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6.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7.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8.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9.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10.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11.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2.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13.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69" r:id="rId2"/>
    <p:sldMasterId id="2147483678" r:id="rId3"/>
    <p:sldMasterId id="2147483687" r:id="rId4"/>
    <p:sldMasterId id="2147483696" r:id="rId5"/>
    <p:sldMasterId id="2147483706" r:id="rId6"/>
    <p:sldMasterId id="2147483715" r:id="rId7"/>
    <p:sldMasterId id="2147483724" r:id="rId8"/>
    <p:sldMasterId id="2147483733" r:id="rId9"/>
    <p:sldMasterId id="2147483742" r:id="rId10"/>
    <p:sldMasterId id="2147483751" r:id="rId11"/>
    <p:sldMasterId id="2147483760" r:id="rId12"/>
    <p:sldMasterId id="2147483769" r:id="rId13"/>
    <p:sldMasterId id="2147483780" r:id="rId14"/>
  </p:sldMasterIdLst>
  <p:notesMasterIdLst>
    <p:notesMasterId r:id="rId37"/>
  </p:notesMasterIdLst>
  <p:sldIdLst>
    <p:sldId id="256" r:id="rId15"/>
    <p:sldId id="340" r:id="rId16"/>
    <p:sldId id="257" r:id="rId17"/>
    <p:sldId id="366" r:id="rId18"/>
    <p:sldId id="368" r:id="rId19"/>
    <p:sldId id="342" r:id="rId20"/>
    <p:sldId id="345" r:id="rId21"/>
    <p:sldId id="350" r:id="rId22"/>
    <p:sldId id="369" r:id="rId23"/>
    <p:sldId id="353" r:id="rId24"/>
    <p:sldId id="370" r:id="rId25"/>
    <p:sldId id="373" r:id="rId26"/>
    <p:sldId id="375" r:id="rId27"/>
    <p:sldId id="377" r:id="rId28"/>
    <p:sldId id="358" r:id="rId29"/>
    <p:sldId id="359" r:id="rId30"/>
    <p:sldId id="361" r:id="rId31"/>
    <p:sldId id="299" r:id="rId32"/>
    <p:sldId id="378" r:id="rId33"/>
    <p:sldId id="382" r:id="rId34"/>
    <p:sldId id="379" r:id="rId35"/>
    <p:sldId id="385" r:id="rId36"/>
  </p:sldIdLst>
  <p:sldSz cx="12161838"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84380"/>
    <p:restoredTop sz="94660"/>
  </p:normalViewPr>
  <p:slideViewPr>
    <p:cSldViewPr>
      <p:cViewPr varScale="1">
        <p:scale>
          <a:sx n="122" d="100"/>
          <a:sy n="122" d="100"/>
        </p:scale>
        <p:origin x="-126" y="-96"/>
      </p:cViewPr>
      <p:guideLst>
        <p:guide orient="horz" pos="2160"/>
        <p:guide pos="3831"/>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7.xml"/><Relationship Id="rId34" Type="http://schemas.openxmlformats.org/officeDocument/2006/relationships/slide" Target="slides/slide20.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9C894759-25CE-4224-95F3-79D84322D170}" type="datetimeFigureOut">
              <a:rPr lang="ar-SA" smtClean="0"/>
              <a:t>04/09/1443</a:t>
            </a:fld>
            <a:endParaRPr lang="ar-SA"/>
          </a:p>
        </p:txBody>
      </p:sp>
      <p:sp>
        <p:nvSpPr>
          <p:cNvPr id="4" name="عنصر نائب لصورة الشريحة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42C40E7C-0CEB-4FE6-94E7-259F14E3923B}" type="slidenum">
              <a:rPr lang="ar-SA" smtClean="0"/>
              <a:t>‹#›</a:t>
            </a:fld>
            <a:endParaRPr lang="ar-SA"/>
          </a:p>
        </p:txBody>
      </p:sp>
    </p:spTree>
    <p:extLst>
      <p:ext uri="{BB962C8B-B14F-4D97-AF65-F5344CB8AC3E}">
        <p14:creationId xmlns:p14="http://schemas.microsoft.com/office/powerpoint/2010/main" val="216714467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pPr lvl="1" algn="l" defTabSz="1525652"/>
            <a:r>
              <a:rPr lang="en-US" i="1" dirty="0"/>
              <a:t>AI, aromatase inhibitor; HR, hormone receptor; LHRH, l</a:t>
            </a:r>
            <a:r>
              <a:rPr lang="en-US" b="0" i="1" dirty="0">
                <a:solidFill>
                  <a:srgbClr val="202124"/>
                </a:solidFill>
                <a:effectLst/>
                <a:latin typeface="Roboto"/>
              </a:rPr>
              <a:t>uteinizing hormone-releasing hormone; RR, relative risk.</a:t>
            </a:r>
            <a:endParaRPr lang="en-US" i="1" dirty="0"/>
          </a:p>
        </p:txBody>
      </p:sp>
      <p:sp>
        <p:nvSpPr>
          <p:cNvPr id="4" name="Slide Number Placeholder 3"/>
          <p:cNvSpPr>
            <a:spLocks noGrp="1"/>
          </p:cNvSpPr>
          <p:nvPr>
            <p:ph type="sldNum" sz="quarter" idx="5"/>
          </p:nvPr>
        </p:nvSpPr>
        <p:spPr/>
        <p:txBody>
          <a:bodyPr/>
          <a:lstStyle/>
          <a:p>
            <a:pPr algn="r" eaLnBrk="1" hangingPunct="1">
              <a:defRPr/>
            </a:pPr>
            <a:fld id="{2FB72F01-6714-4A31-8C22-8E0F1B091B56}" type="slidenum">
              <a:rPr lang="en-US" altLang="en-US" b="0" smtClean="0">
                <a:solidFill>
                  <a:srgbClr val="000000"/>
                </a:solidFill>
              </a:rPr>
              <a:pPr algn="r" eaLnBrk="1" hangingPunct="1">
                <a:defRPr/>
              </a:pPr>
              <a:t>3</a:t>
            </a:fld>
            <a:endParaRPr lang="en-US" altLang="en-US" b="0" dirty="0">
              <a:solidFill>
                <a:srgbClr val="000000"/>
              </a:solidFill>
            </a:endParaRPr>
          </a:p>
        </p:txBody>
      </p:sp>
    </p:spTree>
    <p:extLst>
      <p:ext uri="{BB962C8B-B14F-4D97-AF65-F5344CB8AC3E}">
        <p14:creationId xmlns:p14="http://schemas.microsoft.com/office/powerpoint/2010/main" val="40502052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en-US" i="1" dirty="0"/>
              <a:t>ET, endocrine therapy; ITT, intention-to-treat; OS, overall survival</a:t>
            </a:r>
            <a:r>
              <a:rPr lang="en-US" i="1" dirty="0">
                <a:latin typeface="Arial" panose="020B0604020202020204" pitchFamily="34" charset="0"/>
                <a:ea typeface="Calibri" panose="020F0502020204030204" pitchFamily="34" charset="0"/>
                <a:cs typeface="Arial" panose="020B0604020202020204" pitchFamily="34" charset="0"/>
              </a:rPr>
              <a:t>.</a:t>
            </a:r>
            <a:endParaRPr lang="en-US" i="1" dirty="0"/>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solidFill>
                  <a:prstClr val="black"/>
                </a:solidFill>
              </a:rPr>
              <a:pPr>
                <a:defRPr/>
              </a:pPr>
              <a:t>12</a:t>
            </a:fld>
            <a:endParaRPr lang="en-US" altLang="en-US" dirty="0">
              <a:solidFill>
                <a:prstClr val="black"/>
              </a:solidFill>
            </a:endParaRPr>
          </a:p>
        </p:txBody>
      </p:sp>
    </p:spTree>
    <p:extLst>
      <p:ext uri="{BB962C8B-B14F-4D97-AF65-F5344CB8AC3E}">
        <p14:creationId xmlns:p14="http://schemas.microsoft.com/office/powerpoint/2010/main" val="3057717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pPr defTabSz="864781">
              <a:defRPr/>
            </a:pPr>
            <a:r>
              <a:rPr lang="en-US" i="1" dirty="0">
                <a:latin typeface="Calibri" panose="020F0502020204030204" pitchFamily="34" charset="0"/>
                <a:ea typeface="Calibri" panose="020F0502020204030204" pitchFamily="34" charset="0"/>
                <a:cs typeface="Times New Roman" panose="02020603050405020304" pitchFamily="18" charset="0"/>
              </a:rPr>
              <a:t>DRFS, distant relapse</a:t>
            </a:r>
            <a:r>
              <a:rPr lang="en-US" i="1" dirty="0">
                <a:latin typeface="Arial" panose="020B0604020202020204" pitchFamily="34" charset="0"/>
                <a:ea typeface="Calibri" panose="020F0502020204030204" pitchFamily="34" charset="0"/>
                <a:cs typeface="Arial" panose="020B0604020202020204" pitchFamily="34" charset="0"/>
              </a:rPr>
              <a:t>–</a:t>
            </a:r>
            <a:r>
              <a:rPr lang="en-US" i="1" dirty="0">
                <a:latin typeface="Calibri" panose="020F0502020204030204" pitchFamily="34" charset="0"/>
                <a:ea typeface="Calibri" panose="020F0502020204030204" pitchFamily="34" charset="0"/>
                <a:cs typeface="Times New Roman" panose="02020603050405020304" pitchFamily="18" charset="0"/>
              </a:rPr>
              <a:t>free survival; EBC, early breast cancer; </a:t>
            </a:r>
            <a:r>
              <a:rPr lang="en-US" i="1" dirty="0"/>
              <a:t>ET, endocrine therapy; </a:t>
            </a:r>
            <a:r>
              <a:rPr lang="en-US" sz="1700" i="1" dirty="0">
                <a:latin typeface="Calibri" panose="020F0502020204030204" pitchFamily="34" charset="0"/>
                <a:ea typeface="Calibri" panose="020F0502020204030204" pitchFamily="34" charset="0"/>
                <a:cs typeface="Times New Roman" panose="02020603050405020304" pitchFamily="18" charset="0"/>
              </a:rPr>
              <a:t>HR, hormone receptor; </a:t>
            </a:r>
            <a:r>
              <a:rPr lang="en-US" sz="1700" i="1" dirty="0">
                <a:latin typeface="Arial" panose="020B0604020202020204" pitchFamily="34" charset="0"/>
                <a:ea typeface="Calibri" panose="020F0502020204030204" pitchFamily="34" charset="0"/>
                <a:cs typeface="Arial" panose="020B0604020202020204" pitchFamily="34" charset="0"/>
              </a:rPr>
              <a:t>iDFS; invasive disease–free survival.</a:t>
            </a:r>
            <a:endParaRPr lang="en-US" sz="1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13</a:t>
            </a:fld>
            <a:endParaRPr lang="en-US" altLang="en-US" dirty="0"/>
          </a:p>
        </p:txBody>
      </p:sp>
    </p:spTree>
    <p:extLst>
      <p:ext uri="{BB962C8B-B14F-4D97-AF65-F5344CB8AC3E}">
        <p14:creationId xmlns:p14="http://schemas.microsoft.com/office/powerpoint/2010/main" val="369274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pPr algn="l" defTabSz="864781" rtl="0" eaLnBrk="0" fontAlgn="base" hangingPunct="0">
              <a:spcBef>
                <a:spcPct val="30000"/>
              </a:spcBef>
              <a:spcAft>
                <a:spcPct val="0"/>
              </a:spcAft>
              <a:defRPr/>
            </a:pPr>
            <a:r>
              <a:rPr lang="en-US" i="1" dirty="0">
                <a:latin typeface="Arial" panose="020B0604020202020204" pitchFamily="34" charset="0"/>
                <a:ea typeface="Calibri" panose="020F0502020204030204" pitchFamily="34" charset="0"/>
                <a:cs typeface="Arial" panose="020B0604020202020204" pitchFamily="34" charset="0"/>
              </a:rPr>
              <a:t>ASCO, American Society of Clinical Oncology; EBC, early breast cancer; HR, hormone receptor; ITT, intention-to-treat; NCCN, National Comprehensive Cancer Network.</a:t>
            </a:r>
            <a:endParaRPr lang="en-US" dirty="0"/>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14</a:t>
            </a:fld>
            <a:endParaRPr lang="en-US" altLang="en-US" dirty="0"/>
          </a:p>
        </p:txBody>
      </p:sp>
    </p:spTree>
    <p:extLst>
      <p:ext uri="{BB962C8B-B14F-4D97-AF65-F5344CB8AC3E}">
        <p14:creationId xmlns:p14="http://schemas.microsoft.com/office/powerpoint/2010/main" val="2156364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en-US" i="1" dirty="0"/>
              <a:t>CT, chemotherapy; FFPE, </a:t>
            </a:r>
            <a:r>
              <a:rPr lang="en-US" b="0" i="1" dirty="0">
                <a:solidFill>
                  <a:srgbClr val="202124"/>
                </a:solidFill>
                <a:effectLst/>
                <a:latin typeface="Roboto" panose="02000000000000000000" pitchFamily="2" charset="0"/>
              </a:rPr>
              <a:t>formalin-fixed paraffin-embedded; </a:t>
            </a:r>
            <a:r>
              <a:rPr lang="en-US" i="1" dirty="0"/>
              <a:t>HR, hormone receptor; LHRH,</a:t>
            </a:r>
            <a:r>
              <a:rPr lang="en-US" b="0" i="1" dirty="0">
                <a:solidFill>
                  <a:srgbClr val="4D5156"/>
                </a:solidFill>
                <a:effectLst/>
                <a:latin typeface="Roboto"/>
              </a:rPr>
              <a:t> luteinizing hormone-releasing hormone; </a:t>
            </a:r>
            <a:r>
              <a:rPr lang="en-US" i="1" dirty="0"/>
              <a:t>RT, radiation therapy.</a:t>
            </a:r>
          </a:p>
        </p:txBody>
      </p:sp>
      <p:sp>
        <p:nvSpPr>
          <p:cNvPr id="4" name="Slide Number Placeholder 3"/>
          <p:cNvSpPr>
            <a:spLocks noGrp="1"/>
          </p:cNvSpPr>
          <p:nvPr>
            <p:ph type="sldNum" sz="quarter" idx="5"/>
          </p:nvPr>
        </p:nvSpPr>
        <p:spPr/>
        <p:txBody>
          <a:bodyPr/>
          <a:lstStyle/>
          <a:p>
            <a:pPr algn="r" defTabSz="864931" rtl="0" fontAlgn="base">
              <a:spcBef>
                <a:spcPct val="0"/>
              </a:spcBef>
              <a:spcAft>
                <a:spcPct val="0"/>
              </a:spcAft>
              <a:defRPr/>
            </a:pPr>
            <a:fld id="{2FB72F01-6714-4A31-8C22-8E0F1B091B56}" type="slidenum">
              <a:rPr lang="en-US" altLang="en-US" sz="1100">
                <a:solidFill>
                  <a:srgbClr val="000000"/>
                </a:solidFill>
                <a:latin typeface="Arial" panose="020B0604020202020204" pitchFamily="34" charset="0"/>
                <a:cs typeface="Arial" panose="020B0604020202020204" pitchFamily="34" charset="0"/>
              </a:rPr>
              <a:pPr algn="r" defTabSz="864931" rtl="0" fontAlgn="base">
                <a:spcBef>
                  <a:spcPct val="0"/>
                </a:spcBef>
                <a:spcAft>
                  <a:spcPct val="0"/>
                </a:spcAft>
                <a:defRPr/>
              </a:pPr>
              <a:t>15</a:t>
            </a:fld>
            <a:endParaRPr lang="en-US" altLang="en-US" sz="11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4464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en-US" i="1" dirty="0"/>
              <a:t>ET, endocrine therapy; ITT, intention-to-treat</a:t>
            </a:r>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16</a:t>
            </a:fld>
            <a:endParaRPr lang="en-US" altLang="en-US" dirty="0"/>
          </a:p>
        </p:txBody>
      </p:sp>
    </p:spTree>
    <p:extLst>
      <p:ext uri="{BB962C8B-B14F-4D97-AF65-F5344CB8AC3E}">
        <p14:creationId xmlns:p14="http://schemas.microsoft.com/office/powerpoint/2010/main" val="19758919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17</a:t>
            </a:fld>
            <a:endParaRPr lang="en-US" altLang="en-US" dirty="0"/>
          </a:p>
        </p:txBody>
      </p:sp>
    </p:spTree>
    <p:extLst>
      <p:ext uri="{BB962C8B-B14F-4D97-AF65-F5344CB8AC3E}">
        <p14:creationId xmlns:p14="http://schemas.microsoft.com/office/powerpoint/2010/main" val="42414191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en-US" i="1" dirty="0"/>
              <a:t>ET, endocrine therapy; iDFS, invasive disease–free survival</a:t>
            </a:r>
          </a:p>
        </p:txBody>
      </p:sp>
      <p:sp>
        <p:nvSpPr>
          <p:cNvPr id="4" name="Slide Number Placeholder 3"/>
          <p:cNvSpPr>
            <a:spLocks noGrp="1"/>
          </p:cNvSpPr>
          <p:nvPr>
            <p:ph type="sldNum" sz="quarter" idx="5"/>
          </p:nvPr>
        </p:nvSpPr>
        <p:spPr/>
        <p:txBody>
          <a:bodyPr/>
          <a:lstStyle/>
          <a:p>
            <a:pPr algn="r" defTabSz="864931" rtl="0" fontAlgn="base">
              <a:spcBef>
                <a:spcPct val="0"/>
              </a:spcBef>
              <a:spcAft>
                <a:spcPct val="0"/>
              </a:spcAft>
              <a:defRPr/>
            </a:pPr>
            <a:fld id="{2FB72F01-6714-4A31-8C22-8E0F1B091B56}" type="slidenum">
              <a:rPr lang="en-US" altLang="en-US" sz="1100">
                <a:solidFill>
                  <a:srgbClr val="000000"/>
                </a:solidFill>
                <a:latin typeface="Arial" panose="020B0604020202020204" pitchFamily="34" charset="0"/>
                <a:cs typeface="Arial" panose="020B0604020202020204" pitchFamily="34" charset="0"/>
              </a:rPr>
              <a:pPr algn="r" defTabSz="864931" rtl="0" fontAlgn="base">
                <a:spcBef>
                  <a:spcPct val="0"/>
                </a:spcBef>
                <a:spcAft>
                  <a:spcPct val="0"/>
                </a:spcAft>
                <a:defRPr/>
              </a:pPr>
              <a:t>18</a:t>
            </a:fld>
            <a:endParaRPr lang="en-US" altLang="en-US" sz="11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42895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pPr defTabSz="864781">
              <a:defRPr/>
            </a:pPr>
            <a:r>
              <a:rPr lang="en-US" i="1" dirty="0"/>
              <a:t>AE, adverse event; CBC, complete blood count; ECG, electrocardiogram; ILD, </a:t>
            </a:r>
            <a:r>
              <a:rPr lang="en-US" i="1" dirty="0">
                <a:latin typeface="+mn-lt"/>
              </a:rPr>
              <a:t>interstitial lung disease; </a:t>
            </a:r>
            <a:r>
              <a:rPr lang="en-US" i="1" dirty="0"/>
              <a:t>LFT, liver function test; VTE, venous thromboembolism.</a:t>
            </a:r>
          </a:p>
        </p:txBody>
      </p:sp>
      <p:sp>
        <p:nvSpPr>
          <p:cNvPr id="4" name="Slide Number Placeholder 3"/>
          <p:cNvSpPr>
            <a:spLocks noGrp="1"/>
          </p:cNvSpPr>
          <p:nvPr>
            <p:ph type="sldNum" sz="quarter" idx="5"/>
          </p:nvPr>
        </p:nvSpPr>
        <p:spPr/>
        <p:txBody>
          <a:bodyPr/>
          <a:lstStyle/>
          <a:p>
            <a:pPr defTabSz="864781">
              <a:defRPr/>
            </a:pPr>
            <a:fld id="{2FB72F01-6714-4A31-8C22-8E0F1B091B56}" type="slidenum">
              <a:rPr lang="en-US" altLang="en-US">
                <a:solidFill>
                  <a:srgbClr val="000000"/>
                </a:solidFill>
              </a:rPr>
              <a:pPr defTabSz="864781">
                <a:defRPr/>
              </a:pPr>
              <a:t>19</a:t>
            </a:fld>
            <a:endParaRPr lang="en-US" altLang="en-US" dirty="0">
              <a:solidFill>
                <a:srgbClr val="000000"/>
              </a:solidFill>
            </a:endParaRPr>
          </a:p>
        </p:txBody>
      </p:sp>
    </p:spTree>
    <p:extLst>
      <p:ext uri="{BB962C8B-B14F-4D97-AF65-F5344CB8AC3E}">
        <p14:creationId xmlns:p14="http://schemas.microsoft.com/office/powerpoint/2010/main" val="30465776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pPr defTabSz="864781">
              <a:defRPr/>
            </a:pPr>
            <a:r>
              <a:rPr lang="en-US" i="1" dirty="0"/>
              <a:t>DFS, disease-free survival; EBC, early breast cancer; ET, endocrine therapy; HR, hormone receptor; STEEP, </a:t>
            </a:r>
            <a:r>
              <a:rPr lang="en-US" b="0" i="1" dirty="0">
                <a:solidFill>
                  <a:srgbClr val="000000"/>
                </a:solidFill>
                <a:effectLst/>
                <a:latin typeface="Noto Sans"/>
              </a:rPr>
              <a:t>Standardized Definitions for Efficacy End Points.</a:t>
            </a:r>
            <a:endParaRPr lang="en-US" i="1" dirty="0"/>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20</a:t>
            </a:fld>
            <a:endParaRPr lang="en-US" altLang="en-US" dirty="0"/>
          </a:p>
        </p:txBody>
      </p:sp>
    </p:spTree>
    <p:extLst>
      <p:ext uri="{BB962C8B-B14F-4D97-AF65-F5344CB8AC3E}">
        <p14:creationId xmlns:p14="http://schemas.microsoft.com/office/powerpoint/2010/main" val="37344438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en-US" b="0" i="1" dirty="0"/>
              <a:t>DFS, disease-free survival; EBC, early breast cancer; HR, hormone receptor; iDFS, invasive disease</a:t>
            </a:r>
            <a:r>
              <a:rPr lang="en-US" b="0" i="1" dirty="0">
                <a:latin typeface="Arial" panose="020B0604020202020204" pitchFamily="34" charset="0"/>
                <a:cs typeface="Arial" panose="020B0604020202020204" pitchFamily="34" charset="0"/>
              </a:rPr>
              <a:t>–</a:t>
            </a:r>
            <a:r>
              <a:rPr lang="en-US" b="0" i="1" dirty="0"/>
              <a:t>free survival.</a:t>
            </a:r>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21</a:t>
            </a:fld>
            <a:endParaRPr lang="en-US" altLang="en-US" dirty="0"/>
          </a:p>
        </p:txBody>
      </p:sp>
    </p:spTree>
    <p:extLst>
      <p:ext uri="{BB962C8B-B14F-4D97-AF65-F5344CB8AC3E}">
        <p14:creationId xmlns:p14="http://schemas.microsoft.com/office/powerpoint/2010/main" val="1518082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pPr defTabSz="864781">
              <a:defRPr/>
            </a:pPr>
            <a:r>
              <a:rPr lang="en-GB" altLang="en-US" i="1" dirty="0">
                <a:latin typeface="Arial" panose="020B0604020202020204" pitchFamily="34" charset="0"/>
              </a:rPr>
              <a:t>AI, aromatase inhibitor; PFS, progression-free survival; CDK4/6i, cyclin-dependent kinase inhibitor.</a:t>
            </a:r>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4</a:t>
            </a:fld>
            <a:endParaRPr lang="en-US" altLang="en-US" dirty="0"/>
          </a:p>
        </p:txBody>
      </p:sp>
    </p:spTree>
    <p:extLst>
      <p:ext uri="{BB962C8B-B14F-4D97-AF65-F5344CB8AC3E}">
        <p14:creationId xmlns:p14="http://schemas.microsoft.com/office/powerpoint/2010/main" val="17691092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A273F9-D7EE-47AD-B030-679E5EE7E4C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6901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en-US" i="1" dirty="0"/>
              <a:t>CPR, clinical pathological risk. HR, hormone receptor</a:t>
            </a:r>
          </a:p>
        </p:txBody>
      </p:sp>
      <p:sp>
        <p:nvSpPr>
          <p:cNvPr id="4" name="Slide Number Placeholder 3"/>
          <p:cNvSpPr>
            <a:spLocks noGrp="1"/>
          </p:cNvSpPr>
          <p:nvPr>
            <p:ph type="sldNum" sz="quarter" idx="5"/>
          </p:nvPr>
        </p:nvSpPr>
        <p:spPr/>
        <p:txBody>
          <a:bodyPr/>
          <a:lstStyle/>
          <a:p>
            <a:pPr algn="r">
              <a:defRPr/>
            </a:pPr>
            <a:fld id="{2FB72F01-6714-4A31-8C22-8E0F1B091B56}" type="slidenum">
              <a:rPr lang="en-US" altLang="en-US" smtClean="0">
                <a:solidFill>
                  <a:srgbClr val="000000"/>
                </a:solidFill>
              </a:rPr>
              <a:pPr algn="r">
                <a:defRPr/>
              </a:pPr>
              <a:t>5</a:t>
            </a:fld>
            <a:endParaRPr lang="en-US" altLang="en-US" dirty="0">
              <a:solidFill>
                <a:srgbClr val="000000"/>
              </a:solidFill>
            </a:endParaRPr>
          </a:p>
        </p:txBody>
      </p:sp>
    </p:spTree>
    <p:extLst>
      <p:ext uri="{BB962C8B-B14F-4D97-AF65-F5344CB8AC3E}">
        <p14:creationId xmlns:p14="http://schemas.microsoft.com/office/powerpoint/2010/main" val="126700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pPr algn="l" defTabSz="864931" rtl="0" eaLnBrk="0" fontAlgn="base" hangingPunct="0">
              <a:spcBef>
                <a:spcPct val="30000"/>
              </a:spcBef>
              <a:spcAft>
                <a:spcPct val="0"/>
              </a:spcAft>
              <a:defRPr/>
            </a:pPr>
            <a:r>
              <a:rPr lang="en-US" i="1" dirty="0"/>
              <a:t>BC, breast cancer; CPS-EG, clinical-pathologic stage—estrogen/grade; CT, chemotherapy; DFS, disease-free survival; ET, endocrine therapy; HR, hormone receptor; iDFS, invasive disease–free survival; OS, overall survival; pCR, pathologic complete response; QoL, quality of life; RFS, </a:t>
            </a:r>
            <a:r>
              <a:rPr lang="en-US" sz="1100" i="1" kern="0" dirty="0"/>
              <a:t>recurrence-free survival; RT, radiation therapy.</a:t>
            </a:r>
            <a:endParaRPr lang="en-US" i="1" dirty="0"/>
          </a:p>
        </p:txBody>
      </p:sp>
      <p:sp>
        <p:nvSpPr>
          <p:cNvPr id="4" name="Slide Number Placeholder 3"/>
          <p:cNvSpPr>
            <a:spLocks noGrp="1"/>
          </p:cNvSpPr>
          <p:nvPr>
            <p:ph type="sldNum" sz="quarter" idx="5"/>
          </p:nvPr>
        </p:nvSpPr>
        <p:spPr/>
        <p:txBody>
          <a:bodyPr/>
          <a:lstStyle/>
          <a:p>
            <a:pPr algn="r" eaLnBrk="1" hangingPunct="1">
              <a:defRPr/>
            </a:pPr>
            <a:fld id="{2FB72F01-6714-4A31-8C22-8E0F1B091B56}" type="slidenum">
              <a:rPr lang="en-US" altLang="en-US" b="0" smtClean="0">
                <a:solidFill>
                  <a:srgbClr val="000000"/>
                </a:solidFill>
              </a:rPr>
              <a:pPr algn="r" eaLnBrk="1" hangingPunct="1">
                <a:defRPr/>
              </a:pPr>
              <a:t>6</a:t>
            </a:fld>
            <a:endParaRPr lang="en-US" altLang="en-US" b="0" dirty="0">
              <a:solidFill>
                <a:srgbClr val="000000"/>
              </a:solidFill>
            </a:endParaRPr>
          </a:p>
        </p:txBody>
      </p:sp>
    </p:spTree>
    <p:extLst>
      <p:ext uri="{BB962C8B-B14F-4D97-AF65-F5344CB8AC3E}">
        <p14:creationId xmlns:p14="http://schemas.microsoft.com/office/powerpoint/2010/main" val="1409891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pPr algn="l" defTabSz="864931" rtl="0" eaLnBrk="0" fontAlgn="base" hangingPunct="0">
              <a:spcBef>
                <a:spcPct val="30000"/>
              </a:spcBef>
              <a:spcAft>
                <a:spcPct val="0"/>
              </a:spcAft>
              <a:defRPr/>
            </a:pPr>
            <a:r>
              <a:rPr lang="en-US" i="1" dirty="0"/>
              <a:t>CPS-EG, clinical-pathologic stage – estrogen/grade; N, node; </a:t>
            </a:r>
            <a:r>
              <a:rPr lang="en-US" sz="1100" i="1" kern="0" dirty="0"/>
              <a:t>yp, pathologic stage following preoperative therapy.</a:t>
            </a:r>
            <a:endParaRPr lang="en-US" i="1" dirty="0"/>
          </a:p>
        </p:txBody>
      </p:sp>
      <p:sp>
        <p:nvSpPr>
          <p:cNvPr id="4" name="Slide Number Placeholder 3"/>
          <p:cNvSpPr>
            <a:spLocks noGrp="1"/>
          </p:cNvSpPr>
          <p:nvPr>
            <p:ph type="sldNum" sz="quarter" idx="5"/>
          </p:nvPr>
        </p:nvSpPr>
        <p:spPr/>
        <p:txBody>
          <a:bodyPr/>
          <a:lstStyle/>
          <a:p>
            <a:pPr algn="r" defTabSz="864931" rtl="0" fontAlgn="base">
              <a:spcBef>
                <a:spcPct val="0"/>
              </a:spcBef>
              <a:spcAft>
                <a:spcPct val="0"/>
              </a:spcAft>
              <a:defRPr/>
            </a:pPr>
            <a:fld id="{2FB72F01-6714-4A31-8C22-8E0F1B091B56}" type="slidenum">
              <a:rPr lang="en-US" altLang="en-US" sz="1100">
                <a:solidFill>
                  <a:srgbClr val="000000"/>
                </a:solidFill>
                <a:latin typeface="Arial" panose="020B0604020202020204" pitchFamily="34" charset="0"/>
                <a:cs typeface="Arial" panose="020B0604020202020204" pitchFamily="34" charset="0"/>
              </a:rPr>
              <a:pPr algn="r" defTabSz="864931" rtl="0" fontAlgn="base">
                <a:spcBef>
                  <a:spcPct val="0"/>
                </a:spcBef>
                <a:spcAft>
                  <a:spcPct val="0"/>
                </a:spcAft>
                <a:defRPr/>
              </a:pPr>
              <a:t>7</a:t>
            </a:fld>
            <a:endParaRPr lang="en-US" altLang="en-US" sz="11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737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pPr defTabSz="833707">
              <a:defRPr/>
            </a:pPr>
            <a:r>
              <a:rPr lang="en-US" i="1" dirty="0"/>
              <a:t>ALN, axillary lymph nodes; CT, chemotherapy; EBC, early breast cancer; ET, endocrine therapy; HR, hormone receptor; iDFS, invasive disease–free survival; ITT, intention-to-treat; PK, pharmacokinetics; PRO, patient-reported outcomes; RFS, relapse-free survival</a:t>
            </a:r>
          </a:p>
          <a:p>
            <a:pPr defTabSz="833707">
              <a:defRPr/>
            </a:pPr>
            <a:endParaRPr lang="en-US" i="1" dirty="0"/>
          </a:p>
          <a:p>
            <a:pPr defTabSz="833707">
              <a:defRPr/>
            </a:pPr>
            <a:endParaRPr lang="en-US" dirty="0"/>
          </a:p>
        </p:txBody>
      </p:sp>
      <p:sp>
        <p:nvSpPr>
          <p:cNvPr id="4" name="Slide Number Placeholder 3"/>
          <p:cNvSpPr>
            <a:spLocks noGrp="1"/>
          </p:cNvSpPr>
          <p:nvPr>
            <p:ph type="sldNum" sz="quarter" idx="5"/>
          </p:nvPr>
        </p:nvSpPr>
        <p:spPr/>
        <p:txBody>
          <a:bodyPr/>
          <a:lstStyle/>
          <a:p>
            <a:pPr algn="r" defTabSz="864931" rtl="0" fontAlgn="base">
              <a:spcBef>
                <a:spcPct val="0"/>
              </a:spcBef>
              <a:spcAft>
                <a:spcPct val="0"/>
              </a:spcAft>
              <a:defRPr/>
            </a:pPr>
            <a:fld id="{2FB72F01-6714-4A31-8C22-8E0F1B091B56}" type="slidenum">
              <a:rPr lang="en-US" altLang="en-US" sz="1100">
                <a:solidFill>
                  <a:srgbClr val="000000"/>
                </a:solidFill>
                <a:latin typeface="Arial" panose="020B0604020202020204" pitchFamily="34" charset="0"/>
                <a:cs typeface="Arial" panose="020B0604020202020204" pitchFamily="34" charset="0"/>
              </a:rPr>
              <a:pPr algn="r" defTabSz="864931" rtl="0" fontAlgn="base">
                <a:spcBef>
                  <a:spcPct val="0"/>
                </a:spcBef>
                <a:spcAft>
                  <a:spcPct val="0"/>
                </a:spcAft>
                <a:defRPr/>
              </a:pPr>
              <a:t>8</a:t>
            </a:fld>
            <a:endParaRPr lang="en-US" altLang="en-US" sz="11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9891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en-US" i="1" dirty="0"/>
              <a:t>ET, endocrine therapy; iDFS, invasive disease–free survival; ITT, intention-to-treat.</a:t>
            </a:r>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solidFill>
                  <a:prstClr val="black"/>
                </a:solidFill>
              </a:rPr>
              <a:pPr>
                <a:defRPr/>
              </a:pPr>
              <a:t>9</a:t>
            </a:fld>
            <a:endParaRPr lang="en-US" altLang="en-US" dirty="0">
              <a:solidFill>
                <a:prstClr val="black"/>
              </a:solidFill>
            </a:endParaRPr>
          </a:p>
        </p:txBody>
      </p:sp>
    </p:spTree>
    <p:extLst>
      <p:ext uri="{BB962C8B-B14F-4D97-AF65-F5344CB8AC3E}">
        <p14:creationId xmlns:p14="http://schemas.microsoft.com/office/powerpoint/2010/main" val="551218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pPr defTabSz="833707">
              <a:defRPr/>
            </a:pPr>
            <a:r>
              <a:rPr lang="en-US" i="1" dirty="0"/>
              <a:t>ECOG, Eastern Cooperative Oncology Group; ET, endocrine therapy; G, grade; iDFS, invasive disease–free survival; PS, performance status.</a:t>
            </a:r>
          </a:p>
        </p:txBody>
      </p:sp>
      <p:sp>
        <p:nvSpPr>
          <p:cNvPr id="4" name="Slide Number Placeholder 3"/>
          <p:cNvSpPr>
            <a:spLocks noGrp="1"/>
          </p:cNvSpPr>
          <p:nvPr>
            <p:ph type="sldNum" sz="quarter" idx="5"/>
          </p:nvPr>
        </p:nvSpPr>
        <p:spPr/>
        <p:txBody>
          <a:bodyPr/>
          <a:lstStyle/>
          <a:p>
            <a:pPr algn="r" defTabSz="864931" rtl="0" fontAlgn="base">
              <a:spcBef>
                <a:spcPct val="0"/>
              </a:spcBef>
              <a:spcAft>
                <a:spcPct val="0"/>
              </a:spcAft>
              <a:defRPr/>
            </a:pPr>
            <a:fld id="{2FB72F01-6714-4A31-8C22-8E0F1B091B56}" type="slidenum">
              <a:rPr lang="en-US" altLang="en-US" sz="1100">
                <a:solidFill>
                  <a:srgbClr val="000000"/>
                </a:solidFill>
                <a:latin typeface="Arial" panose="020B0604020202020204" pitchFamily="34" charset="0"/>
                <a:cs typeface="Arial" panose="020B0604020202020204" pitchFamily="34" charset="0"/>
              </a:rPr>
              <a:pPr algn="r" defTabSz="864931" rtl="0" fontAlgn="base">
                <a:spcBef>
                  <a:spcPct val="0"/>
                </a:spcBef>
                <a:spcAft>
                  <a:spcPct val="0"/>
                </a:spcAft>
                <a:defRPr/>
              </a:pPr>
              <a:t>10</a:t>
            </a:fld>
            <a:endParaRPr lang="en-US" altLang="en-US" sz="11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5326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en-US" i="1" dirty="0"/>
              <a:t>DRFS, distant relapse</a:t>
            </a:r>
            <a:r>
              <a:rPr lang="en-US" i="1" dirty="0">
                <a:latin typeface="Arial" panose="020B0604020202020204" pitchFamily="34" charset="0"/>
                <a:cs typeface="Arial" panose="020B0604020202020204" pitchFamily="34" charset="0"/>
              </a:rPr>
              <a:t>–</a:t>
            </a:r>
            <a:r>
              <a:rPr lang="en-US" i="1" dirty="0"/>
              <a:t>free survival; ET, endocrine therapy; ITT, intention-to-treat.</a:t>
            </a:r>
            <a:endParaRPr lang="en-US" dirty="0"/>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solidFill>
                  <a:prstClr val="black"/>
                </a:solidFill>
              </a:rPr>
              <a:pPr>
                <a:defRPr/>
              </a:pPr>
              <a:t>11</a:t>
            </a:fld>
            <a:endParaRPr lang="en-US" altLang="en-US" dirty="0">
              <a:solidFill>
                <a:prstClr val="black"/>
              </a:solidFill>
            </a:endParaRPr>
          </a:p>
        </p:txBody>
      </p:sp>
    </p:spTree>
    <p:extLst>
      <p:ext uri="{BB962C8B-B14F-4D97-AF65-F5344CB8AC3E}">
        <p14:creationId xmlns:p14="http://schemas.microsoft.com/office/powerpoint/2010/main" val="22226577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Master" Target="../slideMasters/slideMaster1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Master" Target="../slideMasters/slideMaster1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Master" Target="../slideMasters/slideMaster1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eg"/><Relationship Id="rId1" Type="http://schemas.openxmlformats.org/officeDocument/2006/relationships/slideMaster" Target="../slideMasters/slideMaster5.xml"/><Relationship Id="rId4" Type="http://schemas.openxmlformats.org/officeDocument/2006/relationships/image" Target="../media/image2.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xmlns="" id="{3811F168-5851-4164-A476-942919F07F4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8340" y="3662363"/>
            <a:ext cx="60635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54"/>
          <p:cNvSpPr>
            <a:spLocks noGrp="1" noChangeArrowheads="1"/>
          </p:cNvSpPr>
          <p:nvPr>
            <p:ph type="subTitle" idx="1"/>
          </p:nvPr>
        </p:nvSpPr>
        <p:spPr>
          <a:xfrm>
            <a:off x="608195" y="4041691"/>
            <a:ext cx="5168781" cy="1120775"/>
          </a:xfrm>
        </p:spPr>
        <p:txBody>
          <a:bodyPr/>
          <a:lstStyle>
            <a:lvl1pPr marL="0" indent="0">
              <a:lnSpc>
                <a:spcPct val="100000"/>
              </a:lnSpc>
              <a:buFont typeface="Wingdings" pitchFamily="2" charset="2"/>
              <a:buNone/>
              <a:defRPr sz="2000" b="1">
                <a:solidFill>
                  <a:schemeClr val="bg2"/>
                </a:solidFill>
              </a:defRPr>
            </a:lvl1pPr>
          </a:lstStyle>
          <a:p>
            <a:r>
              <a:rPr lang="en-US"/>
              <a:t>Click to edit Master subtitle style</a:t>
            </a:r>
            <a:endParaRPr lang="en-US" dirty="0"/>
          </a:p>
        </p:txBody>
      </p:sp>
      <p:sp>
        <p:nvSpPr>
          <p:cNvPr id="8" name="Rectangle 7">
            <a:extLst>
              <a:ext uri="{FF2B5EF4-FFF2-40B4-BE49-F238E27FC236}">
                <a16:creationId xmlns:a16="http://schemas.microsoft.com/office/drawing/2014/main" xmlns="" id="{02294B36-D511-4E23-A768-EAFA149B5CC7}"/>
              </a:ext>
            </a:extLst>
          </p:cNvPr>
          <p:cNvSpPr/>
          <p:nvPr/>
        </p:nvSpPr>
        <p:spPr>
          <a:xfrm>
            <a:off x="1" y="1620838"/>
            <a:ext cx="12161838"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eaLnBrk="0" fontAlgn="base" hangingPunct="0">
              <a:spcBef>
                <a:spcPct val="0"/>
              </a:spcBef>
              <a:spcAft>
                <a:spcPct val="0"/>
              </a:spcAft>
              <a:defRPr/>
            </a:pPr>
            <a:endParaRPr lang="en-US" b="1" dirty="0">
              <a:solidFill>
                <a:srgbClr val="FFFFFF"/>
              </a:solidFill>
            </a:endParaRPr>
          </a:p>
        </p:txBody>
      </p:sp>
      <p:cxnSp>
        <p:nvCxnSpPr>
          <p:cNvPr id="9" name="Straight Connector 8">
            <a:extLst>
              <a:ext uri="{FF2B5EF4-FFF2-40B4-BE49-F238E27FC236}">
                <a16:creationId xmlns:a16="http://schemas.microsoft.com/office/drawing/2014/main" xmlns="" id="{A5B42F6D-719A-45C6-BB57-84887368226C}"/>
              </a:ext>
            </a:extLst>
          </p:cNvPr>
          <p:cNvCxnSpPr/>
          <p:nvPr/>
        </p:nvCxnSpPr>
        <p:spPr bwMode="auto">
          <a:xfrm>
            <a:off x="-14255" y="1620838"/>
            <a:ext cx="12184015"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2" name="Straight Connector 11">
            <a:extLst>
              <a:ext uri="{FF2B5EF4-FFF2-40B4-BE49-F238E27FC236}">
                <a16:creationId xmlns:a16="http://schemas.microsoft.com/office/drawing/2014/main" xmlns="" id="{9ACD6CB8-625C-44F5-9B90-77A60BCC4A2E}"/>
              </a:ext>
            </a:extLst>
          </p:cNvPr>
          <p:cNvCxnSpPr/>
          <p:nvPr/>
        </p:nvCxnSpPr>
        <p:spPr bwMode="auto">
          <a:xfrm>
            <a:off x="-14255" y="3662363"/>
            <a:ext cx="12184015"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3" name="Rectangle 55">
            <a:extLst>
              <a:ext uri="{FF2B5EF4-FFF2-40B4-BE49-F238E27FC236}">
                <a16:creationId xmlns:a16="http://schemas.microsoft.com/office/drawing/2014/main" xmlns="" id="{078B106A-3121-420B-B2D9-854FF204BD0F}"/>
              </a:ext>
            </a:extLst>
          </p:cNvPr>
          <p:cNvSpPr>
            <a:spLocks noGrp="1" noChangeArrowheads="1"/>
          </p:cNvSpPr>
          <p:nvPr>
            <p:ph type="ctrTitle"/>
          </p:nvPr>
        </p:nvSpPr>
        <p:spPr bwMode="invGray">
          <a:xfrm>
            <a:off x="608195" y="1600200"/>
            <a:ext cx="11237033" cy="2057400"/>
          </a:xfrm>
          <a:prstGeom prst="rect">
            <a:avLst/>
          </a:prstGeom>
        </p:spPr>
        <p:txBody>
          <a:bodyPr/>
          <a:lstStyle>
            <a:lvl1pPr>
              <a:defRPr sz="3900">
                <a:solidFill>
                  <a:srgbClr val="455560"/>
                </a:solidFill>
              </a:defRPr>
            </a:lvl1pPr>
          </a:lstStyle>
          <a:p>
            <a:r>
              <a:rPr lang="en-US"/>
              <a:t>Click to edit Master title style</a:t>
            </a:r>
            <a:endParaRPr lang="en-US" dirty="0"/>
          </a:p>
        </p:txBody>
      </p:sp>
      <p:sp>
        <p:nvSpPr>
          <p:cNvPr id="14" name="Rectangle 13">
            <a:extLst>
              <a:ext uri="{FF2B5EF4-FFF2-40B4-BE49-F238E27FC236}">
                <a16:creationId xmlns:a16="http://schemas.microsoft.com/office/drawing/2014/main" xmlns="" id="{C6C33664-ACD6-44A3-95A5-32325CBC9685}"/>
              </a:ext>
            </a:extLst>
          </p:cNvPr>
          <p:cNvSpPr/>
          <p:nvPr userDrawn="1"/>
        </p:nvSpPr>
        <p:spPr>
          <a:xfrm>
            <a:off x="1" y="1620838"/>
            <a:ext cx="12161838"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eaLnBrk="0" fontAlgn="base" hangingPunct="0">
              <a:spcBef>
                <a:spcPct val="0"/>
              </a:spcBef>
              <a:spcAft>
                <a:spcPct val="0"/>
              </a:spcAft>
              <a:defRPr/>
            </a:pPr>
            <a:endParaRPr lang="en-US" b="1" dirty="0">
              <a:solidFill>
                <a:srgbClr val="FFFFFF"/>
              </a:solidFill>
            </a:endParaRPr>
          </a:p>
        </p:txBody>
      </p:sp>
      <p:cxnSp>
        <p:nvCxnSpPr>
          <p:cNvPr id="15" name="Straight Connector 14">
            <a:extLst>
              <a:ext uri="{FF2B5EF4-FFF2-40B4-BE49-F238E27FC236}">
                <a16:creationId xmlns:a16="http://schemas.microsoft.com/office/drawing/2014/main" xmlns="" id="{5EECCBFD-9ED3-4167-961B-65218739F1A5}"/>
              </a:ext>
            </a:extLst>
          </p:cNvPr>
          <p:cNvCxnSpPr/>
          <p:nvPr userDrawn="1"/>
        </p:nvCxnSpPr>
        <p:spPr bwMode="auto">
          <a:xfrm>
            <a:off x="-14255" y="1620838"/>
            <a:ext cx="12184015"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9" name="Straight Connector 18">
            <a:extLst>
              <a:ext uri="{FF2B5EF4-FFF2-40B4-BE49-F238E27FC236}">
                <a16:creationId xmlns:a16="http://schemas.microsoft.com/office/drawing/2014/main" xmlns="" id="{F95A2832-7EB2-44CE-B43D-FCA9D107E325}"/>
              </a:ext>
            </a:extLst>
          </p:cNvPr>
          <p:cNvCxnSpPr/>
          <p:nvPr userDrawn="1"/>
        </p:nvCxnSpPr>
        <p:spPr bwMode="auto">
          <a:xfrm>
            <a:off x="-14255" y="3662363"/>
            <a:ext cx="12184015"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pic>
        <p:nvPicPr>
          <p:cNvPr id="17" name="Picture 16">
            <a:extLst>
              <a:ext uri="{FF2B5EF4-FFF2-40B4-BE49-F238E27FC236}">
                <a16:creationId xmlns:a16="http://schemas.microsoft.com/office/drawing/2014/main" xmlns="" id="{4A857AD7-1B58-455C-8B4B-88B6DF2EA6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9031219" y="328802"/>
            <a:ext cx="2666737" cy="945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1646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8251" y="238164"/>
            <a:ext cx="10845546" cy="1103313"/>
          </a:xfrm>
          <a:prstGeom prst="rect">
            <a:avLst/>
          </a:prstGeo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603281" y="1513047"/>
            <a:ext cx="10850619" cy="465068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1254191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0" name="Rectangle 54"/>
          <p:cNvSpPr>
            <a:spLocks noGrp="1" noChangeArrowheads="1"/>
          </p:cNvSpPr>
          <p:nvPr>
            <p:ph type="subTitle" idx="1"/>
          </p:nvPr>
        </p:nvSpPr>
        <p:spPr>
          <a:xfrm>
            <a:off x="608106" y="4041652"/>
            <a:ext cx="5168781" cy="1120775"/>
          </a:xfrm>
        </p:spPr>
        <p:txBody>
          <a:bodyPr/>
          <a:lstStyle>
            <a:lvl1pPr marL="0" indent="0">
              <a:lnSpc>
                <a:spcPct val="100000"/>
              </a:lnSpc>
              <a:buFont typeface="Wingdings" pitchFamily="2" charset="2"/>
              <a:buNone/>
              <a:defRPr sz="2000" b="1">
                <a:solidFill>
                  <a:schemeClr val="bg2"/>
                </a:solidFill>
              </a:defRPr>
            </a:lvl1pPr>
          </a:lstStyle>
          <a:p>
            <a:r>
              <a:rPr lang="en-US"/>
              <a:t>Click to edit Master subtitle style</a:t>
            </a:r>
            <a:endParaRPr lang="en-US" dirty="0"/>
          </a:p>
        </p:txBody>
      </p:sp>
      <p:sp>
        <p:nvSpPr>
          <p:cNvPr id="8" name="Rectangle 7">
            <a:extLst>
              <a:ext uri="{FF2B5EF4-FFF2-40B4-BE49-F238E27FC236}">
                <a16:creationId xmlns="" xmlns:a16="http://schemas.microsoft.com/office/drawing/2014/main" id="{02294B36-D511-4E23-A768-EAFA149B5CC7}"/>
              </a:ext>
            </a:extLst>
          </p:cNvPr>
          <p:cNvSpPr/>
          <p:nvPr/>
        </p:nvSpPr>
        <p:spPr>
          <a:xfrm>
            <a:off x="1" y="1620838"/>
            <a:ext cx="12161838"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eaLnBrk="0" fontAlgn="base" hangingPunct="0">
              <a:spcBef>
                <a:spcPct val="0"/>
              </a:spcBef>
              <a:spcAft>
                <a:spcPct val="0"/>
              </a:spcAft>
              <a:defRPr/>
            </a:pPr>
            <a:endParaRPr lang="en-US" b="1" dirty="0">
              <a:solidFill>
                <a:srgbClr val="FFFFFF"/>
              </a:solidFill>
            </a:endParaRPr>
          </a:p>
        </p:txBody>
      </p:sp>
      <p:cxnSp>
        <p:nvCxnSpPr>
          <p:cNvPr id="9" name="Straight Connector 8">
            <a:extLst>
              <a:ext uri="{FF2B5EF4-FFF2-40B4-BE49-F238E27FC236}">
                <a16:creationId xmlns="" xmlns:a16="http://schemas.microsoft.com/office/drawing/2014/main" id="{A5B42F6D-719A-45C6-BB57-84887368226C}"/>
              </a:ext>
            </a:extLst>
          </p:cNvPr>
          <p:cNvCxnSpPr/>
          <p:nvPr/>
        </p:nvCxnSpPr>
        <p:spPr bwMode="auto">
          <a:xfrm>
            <a:off x="-14256" y="1620838"/>
            <a:ext cx="12184015"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2" name="Straight Connector 11">
            <a:extLst>
              <a:ext uri="{FF2B5EF4-FFF2-40B4-BE49-F238E27FC236}">
                <a16:creationId xmlns="" xmlns:a16="http://schemas.microsoft.com/office/drawing/2014/main" id="{9ACD6CB8-625C-44F5-9B90-77A60BCC4A2E}"/>
              </a:ext>
            </a:extLst>
          </p:cNvPr>
          <p:cNvCxnSpPr/>
          <p:nvPr/>
        </p:nvCxnSpPr>
        <p:spPr bwMode="auto">
          <a:xfrm>
            <a:off x="-14256" y="3662363"/>
            <a:ext cx="12184015"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3" name="Rectangle 55">
            <a:extLst>
              <a:ext uri="{FF2B5EF4-FFF2-40B4-BE49-F238E27FC236}">
                <a16:creationId xmlns="" xmlns:a16="http://schemas.microsoft.com/office/drawing/2014/main" id="{078B106A-3121-420B-B2D9-854FF204BD0F}"/>
              </a:ext>
            </a:extLst>
          </p:cNvPr>
          <p:cNvSpPr>
            <a:spLocks noGrp="1" noChangeArrowheads="1"/>
          </p:cNvSpPr>
          <p:nvPr>
            <p:ph type="ctrTitle"/>
          </p:nvPr>
        </p:nvSpPr>
        <p:spPr bwMode="invGray">
          <a:xfrm>
            <a:off x="608106" y="1600200"/>
            <a:ext cx="11237033" cy="2057400"/>
          </a:xfrm>
          <a:prstGeom prst="rect">
            <a:avLst/>
          </a:prstGeom>
        </p:spPr>
        <p:txBody>
          <a:bodyPr/>
          <a:lstStyle>
            <a:lvl1pPr>
              <a:defRPr sz="3900">
                <a:solidFill>
                  <a:srgbClr val="455560"/>
                </a:solidFill>
              </a:defRPr>
            </a:lvl1pPr>
          </a:lstStyle>
          <a:p>
            <a:r>
              <a:rPr lang="en-US"/>
              <a:t>Click to edit Master title style</a:t>
            </a:r>
            <a:endParaRPr lang="en-US" dirty="0"/>
          </a:p>
        </p:txBody>
      </p:sp>
      <p:sp>
        <p:nvSpPr>
          <p:cNvPr id="14" name="Rectangle 13">
            <a:extLst>
              <a:ext uri="{FF2B5EF4-FFF2-40B4-BE49-F238E27FC236}">
                <a16:creationId xmlns="" xmlns:a16="http://schemas.microsoft.com/office/drawing/2014/main" id="{C6C33664-ACD6-44A3-95A5-32325CBC9685}"/>
              </a:ext>
            </a:extLst>
          </p:cNvPr>
          <p:cNvSpPr/>
          <p:nvPr userDrawn="1"/>
        </p:nvSpPr>
        <p:spPr>
          <a:xfrm>
            <a:off x="1" y="1620838"/>
            <a:ext cx="12161838"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eaLnBrk="0" fontAlgn="base" hangingPunct="0">
              <a:spcBef>
                <a:spcPct val="0"/>
              </a:spcBef>
              <a:spcAft>
                <a:spcPct val="0"/>
              </a:spcAft>
              <a:defRPr/>
            </a:pPr>
            <a:endParaRPr lang="en-US" b="1" dirty="0">
              <a:solidFill>
                <a:srgbClr val="FFFFFF"/>
              </a:solidFill>
            </a:endParaRPr>
          </a:p>
        </p:txBody>
      </p:sp>
      <p:cxnSp>
        <p:nvCxnSpPr>
          <p:cNvPr id="15" name="Straight Connector 14">
            <a:extLst>
              <a:ext uri="{FF2B5EF4-FFF2-40B4-BE49-F238E27FC236}">
                <a16:creationId xmlns="" xmlns:a16="http://schemas.microsoft.com/office/drawing/2014/main" id="{5EECCBFD-9ED3-4167-961B-65218739F1A5}"/>
              </a:ext>
            </a:extLst>
          </p:cNvPr>
          <p:cNvCxnSpPr/>
          <p:nvPr userDrawn="1"/>
        </p:nvCxnSpPr>
        <p:spPr bwMode="auto">
          <a:xfrm>
            <a:off x="-14256" y="1620838"/>
            <a:ext cx="12184015"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9" name="Straight Connector 18">
            <a:extLst>
              <a:ext uri="{FF2B5EF4-FFF2-40B4-BE49-F238E27FC236}">
                <a16:creationId xmlns="" xmlns:a16="http://schemas.microsoft.com/office/drawing/2014/main" id="{F95A2832-7EB2-44CE-B43D-FCA9D107E325}"/>
              </a:ext>
            </a:extLst>
          </p:cNvPr>
          <p:cNvCxnSpPr/>
          <p:nvPr userDrawn="1"/>
        </p:nvCxnSpPr>
        <p:spPr bwMode="auto">
          <a:xfrm>
            <a:off x="-14256" y="3662363"/>
            <a:ext cx="12184015"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77658658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8251" y="238127"/>
            <a:ext cx="10845546" cy="1103313"/>
          </a:xfrm>
          <a:prstGeom prst="rect">
            <a:avLst/>
          </a:prstGeo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603194" y="1513047"/>
            <a:ext cx="10850619" cy="465068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2237554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pic>
        <p:nvPicPr>
          <p:cNvPr id="3" name="Picture 2" descr="A picture containing icon&#10;&#10;Description automatically generated">
            <a:extLst>
              <a:ext uri="{FF2B5EF4-FFF2-40B4-BE49-F238E27FC236}">
                <a16:creationId xmlns="" xmlns:a16="http://schemas.microsoft.com/office/drawing/2014/main" id="{B418BC65-FA9C-4AD6-96A5-06C2F5B6979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38790"/>
          <a:stretch/>
        </p:blipFill>
        <p:spPr>
          <a:xfrm>
            <a:off x="9012316" y="5560297"/>
            <a:ext cx="3149522" cy="1029416"/>
          </a:xfrm>
          <a:prstGeom prst="rect">
            <a:avLst/>
          </a:prstGeom>
        </p:spPr>
      </p:pic>
      <p:sp>
        <p:nvSpPr>
          <p:cNvPr id="5" name="Title 1"/>
          <p:cNvSpPr>
            <a:spLocks noGrp="1"/>
          </p:cNvSpPr>
          <p:nvPr>
            <p:ph type="title"/>
          </p:nvPr>
        </p:nvSpPr>
        <p:spPr>
          <a:xfrm>
            <a:off x="513094" y="330201"/>
            <a:ext cx="11216332" cy="5250792"/>
          </a:xfrm>
          <a:prstGeom prst="rect">
            <a:avLst/>
          </a:prstGeom>
        </p:spPr>
        <p:txBody>
          <a:bodyPr anchorCtr="1"/>
          <a:lstStyle>
            <a:lvl1pPr algn="ctr">
              <a:defRPr sz="4000" b="1" cap="none">
                <a:solidFill>
                  <a:schemeClr val="bg2"/>
                </a:solidFill>
              </a:defRPr>
            </a:lvl1pPr>
          </a:lstStyle>
          <a:p>
            <a:r>
              <a:rPr lang="en-US"/>
              <a:t>Click to edit Master title style</a:t>
            </a:r>
            <a:endParaRPr lang="en-US" dirty="0"/>
          </a:p>
        </p:txBody>
      </p:sp>
      <p:sp>
        <p:nvSpPr>
          <p:cNvPr id="4" name="Rectangle 3">
            <a:extLst>
              <a:ext uri="{FF2B5EF4-FFF2-40B4-BE49-F238E27FC236}">
                <a16:creationId xmlns="" xmlns:a16="http://schemas.microsoft.com/office/drawing/2014/main" id="{CF8F8BDA-1A03-445B-A76B-525DE8317C18}"/>
              </a:ext>
            </a:extLst>
          </p:cNvPr>
          <p:cNvSpPr/>
          <p:nvPr userDrawn="1"/>
        </p:nvSpPr>
        <p:spPr>
          <a:xfrm>
            <a:off x="1" y="6590270"/>
            <a:ext cx="12161838"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b="1" dirty="0">
              <a:solidFill>
                <a:srgbClr val="FFFFFF"/>
              </a:solidFill>
            </a:endParaRPr>
          </a:p>
        </p:txBody>
      </p:sp>
      <p:cxnSp>
        <p:nvCxnSpPr>
          <p:cNvPr id="8" name="Straight Connector 7">
            <a:extLst>
              <a:ext uri="{FF2B5EF4-FFF2-40B4-BE49-F238E27FC236}">
                <a16:creationId xmlns="" xmlns:a16="http://schemas.microsoft.com/office/drawing/2014/main" id="{0FA01F1A-8AE6-48F9-95F4-73790D6CA686}"/>
              </a:ext>
            </a:extLst>
          </p:cNvPr>
          <p:cNvCxnSpPr/>
          <p:nvPr userDrawn="1"/>
        </p:nvCxnSpPr>
        <p:spPr>
          <a:xfrm>
            <a:off x="1" y="6589713"/>
            <a:ext cx="12161838"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pic>
        <p:nvPicPr>
          <p:cNvPr id="6" name="Picture 5" descr="A picture containing text&#10;&#10;Description automatically generated">
            <a:extLst>
              <a:ext uri="{FF2B5EF4-FFF2-40B4-BE49-F238E27FC236}">
                <a16:creationId xmlns="" xmlns:a16="http://schemas.microsoft.com/office/drawing/2014/main" id="{2EF5E649-9D9C-4E26-9ED4-878A98166BE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3080" y="5651184"/>
            <a:ext cx="3356704" cy="868395"/>
          </a:xfrm>
          <a:prstGeom prst="rect">
            <a:avLst/>
          </a:prstGeom>
        </p:spPr>
      </p:pic>
    </p:spTree>
    <p:extLst>
      <p:ext uri="{BB962C8B-B14F-4D97-AF65-F5344CB8AC3E}">
        <p14:creationId xmlns:p14="http://schemas.microsoft.com/office/powerpoint/2010/main" val="168359396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8265" y="238127"/>
            <a:ext cx="10845547" cy="110331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00331" y="1510730"/>
            <a:ext cx="5296143"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7166" y="1510730"/>
            <a:ext cx="5216632" cy="4679462"/>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938237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Title, Text and Char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237166" y="1510730"/>
            <a:ext cx="5216632" cy="4665746"/>
          </a:xfrm>
          <a:prstGeom prst="rect">
            <a:avLst/>
          </a:prstGeom>
        </p:spPr>
        <p:txBody>
          <a:bodyPr/>
          <a:lstStyle>
            <a:lvl1pPr>
              <a:defRPr sz="28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10" name="Title 1"/>
          <p:cNvSpPr>
            <a:spLocks noGrp="1"/>
          </p:cNvSpPr>
          <p:nvPr>
            <p:ph type="title"/>
          </p:nvPr>
        </p:nvSpPr>
        <p:spPr>
          <a:xfrm>
            <a:off x="608251" y="238127"/>
            <a:ext cx="10845546" cy="1103313"/>
          </a:xfrm>
          <a:prstGeom prst="rect">
            <a:avLst/>
          </a:prstGeom>
        </p:spPr>
        <p:txBody>
          <a:bodyPr/>
          <a:lstStyle/>
          <a:p>
            <a:r>
              <a:rPr lang="en-US"/>
              <a:t>Click to edit Master title style</a:t>
            </a:r>
            <a:endParaRPr lang="en-US" dirty="0"/>
          </a:p>
        </p:txBody>
      </p:sp>
      <p:sp>
        <p:nvSpPr>
          <p:cNvPr id="11" name="Content Placeholder 2"/>
          <p:cNvSpPr>
            <a:spLocks noGrp="1"/>
          </p:cNvSpPr>
          <p:nvPr>
            <p:ph sz="half" idx="1"/>
          </p:nvPr>
        </p:nvSpPr>
        <p:spPr>
          <a:xfrm>
            <a:off x="600331" y="1510730"/>
            <a:ext cx="5296143"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2540586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8265" y="238127"/>
            <a:ext cx="11113493" cy="110331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307205159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989914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Promo Slide">
    <p:spTree>
      <p:nvGrpSpPr>
        <p:cNvPr id="1" name=""/>
        <p:cNvGrpSpPr/>
        <p:nvPr/>
      </p:nvGrpSpPr>
      <p:grpSpPr>
        <a:xfrm>
          <a:off x="0" y="0"/>
          <a:ext cx="0" cy="0"/>
          <a:chOff x="0" y="0"/>
          <a:chExt cx="0" cy="0"/>
        </a:xfrm>
      </p:grpSpPr>
      <p:sp>
        <p:nvSpPr>
          <p:cNvPr id="2" name="Title 1"/>
          <p:cNvSpPr>
            <a:spLocks noGrp="1"/>
          </p:cNvSpPr>
          <p:nvPr>
            <p:ph type="title"/>
          </p:nvPr>
        </p:nvSpPr>
        <p:spPr>
          <a:xfrm>
            <a:off x="513211" y="239715"/>
            <a:ext cx="11216199" cy="1674813"/>
          </a:xfrm>
          <a:prstGeom prst="rect">
            <a:avLst/>
          </a:prstGeom>
        </p:spPr>
        <p:txBody>
          <a:bodyPr/>
          <a:lstStyle>
            <a:lvl1pPr algn="ctr">
              <a:defRPr sz="3900">
                <a:solidFill>
                  <a:schemeClr val="bg2"/>
                </a:solidFill>
              </a:defRPr>
            </a:lvl1pPr>
          </a:lstStyle>
          <a:p>
            <a:r>
              <a:rPr lang="en-US"/>
              <a:t>Click to edit Master title style</a:t>
            </a:r>
            <a:endParaRPr lang="en-US" dirty="0"/>
          </a:p>
        </p:txBody>
      </p:sp>
      <p:sp>
        <p:nvSpPr>
          <p:cNvPr id="8" name="Content Placeholder 7"/>
          <p:cNvSpPr>
            <a:spLocks noGrp="1"/>
          </p:cNvSpPr>
          <p:nvPr>
            <p:ph sz="quarter" idx="10"/>
          </p:nvPr>
        </p:nvSpPr>
        <p:spPr>
          <a:xfrm>
            <a:off x="608251" y="1895477"/>
            <a:ext cx="10845546" cy="2605717"/>
          </a:xfrm>
          <a:prstGeom prst="rect">
            <a:avLst/>
          </a:prstGeom>
        </p:spPr>
        <p:txBody>
          <a:bodyPr/>
          <a:lstStyle>
            <a:lvl1pPr marL="0" indent="0">
              <a:buFontTx/>
              <a:buNone/>
              <a:defRPr sz="2000" b="1">
                <a:solidFill>
                  <a:schemeClr val="bg2"/>
                </a:solidFill>
              </a:defRPr>
            </a:lvl1pPr>
            <a:lvl2pPr>
              <a:buFontTx/>
              <a:buNone/>
              <a:defRPr/>
            </a:lvl2pPr>
            <a:lvl3pPr>
              <a:buFontTx/>
              <a:buNone/>
              <a:defRPr/>
            </a:lvl3pPr>
            <a:lvl4pPr>
              <a:buFontTx/>
              <a:buNone/>
              <a:defRPr/>
            </a:lvl4pPr>
            <a:lvl5pPr>
              <a:buFontTx/>
              <a:buNone/>
              <a:defRPr/>
            </a:lvl5pPr>
          </a:lstStyle>
          <a:p>
            <a:pPr lvl="0"/>
            <a:r>
              <a:rPr lang="en-US" dirty="0"/>
              <a:t>Edit Master text styles</a:t>
            </a:r>
          </a:p>
        </p:txBody>
      </p:sp>
      <p:cxnSp>
        <p:nvCxnSpPr>
          <p:cNvPr id="11" name="Straight Connector 10">
            <a:extLst>
              <a:ext uri="{FF2B5EF4-FFF2-40B4-BE49-F238E27FC236}">
                <a16:creationId xmlns="" xmlns:a16="http://schemas.microsoft.com/office/drawing/2014/main" id="{5FB50470-EA3D-49B4-8F28-4C9C1E0D226A}"/>
              </a:ext>
            </a:extLst>
          </p:cNvPr>
          <p:cNvCxnSpPr/>
          <p:nvPr userDrawn="1"/>
        </p:nvCxnSpPr>
        <p:spPr bwMode="auto">
          <a:xfrm>
            <a:off x="-22176" y="4605619"/>
            <a:ext cx="12184014" cy="0"/>
          </a:xfrm>
          <a:prstGeom prst="line">
            <a:avLst/>
          </a:prstGeom>
          <a:ln w="28575">
            <a:solidFill>
              <a:schemeClr val="tx1">
                <a:lumMod val="75000"/>
              </a:schemeClr>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4" name="Content Placeholder 9">
            <a:extLst>
              <a:ext uri="{FF2B5EF4-FFF2-40B4-BE49-F238E27FC236}">
                <a16:creationId xmlns="" xmlns:a16="http://schemas.microsoft.com/office/drawing/2014/main" id="{DF9EACC2-568A-498C-8601-A87328BD11D3}"/>
              </a:ext>
            </a:extLst>
          </p:cNvPr>
          <p:cNvSpPr>
            <a:spLocks noGrp="1"/>
          </p:cNvSpPr>
          <p:nvPr>
            <p:ph sz="quarter" idx="11"/>
          </p:nvPr>
        </p:nvSpPr>
        <p:spPr>
          <a:xfrm>
            <a:off x="513079" y="4856703"/>
            <a:ext cx="11256034" cy="1155939"/>
          </a:xfrm>
          <a:prstGeom prst="rect">
            <a:avLst/>
          </a:prstGeom>
        </p:spPr>
        <p:txBody>
          <a:bodyPr/>
          <a:lstStyle>
            <a:lvl1pPr>
              <a:buFontTx/>
              <a:buNone/>
              <a:defRPr sz="2400" b="1">
                <a:solidFill>
                  <a:srgbClr val="E1471D"/>
                </a:solidFill>
              </a:defRPr>
            </a:lvl1pPr>
            <a:lvl2pPr>
              <a:buFontTx/>
              <a:buNone/>
              <a:defRPr sz="2400"/>
            </a:lvl2pPr>
            <a:lvl3pPr>
              <a:buFontTx/>
              <a:buNone/>
              <a:defRPr sz="2400"/>
            </a:lvl3pPr>
            <a:lvl4pPr>
              <a:buFontTx/>
              <a:buNone/>
              <a:defRPr sz="2400"/>
            </a:lvl4pPr>
            <a:lvl5pPr>
              <a:buFontTx/>
              <a:buNone/>
              <a:defRPr sz="2400"/>
            </a:lvl5pPr>
          </a:lstStyle>
          <a:p>
            <a:pPr lvl="0"/>
            <a:r>
              <a:rPr lang="en-US" dirty="0"/>
              <a:t>Edit Master text styles</a:t>
            </a:r>
          </a:p>
        </p:txBody>
      </p:sp>
      <p:pic>
        <p:nvPicPr>
          <p:cNvPr id="10" name="Picture 9" descr="A picture containing icon&#10;&#10;Description automatically generated">
            <a:extLst>
              <a:ext uri="{FF2B5EF4-FFF2-40B4-BE49-F238E27FC236}">
                <a16:creationId xmlns="" xmlns:a16="http://schemas.microsoft.com/office/drawing/2014/main" id="{42E79C8A-E7C4-431E-B7EE-896656B4782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38790"/>
          <a:stretch/>
        </p:blipFill>
        <p:spPr>
          <a:xfrm>
            <a:off x="9012316" y="5560297"/>
            <a:ext cx="3149522" cy="1029416"/>
          </a:xfrm>
          <a:prstGeom prst="rect">
            <a:avLst/>
          </a:prstGeom>
        </p:spPr>
      </p:pic>
      <p:sp>
        <p:nvSpPr>
          <p:cNvPr id="15" name="Rectangle 14">
            <a:extLst>
              <a:ext uri="{FF2B5EF4-FFF2-40B4-BE49-F238E27FC236}">
                <a16:creationId xmlns="" xmlns:a16="http://schemas.microsoft.com/office/drawing/2014/main" id="{5BBD1E00-A2D3-4202-961C-9DF3DF2683C9}"/>
              </a:ext>
            </a:extLst>
          </p:cNvPr>
          <p:cNvSpPr/>
          <p:nvPr userDrawn="1"/>
        </p:nvSpPr>
        <p:spPr>
          <a:xfrm>
            <a:off x="1" y="6590270"/>
            <a:ext cx="12161838"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b="1" dirty="0">
              <a:solidFill>
                <a:srgbClr val="FFFFFF"/>
              </a:solidFill>
            </a:endParaRPr>
          </a:p>
        </p:txBody>
      </p:sp>
      <p:cxnSp>
        <p:nvCxnSpPr>
          <p:cNvPr id="16" name="Straight Connector 15">
            <a:extLst>
              <a:ext uri="{FF2B5EF4-FFF2-40B4-BE49-F238E27FC236}">
                <a16:creationId xmlns="" xmlns:a16="http://schemas.microsoft.com/office/drawing/2014/main" id="{7590A4E9-08A7-4826-8D90-46B546D1F341}"/>
              </a:ext>
            </a:extLst>
          </p:cNvPr>
          <p:cNvCxnSpPr/>
          <p:nvPr userDrawn="1"/>
        </p:nvCxnSpPr>
        <p:spPr>
          <a:xfrm>
            <a:off x="1" y="6589713"/>
            <a:ext cx="12161838"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text&#10;&#10;Description automatically generated">
            <a:extLst>
              <a:ext uri="{FF2B5EF4-FFF2-40B4-BE49-F238E27FC236}">
                <a16:creationId xmlns="" xmlns:a16="http://schemas.microsoft.com/office/drawing/2014/main" id="{903D5C5A-15D9-4A9A-AF30-02F765CE88C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3080" y="5651184"/>
            <a:ext cx="3356704" cy="868395"/>
          </a:xfrm>
          <a:prstGeom prst="rect">
            <a:avLst/>
          </a:prstGeom>
        </p:spPr>
      </p:pic>
    </p:spTree>
    <p:extLst>
      <p:ext uri="{BB962C8B-B14F-4D97-AF65-F5344CB8AC3E}">
        <p14:creationId xmlns:p14="http://schemas.microsoft.com/office/powerpoint/2010/main" val="29633048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0" name="Rectangle 54"/>
          <p:cNvSpPr>
            <a:spLocks noGrp="1" noChangeArrowheads="1"/>
          </p:cNvSpPr>
          <p:nvPr>
            <p:ph type="subTitle" idx="1"/>
          </p:nvPr>
        </p:nvSpPr>
        <p:spPr>
          <a:xfrm>
            <a:off x="608092" y="4041651"/>
            <a:ext cx="5168781" cy="1120775"/>
          </a:xfrm>
        </p:spPr>
        <p:txBody>
          <a:bodyPr/>
          <a:lstStyle>
            <a:lvl1pPr marL="0" indent="0">
              <a:lnSpc>
                <a:spcPct val="100000"/>
              </a:lnSpc>
              <a:buFont typeface="Wingdings" pitchFamily="2" charset="2"/>
              <a:buNone/>
              <a:defRPr sz="2000" b="1">
                <a:solidFill>
                  <a:schemeClr val="bg2"/>
                </a:solidFill>
              </a:defRPr>
            </a:lvl1pPr>
          </a:lstStyle>
          <a:p>
            <a:r>
              <a:rPr lang="en-US"/>
              <a:t>Click to edit Master subtitle style</a:t>
            </a:r>
            <a:endParaRPr lang="en-US" dirty="0"/>
          </a:p>
        </p:txBody>
      </p:sp>
      <p:sp>
        <p:nvSpPr>
          <p:cNvPr id="8" name="Rectangle 7">
            <a:extLst>
              <a:ext uri="{FF2B5EF4-FFF2-40B4-BE49-F238E27FC236}">
                <a16:creationId xmlns:a16="http://schemas.microsoft.com/office/drawing/2014/main" xmlns="" id="{02294B36-D511-4E23-A768-EAFA149B5CC7}"/>
              </a:ext>
            </a:extLst>
          </p:cNvPr>
          <p:cNvSpPr/>
          <p:nvPr/>
        </p:nvSpPr>
        <p:spPr>
          <a:xfrm>
            <a:off x="1" y="1620838"/>
            <a:ext cx="12161838"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eaLnBrk="0" fontAlgn="base" hangingPunct="0">
              <a:spcBef>
                <a:spcPct val="0"/>
              </a:spcBef>
              <a:spcAft>
                <a:spcPct val="0"/>
              </a:spcAft>
              <a:defRPr/>
            </a:pPr>
            <a:endParaRPr lang="en-US" b="1" dirty="0">
              <a:solidFill>
                <a:srgbClr val="FFFFFF"/>
              </a:solidFill>
            </a:endParaRPr>
          </a:p>
        </p:txBody>
      </p:sp>
      <p:cxnSp>
        <p:nvCxnSpPr>
          <p:cNvPr id="9" name="Straight Connector 8">
            <a:extLst>
              <a:ext uri="{FF2B5EF4-FFF2-40B4-BE49-F238E27FC236}">
                <a16:creationId xmlns:a16="http://schemas.microsoft.com/office/drawing/2014/main" xmlns="" id="{A5B42F6D-719A-45C6-BB57-84887368226C}"/>
              </a:ext>
            </a:extLst>
          </p:cNvPr>
          <p:cNvCxnSpPr/>
          <p:nvPr/>
        </p:nvCxnSpPr>
        <p:spPr bwMode="auto">
          <a:xfrm>
            <a:off x="-14256" y="1620838"/>
            <a:ext cx="12184015"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2" name="Straight Connector 11">
            <a:extLst>
              <a:ext uri="{FF2B5EF4-FFF2-40B4-BE49-F238E27FC236}">
                <a16:creationId xmlns:a16="http://schemas.microsoft.com/office/drawing/2014/main" xmlns="" id="{9ACD6CB8-625C-44F5-9B90-77A60BCC4A2E}"/>
              </a:ext>
            </a:extLst>
          </p:cNvPr>
          <p:cNvCxnSpPr/>
          <p:nvPr/>
        </p:nvCxnSpPr>
        <p:spPr bwMode="auto">
          <a:xfrm>
            <a:off x="-14256" y="3662363"/>
            <a:ext cx="12184015"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3" name="Rectangle 55">
            <a:extLst>
              <a:ext uri="{FF2B5EF4-FFF2-40B4-BE49-F238E27FC236}">
                <a16:creationId xmlns:a16="http://schemas.microsoft.com/office/drawing/2014/main" xmlns="" id="{078B106A-3121-420B-B2D9-854FF204BD0F}"/>
              </a:ext>
            </a:extLst>
          </p:cNvPr>
          <p:cNvSpPr>
            <a:spLocks noGrp="1" noChangeArrowheads="1"/>
          </p:cNvSpPr>
          <p:nvPr>
            <p:ph type="ctrTitle"/>
          </p:nvPr>
        </p:nvSpPr>
        <p:spPr bwMode="invGray">
          <a:xfrm>
            <a:off x="608092" y="1600200"/>
            <a:ext cx="11237033" cy="2057400"/>
          </a:xfrm>
          <a:prstGeom prst="rect">
            <a:avLst/>
          </a:prstGeom>
        </p:spPr>
        <p:txBody>
          <a:bodyPr/>
          <a:lstStyle>
            <a:lvl1pPr>
              <a:defRPr sz="3900">
                <a:solidFill>
                  <a:srgbClr val="455560"/>
                </a:solidFill>
              </a:defRPr>
            </a:lvl1pPr>
          </a:lstStyle>
          <a:p>
            <a:r>
              <a:rPr lang="en-US"/>
              <a:t>Click to edit Master title style</a:t>
            </a:r>
            <a:endParaRPr lang="en-US" dirty="0"/>
          </a:p>
        </p:txBody>
      </p:sp>
      <p:sp>
        <p:nvSpPr>
          <p:cNvPr id="14" name="Rectangle 13">
            <a:extLst>
              <a:ext uri="{FF2B5EF4-FFF2-40B4-BE49-F238E27FC236}">
                <a16:creationId xmlns:a16="http://schemas.microsoft.com/office/drawing/2014/main" xmlns="" id="{C6C33664-ACD6-44A3-95A5-32325CBC9685}"/>
              </a:ext>
            </a:extLst>
          </p:cNvPr>
          <p:cNvSpPr/>
          <p:nvPr userDrawn="1"/>
        </p:nvSpPr>
        <p:spPr>
          <a:xfrm>
            <a:off x="1" y="1620838"/>
            <a:ext cx="12161838"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eaLnBrk="0" fontAlgn="base" hangingPunct="0">
              <a:spcBef>
                <a:spcPct val="0"/>
              </a:spcBef>
              <a:spcAft>
                <a:spcPct val="0"/>
              </a:spcAft>
              <a:defRPr/>
            </a:pPr>
            <a:endParaRPr lang="en-US" b="1" dirty="0">
              <a:solidFill>
                <a:srgbClr val="FFFFFF"/>
              </a:solidFill>
            </a:endParaRPr>
          </a:p>
        </p:txBody>
      </p:sp>
      <p:cxnSp>
        <p:nvCxnSpPr>
          <p:cNvPr id="15" name="Straight Connector 14">
            <a:extLst>
              <a:ext uri="{FF2B5EF4-FFF2-40B4-BE49-F238E27FC236}">
                <a16:creationId xmlns:a16="http://schemas.microsoft.com/office/drawing/2014/main" xmlns="" id="{5EECCBFD-9ED3-4167-961B-65218739F1A5}"/>
              </a:ext>
            </a:extLst>
          </p:cNvPr>
          <p:cNvCxnSpPr/>
          <p:nvPr userDrawn="1"/>
        </p:nvCxnSpPr>
        <p:spPr bwMode="auto">
          <a:xfrm>
            <a:off x="-14256" y="1620838"/>
            <a:ext cx="12184015"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9" name="Straight Connector 18">
            <a:extLst>
              <a:ext uri="{FF2B5EF4-FFF2-40B4-BE49-F238E27FC236}">
                <a16:creationId xmlns:a16="http://schemas.microsoft.com/office/drawing/2014/main" xmlns="" id="{F95A2832-7EB2-44CE-B43D-FCA9D107E325}"/>
              </a:ext>
            </a:extLst>
          </p:cNvPr>
          <p:cNvCxnSpPr/>
          <p:nvPr userDrawn="1"/>
        </p:nvCxnSpPr>
        <p:spPr bwMode="auto">
          <a:xfrm>
            <a:off x="-14256" y="3662363"/>
            <a:ext cx="12184015"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14136183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8251" y="238127"/>
            <a:ext cx="10845546" cy="1103313"/>
          </a:xfrm>
          <a:prstGeom prst="rect">
            <a:avLst/>
          </a:prstGeo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603180" y="1513047"/>
            <a:ext cx="10850619" cy="465068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73417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sp>
        <p:nvSpPr>
          <p:cNvPr id="5" name="Title 1"/>
          <p:cNvSpPr>
            <a:spLocks noGrp="1"/>
          </p:cNvSpPr>
          <p:nvPr>
            <p:ph type="title"/>
          </p:nvPr>
        </p:nvSpPr>
        <p:spPr>
          <a:xfrm>
            <a:off x="513181" y="330201"/>
            <a:ext cx="11216332" cy="5250792"/>
          </a:xfrm>
          <a:prstGeom prst="rect">
            <a:avLst/>
          </a:prstGeom>
        </p:spPr>
        <p:txBody>
          <a:bodyPr anchorCtr="1"/>
          <a:lstStyle>
            <a:lvl1pPr algn="ctr">
              <a:defRPr sz="4000" b="1" cap="none">
                <a:solidFill>
                  <a:schemeClr val="bg2"/>
                </a:solidFill>
              </a:defRPr>
            </a:lvl1pPr>
          </a:lstStyle>
          <a:p>
            <a:r>
              <a:rPr lang="en-US"/>
              <a:t>Click to edit Master title style</a:t>
            </a:r>
            <a:endParaRPr lang="en-US" dirty="0"/>
          </a:p>
        </p:txBody>
      </p:sp>
      <p:sp>
        <p:nvSpPr>
          <p:cNvPr id="4" name="Rectangle 3">
            <a:extLst>
              <a:ext uri="{FF2B5EF4-FFF2-40B4-BE49-F238E27FC236}">
                <a16:creationId xmlns:a16="http://schemas.microsoft.com/office/drawing/2014/main" xmlns="" id="{CF8F8BDA-1A03-445B-A76B-525DE8317C18}"/>
              </a:ext>
            </a:extLst>
          </p:cNvPr>
          <p:cNvSpPr/>
          <p:nvPr userDrawn="1"/>
        </p:nvSpPr>
        <p:spPr>
          <a:xfrm>
            <a:off x="1" y="6590270"/>
            <a:ext cx="12161838"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b="1" dirty="0">
              <a:solidFill>
                <a:srgbClr val="FFFFFF"/>
              </a:solidFill>
            </a:endParaRPr>
          </a:p>
        </p:txBody>
      </p:sp>
      <p:pic>
        <p:nvPicPr>
          <p:cNvPr id="9" name="Picture 8">
            <a:extLst>
              <a:ext uri="{FF2B5EF4-FFF2-40B4-BE49-F238E27FC236}">
                <a16:creationId xmlns:a16="http://schemas.microsoft.com/office/drawing/2014/main" xmlns="" id="{49293BAA-8C62-4F73-8124-D4D6BEBF88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43888" y="5345430"/>
            <a:ext cx="3817950" cy="1247410"/>
          </a:xfrm>
          <a:prstGeom prst="rect">
            <a:avLst/>
          </a:prstGeom>
        </p:spPr>
      </p:pic>
      <p:cxnSp>
        <p:nvCxnSpPr>
          <p:cNvPr id="10" name="Straight Connector 9">
            <a:extLst>
              <a:ext uri="{FF2B5EF4-FFF2-40B4-BE49-F238E27FC236}">
                <a16:creationId xmlns:a16="http://schemas.microsoft.com/office/drawing/2014/main" xmlns="" id="{F7E97A50-08EF-437E-A636-931428B27154}"/>
              </a:ext>
            </a:extLst>
          </p:cNvPr>
          <p:cNvCxnSpPr/>
          <p:nvPr userDrawn="1"/>
        </p:nvCxnSpPr>
        <p:spPr>
          <a:xfrm>
            <a:off x="1" y="6589713"/>
            <a:ext cx="12161838" cy="0"/>
          </a:xfrm>
          <a:prstGeom prst="line">
            <a:avLst/>
          </a:prstGeom>
          <a:ln w="19050">
            <a:solidFill>
              <a:srgbClr val="7F3F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130182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pic>
        <p:nvPicPr>
          <p:cNvPr id="3" name="Picture 2" descr="A picture containing icon&#10;&#10;Description automatically generated">
            <a:extLst>
              <a:ext uri="{FF2B5EF4-FFF2-40B4-BE49-F238E27FC236}">
                <a16:creationId xmlns:a16="http://schemas.microsoft.com/office/drawing/2014/main" xmlns="" id="{B418BC65-FA9C-4AD6-96A5-06C2F5B6979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38790"/>
          <a:stretch/>
        </p:blipFill>
        <p:spPr>
          <a:xfrm>
            <a:off x="9012316" y="5560297"/>
            <a:ext cx="3149522" cy="1029416"/>
          </a:xfrm>
          <a:prstGeom prst="rect">
            <a:avLst/>
          </a:prstGeom>
        </p:spPr>
      </p:pic>
      <p:sp>
        <p:nvSpPr>
          <p:cNvPr id="5" name="Title 1"/>
          <p:cNvSpPr>
            <a:spLocks noGrp="1"/>
          </p:cNvSpPr>
          <p:nvPr>
            <p:ph type="title"/>
          </p:nvPr>
        </p:nvSpPr>
        <p:spPr>
          <a:xfrm>
            <a:off x="513080" y="330201"/>
            <a:ext cx="11216332" cy="5250792"/>
          </a:xfrm>
          <a:prstGeom prst="rect">
            <a:avLst/>
          </a:prstGeom>
        </p:spPr>
        <p:txBody>
          <a:bodyPr anchorCtr="1"/>
          <a:lstStyle>
            <a:lvl1pPr algn="ctr">
              <a:defRPr sz="4000" b="1" cap="none">
                <a:solidFill>
                  <a:schemeClr val="bg2"/>
                </a:solidFill>
              </a:defRPr>
            </a:lvl1pPr>
          </a:lstStyle>
          <a:p>
            <a:r>
              <a:rPr lang="en-US"/>
              <a:t>Click to edit Master title style</a:t>
            </a:r>
            <a:endParaRPr lang="en-US" dirty="0"/>
          </a:p>
        </p:txBody>
      </p:sp>
      <p:sp>
        <p:nvSpPr>
          <p:cNvPr id="4" name="Rectangle 3">
            <a:extLst>
              <a:ext uri="{FF2B5EF4-FFF2-40B4-BE49-F238E27FC236}">
                <a16:creationId xmlns:a16="http://schemas.microsoft.com/office/drawing/2014/main" xmlns="" id="{CF8F8BDA-1A03-445B-A76B-525DE8317C18}"/>
              </a:ext>
            </a:extLst>
          </p:cNvPr>
          <p:cNvSpPr/>
          <p:nvPr userDrawn="1"/>
        </p:nvSpPr>
        <p:spPr>
          <a:xfrm>
            <a:off x="1" y="6590270"/>
            <a:ext cx="12161838"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b="1" dirty="0">
              <a:solidFill>
                <a:srgbClr val="FFFFFF"/>
              </a:solidFill>
            </a:endParaRPr>
          </a:p>
        </p:txBody>
      </p:sp>
      <p:cxnSp>
        <p:nvCxnSpPr>
          <p:cNvPr id="8" name="Straight Connector 7">
            <a:extLst>
              <a:ext uri="{FF2B5EF4-FFF2-40B4-BE49-F238E27FC236}">
                <a16:creationId xmlns:a16="http://schemas.microsoft.com/office/drawing/2014/main" xmlns="" id="{0FA01F1A-8AE6-48F9-95F4-73790D6CA686}"/>
              </a:ext>
            </a:extLst>
          </p:cNvPr>
          <p:cNvCxnSpPr/>
          <p:nvPr userDrawn="1"/>
        </p:nvCxnSpPr>
        <p:spPr>
          <a:xfrm>
            <a:off x="1" y="6589713"/>
            <a:ext cx="12161838"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pic>
        <p:nvPicPr>
          <p:cNvPr id="6" name="Picture 5" descr="A picture containing text&#10;&#10;Description automatically generated">
            <a:extLst>
              <a:ext uri="{FF2B5EF4-FFF2-40B4-BE49-F238E27FC236}">
                <a16:creationId xmlns:a16="http://schemas.microsoft.com/office/drawing/2014/main" xmlns="" id="{2EF5E649-9D9C-4E26-9ED4-878A98166BE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3080" y="5651156"/>
            <a:ext cx="3356704" cy="868395"/>
          </a:xfrm>
          <a:prstGeom prst="rect">
            <a:avLst/>
          </a:prstGeom>
        </p:spPr>
      </p:pic>
    </p:spTree>
    <p:extLst>
      <p:ext uri="{BB962C8B-B14F-4D97-AF65-F5344CB8AC3E}">
        <p14:creationId xmlns:p14="http://schemas.microsoft.com/office/powerpoint/2010/main" val="35994392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8251" y="238127"/>
            <a:ext cx="10845547" cy="110331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00331" y="1510730"/>
            <a:ext cx="5296143"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7166" y="1510730"/>
            <a:ext cx="5216632" cy="4679462"/>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8281488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Title, Text and Char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237166" y="1510730"/>
            <a:ext cx="5216632" cy="4665746"/>
          </a:xfrm>
          <a:prstGeom prst="rect">
            <a:avLst/>
          </a:prstGeom>
        </p:spPr>
        <p:txBody>
          <a:bodyPr/>
          <a:lstStyle>
            <a:lvl1pPr>
              <a:defRPr sz="28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10" name="Title 1"/>
          <p:cNvSpPr>
            <a:spLocks noGrp="1"/>
          </p:cNvSpPr>
          <p:nvPr>
            <p:ph type="title"/>
          </p:nvPr>
        </p:nvSpPr>
        <p:spPr>
          <a:xfrm>
            <a:off x="608251" y="238127"/>
            <a:ext cx="10845546" cy="1103313"/>
          </a:xfrm>
          <a:prstGeom prst="rect">
            <a:avLst/>
          </a:prstGeom>
        </p:spPr>
        <p:txBody>
          <a:bodyPr/>
          <a:lstStyle/>
          <a:p>
            <a:r>
              <a:rPr lang="en-US"/>
              <a:t>Click to edit Master title style</a:t>
            </a:r>
            <a:endParaRPr lang="en-US" dirty="0"/>
          </a:p>
        </p:txBody>
      </p:sp>
      <p:sp>
        <p:nvSpPr>
          <p:cNvPr id="11" name="Content Placeholder 2"/>
          <p:cNvSpPr>
            <a:spLocks noGrp="1"/>
          </p:cNvSpPr>
          <p:nvPr>
            <p:ph sz="half" idx="1"/>
          </p:nvPr>
        </p:nvSpPr>
        <p:spPr>
          <a:xfrm>
            <a:off x="600331" y="1510730"/>
            <a:ext cx="5296143"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3385834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8251" y="238127"/>
            <a:ext cx="11113493" cy="110331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16472475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773035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Promo Slide">
    <p:spTree>
      <p:nvGrpSpPr>
        <p:cNvPr id="1" name=""/>
        <p:cNvGrpSpPr/>
        <p:nvPr/>
      </p:nvGrpSpPr>
      <p:grpSpPr>
        <a:xfrm>
          <a:off x="0" y="0"/>
          <a:ext cx="0" cy="0"/>
          <a:chOff x="0" y="0"/>
          <a:chExt cx="0" cy="0"/>
        </a:xfrm>
      </p:grpSpPr>
      <p:sp>
        <p:nvSpPr>
          <p:cNvPr id="2" name="Title 1"/>
          <p:cNvSpPr>
            <a:spLocks noGrp="1"/>
          </p:cNvSpPr>
          <p:nvPr>
            <p:ph type="title"/>
          </p:nvPr>
        </p:nvSpPr>
        <p:spPr>
          <a:xfrm>
            <a:off x="513211" y="239715"/>
            <a:ext cx="11216199" cy="1674813"/>
          </a:xfrm>
          <a:prstGeom prst="rect">
            <a:avLst/>
          </a:prstGeom>
        </p:spPr>
        <p:txBody>
          <a:bodyPr/>
          <a:lstStyle>
            <a:lvl1pPr algn="ctr">
              <a:defRPr sz="3900">
                <a:solidFill>
                  <a:schemeClr val="bg2"/>
                </a:solidFill>
              </a:defRPr>
            </a:lvl1pPr>
          </a:lstStyle>
          <a:p>
            <a:r>
              <a:rPr lang="en-US"/>
              <a:t>Click to edit Master title style</a:t>
            </a:r>
            <a:endParaRPr lang="en-US" dirty="0"/>
          </a:p>
        </p:txBody>
      </p:sp>
      <p:sp>
        <p:nvSpPr>
          <p:cNvPr id="8" name="Content Placeholder 7"/>
          <p:cNvSpPr>
            <a:spLocks noGrp="1"/>
          </p:cNvSpPr>
          <p:nvPr>
            <p:ph sz="quarter" idx="10"/>
          </p:nvPr>
        </p:nvSpPr>
        <p:spPr>
          <a:xfrm>
            <a:off x="608251" y="1895477"/>
            <a:ext cx="10845546" cy="2605717"/>
          </a:xfrm>
          <a:prstGeom prst="rect">
            <a:avLst/>
          </a:prstGeom>
        </p:spPr>
        <p:txBody>
          <a:bodyPr/>
          <a:lstStyle>
            <a:lvl1pPr marL="0" indent="0">
              <a:buFontTx/>
              <a:buNone/>
              <a:defRPr sz="2000" b="1">
                <a:solidFill>
                  <a:schemeClr val="bg2"/>
                </a:solidFill>
              </a:defRPr>
            </a:lvl1pPr>
            <a:lvl2pPr>
              <a:buFontTx/>
              <a:buNone/>
              <a:defRPr/>
            </a:lvl2pPr>
            <a:lvl3pPr>
              <a:buFontTx/>
              <a:buNone/>
              <a:defRPr/>
            </a:lvl3pPr>
            <a:lvl4pPr>
              <a:buFontTx/>
              <a:buNone/>
              <a:defRPr/>
            </a:lvl4pPr>
            <a:lvl5pPr>
              <a:buFontTx/>
              <a:buNone/>
              <a:defRPr/>
            </a:lvl5pPr>
          </a:lstStyle>
          <a:p>
            <a:pPr lvl="0"/>
            <a:r>
              <a:rPr lang="en-US" dirty="0"/>
              <a:t>Edit Master text styles</a:t>
            </a:r>
          </a:p>
        </p:txBody>
      </p:sp>
      <p:cxnSp>
        <p:nvCxnSpPr>
          <p:cNvPr id="11" name="Straight Connector 10">
            <a:extLst>
              <a:ext uri="{FF2B5EF4-FFF2-40B4-BE49-F238E27FC236}">
                <a16:creationId xmlns:a16="http://schemas.microsoft.com/office/drawing/2014/main" xmlns="" id="{5FB50470-EA3D-49B4-8F28-4C9C1E0D226A}"/>
              </a:ext>
            </a:extLst>
          </p:cNvPr>
          <p:cNvCxnSpPr/>
          <p:nvPr userDrawn="1"/>
        </p:nvCxnSpPr>
        <p:spPr bwMode="auto">
          <a:xfrm>
            <a:off x="-22176" y="4605619"/>
            <a:ext cx="12184014" cy="0"/>
          </a:xfrm>
          <a:prstGeom prst="line">
            <a:avLst/>
          </a:prstGeom>
          <a:ln w="28575">
            <a:solidFill>
              <a:schemeClr val="tx1">
                <a:lumMod val="75000"/>
              </a:schemeClr>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4" name="Content Placeholder 9">
            <a:extLst>
              <a:ext uri="{FF2B5EF4-FFF2-40B4-BE49-F238E27FC236}">
                <a16:creationId xmlns:a16="http://schemas.microsoft.com/office/drawing/2014/main" xmlns="" id="{DF9EACC2-568A-498C-8601-A87328BD11D3}"/>
              </a:ext>
            </a:extLst>
          </p:cNvPr>
          <p:cNvSpPr>
            <a:spLocks noGrp="1"/>
          </p:cNvSpPr>
          <p:nvPr>
            <p:ph sz="quarter" idx="11"/>
          </p:nvPr>
        </p:nvSpPr>
        <p:spPr>
          <a:xfrm>
            <a:off x="513079" y="4856675"/>
            <a:ext cx="11256034" cy="1155939"/>
          </a:xfrm>
          <a:prstGeom prst="rect">
            <a:avLst/>
          </a:prstGeom>
        </p:spPr>
        <p:txBody>
          <a:bodyPr/>
          <a:lstStyle>
            <a:lvl1pPr>
              <a:buFontTx/>
              <a:buNone/>
              <a:defRPr sz="2400" b="1">
                <a:solidFill>
                  <a:srgbClr val="E1471D"/>
                </a:solidFill>
              </a:defRPr>
            </a:lvl1pPr>
            <a:lvl2pPr>
              <a:buFontTx/>
              <a:buNone/>
              <a:defRPr sz="2400"/>
            </a:lvl2pPr>
            <a:lvl3pPr>
              <a:buFontTx/>
              <a:buNone/>
              <a:defRPr sz="2400"/>
            </a:lvl3pPr>
            <a:lvl4pPr>
              <a:buFontTx/>
              <a:buNone/>
              <a:defRPr sz="2400"/>
            </a:lvl4pPr>
            <a:lvl5pPr>
              <a:buFontTx/>
              <a:buNone/>
              <a:defRPr sz="2400"/>
            </a:lvl5pPr>
          </a:lstStyle>
          <a:p>
            <a:pPr lvl="0"/>
            <a:r>
              <a:rPr lang="en-US" dirty="0"/>
              <a:t>Edit Master text styles</a:t>
            </a:r>
          </a:p>
        </p:txBody>
      </p:sp>
      <p:pic>
        <p:nvPicPr>
          <p:cNvPr id="10" name="Picture 9" descr="A picture containing icon&#10;&#10;Description automatically generated">
            <a:extLst>
              <a:ext uri="{FF2B5EF4-FFF2-40B4-BE49-F238E27FC236}">
                <a16:creationId xmlns:a16="http://schemas.microsoft.com/office/drawing/2014/main" xmlns="" id="{42E79C8A-E7C4-431E-B7EE-896656B4782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38790"/>
          <a:stretch/>
        </p:blipFill>
        <p:spPr>
          <a:xfrm>
            <a:off x="9012316" y="5560297"/>
            <a:ext cx="3149522" cy="1029416"/>
          </a:xfrm>
          <a:prstGeom prst="rect">
            <a:avLst/>
          </a:prstGeom>
        </p:spPr>
      </p:pic>
      <p:sp>
        <p:nvSpPr>
          <p:cNvPr id="15" name="Rectangle 14">
            <a:extLst>
              <a:ext uri="{FF2B5EF4-FFF2-40B4-BE49-F238E27FC236}">
                <a16:creationId xmlns:a16="http://schemas.microsoft.com/office/drawing/2014/main" xmlns="" id="{5BBD1E00-A2D3-4202-961C-9DF3DF2683C9}"/>
              </a:ext>
            </a:extLst>
          </p:cNvPr>
          <p:cNvSpPr/>
          <p:nvPr userDrawn="1"/>
        </p:nvSpPr>
        <p:spPr>
          <a:xfrm>
            <a:off x="1" y="6590270"/>
            <a:ext cx="12161838"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b="1" dirty="0">
              <a:solidFill>
                <a:srgbClr val="FFFFFF"/>
              </a:solidFill>
            </a:endParaRPr>
          </a:p>
        </p:txBody>
      </p:sp>
      <p:cxnSp>
        <p:nvCxnSpPr>
          <p:cNvPr id="16" name="Straight Connector 15">
            <a:extLst>
              <a:ext uri="{FF2B5EF4-FFF2-40B4-BE49-F238E27FC236}">
                <a16:creationId xmlns:a16="http://schemas.microsoft.com/office/drawing/2014/main" xmlns="" id="{7590A4E9-08A7-4826-8D90-46B546D1F341}"/>
              </a:ext>
            </a:extLst>
          </p:cNvPr>
          <p:cNvCxnSpPr/>
          <p:nvPr userDrawn="1"/>
        </p:nvCxnSpPr>
        <p:spPr>
          <a:xfrm>
            <a:off x="1" y="6589713"/>
            <a:ext cx="12161838"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text&#10;&#10;Description automatically generated">
            <a:extLst>
              <a:ext uri="{FF2B5EF4-FFF2-40B4-BE49-F238E27FC236}">
                <a16:creationId xmlns:a16="http://schemas.microsoft.com/office/drawing/2014/main" xmlns="" id="{903D5C5A-15D9-4A9A-AF30-02F765CE88C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3080" y="5651156"/>
            <a:ext cx="3356704" cy="868395"/>
          </a:xfrm>
          <a:prstGeom prst="rect">
            <a:avLst/>
          </a:prstGeom>
        </p:spPr>
      </p:pic>
    </p:spTree>
    <p:extLst>
      <p:ext uri="{BB962C8B-B14F-4D97-AF65-F5344CB8AC3E}">
        <p14:creationId xmlns:p14="http://schemas.microsoft.com/office/powerpoint/2010/main" val="29990361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8352" y="238164"/>
            <a:ext cx="10845547" cy="110331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00331" y="1510730"/>
            <a:ext cx="5296143"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7166" y="1510730"/>
            <a:ext cx="5216632" cy="4679462"/>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417920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Text and Char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237166" y="1510730"/>
            <a:ext cx="5216632" cy="4665746"/>
          </a:xfrm>
          <a:prstGeom prst="rect">
            <a:avLst/>
          </a:prstGeom>
        </p:spPr>
        <p:txBody>
          <a:bodyPr/>
          <a:lstStyle>
            <a:lvl1pPr>
              <a:defRPr sz="28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10" name="Title 1"/>
          <p:cNvSpPr>
            <a:spLocks noGrp="1"/>
          </p:cNvSpPr>
          <p:nvPr>
            <p:ph type="title"/>
          </p:nvPr>
        </p:nvSpPr>
        <p:spPr>
          <a:xfrm>
            <a:off x="608251" y="238164"/>
            <a:ext cx="10845546" cy="1103313"/>
          </a:xfrm>
          <a:prstGeom prst="rect">
            <a:avLst/>
          </a:prstGeom>
        </p:spPr>
        <p:txBody>
          <a:bodyPr/>
          <a:lstStyle/>
          <a:p>
            <a:r>
              <a:rPr lang="en-US"/>
              <a:t>Click to edit Master title style</a:t>
            </a:r>
            <a:endParaRPr lang="en-US" dirty="0"/>
          </a:p>
        </p:txBody>
      </p:sp>
      <p:sp>
        <p:nvSpPr>
          <p:cNvPr id="11" name="Content Placeholder 2"/>
          <p:cNvSpPr>
            <a:spLocks noGrp="1"/>
          </p:cNvSpPr>
          <p:nvPr>
            <p:ph sz="half" idx="1"/>
          </p:nvPr>
        </p:nvSpPr>
        <p:spPr>
          <a:xfrm>
            <a:off x="600331" y="1510730"/>
            <a:ext cx="5296143"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807695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8352" y="238164"/>
            <a:ext cx="11113493" cy="110331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3311552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22443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Promo Slide">
    <p:spTree>
      <p:nvGrpSpPr>
        <p:cNvPr id="1" name=""/>
        <p:cNvGrpSpPr/>
        <p:nvPr/>
      </p:nvGrpSpPr>
      <p:grpSpPr>
        <a:xfrm>
          <a:off x="0" y="0"/>
          <a:ext cx="0" cy="0"/>
          <a:chOff x="0" y="0"/>
          <a:chExt cx="0" cy="0"/>
        </a:xfrm>
      </p:grpSpPr>
      <p:sp>
        <p:nvSpPr>
          <p:cNvPr id="10" name="Content Placeholder 9"/>
          <p:cNvSpPr>
            <a:spLocks noGrp="1"/>
          </p:cNvSpPr>
          <p:nvPr>
            <p:ph sz="quarter" idx="11"/>
          </p:nvPr>
        </p:nvSpPr>
        <p:spPr>
          <a:xfrm>
            <a:off x="513079" y="4856877"/>
            <a:ext cx="11256034" cy="1155939"/>
          </a:xfrm>
          <a:prstGeom prst="rect">
            <a:avLst/>
          </a:prstGeom>
        </p:spPr>
        <p:txBody>
          <a:bodyPr/>
          <a:lstStyle>
            <a:lvl1pPr>
              <a:buFontTx/>
              <a:buNone/>
              <a:defRPr sz="2400" b="1">
                <a:solidFill>
                  <a:srgbClr val="8B3D9A"/>
                </a:solidFill>
              </a:defRPr>
            </a:lvl1pPr>
            <a:lvl2pPr>
              <a:buFontTx/>
              <a:buNone/>
              <a:defRPr sz="2400"/>
            </a:lvl2pPr>
            <a:lvl3pPr>
              <a:buFontTx/>
              <a:buNone/>
              <a:defRPr sz="2400"/>
            </a:lvl3pPr>
            <a:lvl4pPr>
              <a:buFontTx/>
              <a:buNone/>
              <a:defRPr sz="2400"/>
            </a:lvl4pPr>
            <a:lvl5pPr>
              <a:buFontTx/>
              <a:buNone/>
              <a:defRPr sz="2400"/>
            </a:lvl5pPr>
          </a:lstStyle>
          <a:p>
            <a:pPr lvl="0"/>
            <a:r>
              <a:rPr lang="en-US" dirty="0"/>
              <a:t>Edit Master text styles</a:t>
            </a:r>
          </a:p>
        </p:txBody>
      </p:sp>
      <p:sp>
        <p:nvSpPr>
          <p:cNvPr id="2" name="Title 1"/>
          <p:cNvSpPr>
            <a:spLocks noGrp="1"/>
          </p:cNvSpPr>
          <p:nvPr>
            <p:ph type="title"/>
          </p:nvPr>
        </p:nvSpPr>
        <p:spPr>
          <a:xfrm>
            <a:off x="513211" y="239750"/>
            <a:ext cx="11216199" cy="1674813"/>
          </a:xfrm>
          <a:prstGeom prst="rect">
            <a:avLst/>
          </a:prstGeom>
        </p:spPr>
        <p:txBody>
          <a:bodyPr/>
          <a:lstStyle>
            <a:lvl1pPr algn="ctr">
              <a:defRPr sz="3900">
                <a:solidFill>
                  <a:schemeClr val="bg2"/>
                </a:solidFill>
              </a:defRPr>
            </a:lvl1pPr>
          </a:lstStyle>
          <a:p>
            <a:r>
              <a:rPr lang="en-US"/>
              <a:t>Click to edit Master title style</a:t>
            </a:r>
            <a:endParaRPr lang="en-US" dirty="0"/>
          </a:p>
        </p:txBody>
      </p:sp>
      <p:sp>
        <p:nvSpPr>
          <p:cNvPr id="8" name="Content Placeholder 7"/>
          <p:cNvSpPr>
            <a:spLocks noGrp="1"/>
          </p:cNvSpPr>
          <p:nvPr>
            <p:ph sz="quarter" idx="10"/>
          </p:nvPr>
        </p:nvSpPr>
        <p:spPr>
          <a:xfrm>
            <a:off x="608251" y="1895512"/>
            <a:ext cx="10845546" cy="2605717"/>
          </a:xfrm>
          <a:prstGeom prst="rect">
            <a:avLst/>
          </a:prstGeom>
        </p:spPr>
        <p:txBody>
          <a:bodyPr/>
          <a:lstStyle>
            <a:lvl1pPr marL="0" indent="0">
              <a:buFontTx/>
              <a:buNone/>
              <a:defRPr sz="2000" b="1">
                <a:solidFill>
                  <a:schemeClr val="bg2"/>
                </a:solidFill>
              </a:defRPr>
            </a:lvl1pPr>
            <a:lvl2pPr>
              <a:buFontTx/>
              <a:buNone/>
              <a:defRPr/>
            </a:lvl2pPr>
            <a:lvl3pPr>
              <a:buFontTx/>
              <a:buNone/>
              <a:defRPr/>
            </a:lvl3pPr>
            <a:lvl4pPr>
              <a:buFontTx/>
              <a:buNone/>
              <a:defRPr/>
            </a:lvl4pPr>
            <a:lvl5pPr>
              <a:buFontTx/>
              <a:buNone/>
              <a:defRPr/>
            </a:lvl5pPr>
          </a:lstStyle>
          <a:p>
            <a:pPr lvl="0"/>
            <a:r>
              <a:rPr lang="en-US" dirty="0"/>
              <a:t>Edit Master text styles</a:t>
            </a:r>
          </a:p>
        </p:txBody>
      </p:sp>
      <p:pic>
        <p:nvPicPr>
          <p:cNvPr id="12" name="Picture 11">
            <a:extLst>
              <a:ext uri="{FF2B5EF4-FFF2-40B4-BE49-F238E27FC236}">
                <a16:creationId xmlns:a16="http://schemas.microsoft.com/office/drawing/2014/main" xmlns="" id="{5EDCE80E-A528-4F84-999C-167B7BD877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40721" y="3355525"/>
            <a:ext cx="3817950" cy="1247410"/>
          </a:xfrm>
          <a:prstGeom prst="rect">
            <a:avLst/>
          </a:prstGeom>
        </p:spPr>
      </p:pic>
      <p:cxnSp>
        <p:nvCxnSpPr>
          <p:cNvPr id="11" name="Straight Connector 10">
            <a:extLst>
              <a:ext uri="{FF2B5EF4-FFF2-40B4-BE49-F238E27FC236}">
                <a16:creationId xmlns:a16="http://schemas.microsoft.com/office/drawing/2014/main" xmlns="" id="{5FB50470-EA3D-49B4-8F28-4C9C1E0D226A}"/>
              </a:ext>
            </a:extLst>
          </p:cNvPr>
          <p:cNvCxnSpPr/>
          <p:nvPr userDrawn="1"/>
        </p:nvCxnSpPr>
        <p:spPr bwMode="auto">
          <a:xfrm>
            <a:off x="-22176" y="4605619"/>
            <a:ext cx="12184014" cy="0"/>
          </a:xfrm>
          <a:prstGeom prst="line">
            <a:avLst/>
          </a:prstGeom>
          <a:ln w="28575">
            <a:solidFill>
              <a:schemeClr val="tx1">
                <a:lumMod val="75000"/>
              </a:schemeClr>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pic>
        <p:nvPicPr>
          <p:cNvPr id="9" name="Picture 5" descr="CCO_ONC_RGB.jpg">
            <a:extLst>
              <a:ext uri="{FF2B5EF4-FFF2-40B4-BE49-F238E27FC236}">
                <a16:creationId xmlns:a16="http://schemas.microsoft.com/office/drawing/2014/main" xmlns="" id="{A8FCC512-B9D6-45E5-83A8-5B1B4BEE1414}"/>
              </a:ext>
            </a:extLst>
          </p:cNvPr>
          <p:cNvPicPr>
            <a:picLocks noChangeAspect="1"/>
          </p:cNvPicPr>
          <p:nvPr userDrawn="1"/>
        </p:nvPicPr>
        <p:blipFill>
          <a:blip r:embed="rId3">
            <a:extLst>
              <a:ext uri="{28A0092B-C50C-407E-A947-70E740481C1C}">
                <a14:useLocalDpi xmlns:a14="http://schemas.microsoft.com/office/drawing/2010/main" val="0"/>
              </a:ext>
            </a:extLst>
          </a:blip>
          <a:srcRect t="44931"/>
          <a:stretch>
            <a:fillRect/>
          </a:stretch>
        </p:blipFill>
        <p:spPr bwMode="auto">
          <a:xfrm>
            <a:off x="8130164" y="5876925"/>
            <a:ext cx="3664387"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3041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912138" y="2130632"/>
            <a:ext cx="10337562"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a:xfrm>
            <a:off x="8715984" y="6356557"/>
            <a:ext cx="2837762" cy="365125"/>
          </a:xfrm>
          <a:prstGeom prst="rect">
            <a:avLst/>
          </a:prstGeom>
        </p:spPr>
        <p:txBody>
          <a:bodyPr/>
          <a:lstStyle/>
          <a:p>
            <a:fld id="{2AC1EC6D-56A9-4652-8E12-4AB464574F3A}" type="datetimeFigureOut">
              <a:rPr lang="ar-SA" smtClean="0"/>
              <a:t>04/09/1443</a:t>
            </a:fld>
            <a:endParaRPr lang="ar-SA"/>
          </a:p>
        </p:txBody>
      </p:sp>
      <p:sp>
        <p:nvSpPr>
          <p:cNvPr id="5" name="عنصر نائب للتذييل 4"/>
          <p:cNvSpPr>
            <a:spLocks noGrp="1"/>
          </p:cNvSpPr>
          <p:nvPr>
            <p:ph type="ftr" sz="quarter" idx="11"/>
          </p:nvPr>
        </p:nvSpPr>
        <p:spPr>
          <a:xfrm>
            <a:off x="4155295" y="6356557"/>
            <a:ext cx="3851249" cy="365125"/>
          </a:xfrm>
          <a:prstGeom prst="rect">
            <a:avLst/>
          </a:prstGeom>
        </p:spPr>
        <p:txBody>
          <a:bodyPr/>
          <a:lstStyle/>
          <a:p>
            <a:endParaRPr lang="ar-SA"/>
          </a:p>
        </p:txBody>
      </p:sp>
      <p:sp>
        <p:nvSpPr>
          <p:cNvPr id="6" name="عنصر نائب لرقم الشريحة 5"/>
          <p:cNvSpPr>
            <a:spLocks noGrp="1"/>
          </p:cNvSpPr>
          <p:nvPr>
            <p:ph type="sldNum" sz="quarter" idx="12"/>
          </p:nvPr>
        </p:nvSpPr>
        <p:spPr>
          <a:xfrm>
            <a:off x="608092" y="6356557"/>
            <a:ext cx="2837762" cy="365125"/>
          </a:xfrm>
          <a:prstGeom prst="rect">
            <a:avLst/>
          </a:prstGeom>
        </p:spPr>
        <p:txBody>
          <a:bodyPr/>
          <a:lstStyle/>
          <a:p>
            <a:fld id="{6260ED40-E9B9-4B85-A187-DE84C8E95087}" type="slidenum">
              <a:rPr lang="ar-SA" smtClean="0"/>
              <a:t>‹#›</a:t>
            </a:fld>
            <a:endParaRPr lang="ar-SA"/>
          </a:p>
        </p:txBody>
      </p:sp>
    </p:spTree>
    <p:extLst>
      <p:ext uri="{BB962C8B-B14F-4D97-AF65-F5344CB8AC3E}">
        <p14:creationId xmlns:p14="http://schemas.microsoft.com/office/powerpoint/2010/main" val="14429665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xmlns="" id="{3811F168-5851-4164-A476-942919F07F4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8437" y="3662363"/>
            <a:ext cx="6063499"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54"/>
          <p:cNvSpPr>
            <a:spLocks noGrp="1" noChangeArrowheads="1"/>
          </p:cNvSpPr>
          <p:nvPr>
            <p:ph type="subTitle" idx="1"/>
          </p:nvPr>
        </p:nvSpPr>
        <p:spPr>
          <a:xfrm>
            <a:off x="608190" y="4041682"/>
            <a:ext cx="5168781" cy="1120775"/>
          </a:xfrm>
        </p:spPr>
        <p:txBody>
          <a:bodyPr/>
          <a:lstStyle>
            <a:lvl1pPr marL="0" indent="0">
              <a:lnSpc>
                <a:spcPct val="100000"/>
              </a:lnSpc>
              <a:buFont typeface="Wingdings" pitchFamily="2" charset="2"/>
              <a:buNone/>
              <a:defRPr sz="2000" b="1">
                <a:solidFill>
                  <a:schemeClr val="bg2"/>
                </a:solidFill>
              </a:defRPr>
            </a:lvl1pPr>
          </a:lstStyle>
          <a:p>
            <a:r>
              <a:rPr lang="en-US"/>
              <a:t>Click to edit Master subtitle style</a:t>
            </a:r>
            <a:endParaRPr lang="en-US" dirty="0"/>
          </a:p>
        </p:txBody>
      </p:sp>
      <p:sp>
        <p:nvSpPr>
          <p:cNvPr id="8" name="Rectangle 7">
            <a:extLst>
              <a:ext uri="{FF2B5EF4-FFF2-40B4-BE49-F238E27FC236}">
                <a16:creationId xmlns:a16="http://schemas.microsoft.com/office/drawing/2014/main" xmlns="" id="{02294B36-D511-4E23-A768-EAFA149B5CC7}"/>
              </a:ext>
            </a:extLst>
          </p:cNvPr>
          <p:cNvSpPr/>
          <p:nvPr/>
        </p:nvSpPr>
        <p:spPr>
          <a:xfrm>
            <a:off x="1" y="1620838"/>
            <a:ext cx="12161838"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eaLnBrk="0" fontAlgn="base" hangingPunct="0">
              <a:spcBef>
                <a:spcPct val="0"/>
              </a:spcBef>
              <a:spcAft>
                <a:spcPct val="0"/>
              </a:spcAft>
              <a:defRPr/>
            </a:pPr>
            <a:endParaRPr lang="en-US" b="1" dirty="0">
              <a:solidFill>
                <a:srgbClr val="FFFFFF"/>
              </a:solidFill>
            </a:endParaRPr>
          </a:p>
        </p:txBody>
      </p:sp>
      <p:cxnSp>
        <p:nvCxnSpPr>
          <p:cNvPr id="9" name="Straight Connector 8">
            <a:extLst>
              <a:ext uri="{FF2B5EF4-FFF2-40B4-BE49-F238E27FC236}">
                <a16:creationId xmlns:a16="http://schemas.microsoft.com/office/drawing/2014/main" xmlns="" id="{A5B42F6D-719A-45C6-BB57-84887368226C}"/>
              </a:ext>
            </a:extLst>
          </p:cNvPr>
          <p:cNvCxnSpPr/>
          <p:nvPr/>
        </p:nvCxnSpPr>
        <p:spPr bwMode="auto">
          <a:xfrm>
            <a:off x="-14256" y="1620838"/>
            <a:ext cx="12184015"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2" name="Straight Connector 11">
            <a:extLst>
              <a:ext uri="{FF2B5EF4-FFF2-40B4-BE49-F238E27FC236}">
                <a16:creationId xmlns:a16="http://schemas.microsoft.com/office/drawing/2014/main" xmlns="" id="{9ACD6CB8-625C-44F5-9B90-77A60BCC4A2E}"/>
              </a:ext>
            </a:extLst>
          </p:cNvPr>
          <p:cNvCxnSpPr/>
          <p:nvPr/>
        </p:nvCxnSpPr>
        <p:spPr bwMode="auto">
          <a:xfrm>
            <a:off x="-14256" y="3662363"/>
            <a:ext cx="12184015"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3" name="Rectangle 55">
            <a:extLst>
              <a:ext uri="{FF2B5EF4-FFF2-40B4-BE49-F238E27FC236}">
                <a16:creationId xmlns:a16="http://schemas.microsoft.com/office/drawing/2014/main" xmlns="" id="{078B106A-3121-420B-B2D9-854FF204BD0F}"/>
              </a:ext>
            </a:extLst>
          </p:cNvPr>
          <p:cNvSpPr>
            <a:spLocks noGrp="1" noChangeArrowheads="1"/>
          </p:cNvSpPr>
          <p:nvPr>
            <p:ph type="ctrTitle"/>
          </p:nvPr>
        </p:nvSpPr>
        <p:spPr bwMode="invGray">
          <a:xfrm>
            <a:off x="608190" y="1600200"/>
            <a:ext cx="11237033" cy="2057400"/>
          </a:xfrm>
          <a:prstGeom prst="rect">
            <a:avLst/>
          </a:prstGeom>
        </p:spPr>
        <p:txBody>
          <a:bodyPr/>
          <a:lstStyle>
            <a:lvl1pPr>
              <a:defRPr sz="3900">
                <a:solidFill>
                  <a:srgbClr val="455560"/>
                </a:solidFill>
              </a:defRPr>
            </a:lvl1pPr>
          </a:lstStyle>
          <a:p>
            <a:r>
              <a:rPr lang="en-US"/>
              <a:t>Click to edit Master title style</a:t>
            </a:r>
            <a:endParaRPr lang="en-US" dirty="0"/>
          </a:p>
        </p:txBody>
      </p:sp>
      <p:sp>
        <p:nvSpPr>
          <p:cNvPr id="14" name="Rectangle 13">
            <a:extLst>
              <a:ext uri="{FF2B5EF4-FFF2-40B4-BE49-F238E27FC236}">
                <a16:creationId xmlns:a16="http://schemas.microsoft.com/office/drawing/2014/main" xmlns="" id="{C6C33664-ACD6-44A3-95A5-32325CBC9685}"/>
              </a:ext>
            </a:extLst>
          </p:cNvPr>
          <p:cNvSpPr/>
          <p:nvPr userDrawn="1"/>
        </p:nvSpPr>
        <p:spPr>
          <a:xfrm>
            <a:off x="1" y="1620838"/>
            <a:ext cx="12161838"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eaLnBrk="0" fontAlgn="base" hangingPunct="0">
              <a:spcBef>
                <a:spcPct val="0"/>
              </a:spcBef>
              <a:spcAft>
                <a:spcPct val="0"/>
              </a:spcAft>
              <a:defRPr/>
            </a:pPr>
            <a:endParaRPr lang="en-US" b="1" dirty="0">
              <a:solidFill>
                <a:srgbClr val="FFFFFF"/>
              </a:solidFill>
            </a:endParaRPr>
          </a:p>
        </p:txBody>
      </p:sp>
      <p:cxnSp>
        <p:nvCxnSpPr>
          <p:cNvPr id="15" name="Straight Connector 14">
            <a:extLst>
              <a:ext uri="{FF2B5EF4-FFF2-40B4-BE49-F238E27FC236}">
                <a16:creationId xmlns:a16="http://schemas.microsoft.com/office/drawing/2014/main" xmlns="" id="{5EECCBFD-9ED3-4167-961B-65218739F1A5}"/>
              </a:ext>
            </a:extLst>
          </p:cNvPr>
          <p:cNvCxnSpPr/>
          <p:nvPr userDrawn="1"/>
        </p:nvCxnSpPr>
        <p:spPr bwMode="auto">
          <a:xfrm>
            <a:off x="-14256" y="1620838"/>
            <a:ext cx="12184015"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9" name="Straight Connector 18">
            <a:extLst>
              <a:ext uri="{FF2B5EF4-FFF2-40B4-BE49-F238E27FC236}">
                <a16:creationId xmlns:a16="http://schemas.microsoft.com/office/drawing/2014/main" xmlns="" id="{F95A2832-7EB2-44CE-B43D-FCA9D107E325}"/>
              </a:ext>
            </a:extLst>
          </p:cNvPr>
          <p:cNvCxnSpPr/>
          <p:nvPr userDrawn="1"/>
        </p:nvCxnSpPr>
        <p:spPr bwMode="auto">
          <a:xfrm>
            <a:off x="-14256" y="3662363"/>
            <a:ext cx="12184015"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pic>
        <p:nvPicPr>
          <p:cNvPr id="17" name="Picture 16">
            <a:extLst>
              <a:ext uri="{FF2B5EF4-FFF2-40B4-BE49-F238E27FC236}">
                <a16:creationId xmlns:a16="http://schemas.microsoft.com/office/drawing/2014/main" xmlns="" id="{4A857AD7-1B58-455C-8B4B-88B6DF2EA6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9031116" y="328791"/>
            <a:ext cx="2666736" cy="945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14460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8251" y="238159"/>
            <a:ext cx="10845546" cy="1103313"/>
          </a:xfrm>
          <a:prstGeom prst="rect">
            <a:avLst/>
          </a:prstGeo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603278" y="1513047"/>
            <a:ext cx="10850619" cy="465068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37157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8251" y="238170"/>
            <a:ext cx="10845546" cy="1103313"/>
          </a:xfrm>
          <a:prstGeom prst="rect">
            <a:avLst/>
          </a:prstGeo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603284" y="1513047"/>
            <a:ext cx="10850619" cy="465068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417775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sp>
        <p:nvSpPr>
          <p:cNvPr id="5" name="Title 1"/>
          <p:cNvSpPr>
            <a:spLocks noGrp="1"/>
          </p:cNvSpPr>
          <p:nvPr>
            <p:ph type="title"/>
          </p:nvPr>
        </p:nvSpPr>
        <p:spPr>
          <a:xfrm>
            <a:off x="513178" y="330201"/>
            <a:ext cx="11216332" cy="5250792"/>
          </a:xfrm>
          <a:prstGeom prst="rect">
            <a:avLst/>
          </a:prstGeom>
        </p:spPr>
        <p:txBody>
          <a:bodyPr anchorCtr="1"/>
          <a:lstStyle>
            <a:lvl1pPr algn="ctr">
              <a:defRPr sz="4000" b="1" cap="none">
                <a:solidFill>
                  <a:schemeClr val="bg2"/>
                </a:solidFill>
              </a:defRPr>
            </a:lvl1pPr>
          </a:lstStyle>
          <a:p>
            <a:r>
              <a:rPr lang="en-US"/>
              <a:t>Click to edit Master title style</a:t>
            </a:r>
            <a:endParaRPr lang="en-US" dirty="0"/>
          </a:p>
        </p:txBody>
      </p:sp>
      <p:sp>
        <p:nvSpPr>
          <p:cNvPr id="4" name="Rectangle 3">
            <a:extLst>
              <a:ext uri="{FF2B5EF4-FFF2-40B4-BE49-F238E27FC236}">
                <a16:creationId xmlns:a16="http://schemas.microsoft.com/office/drawing/2014/main" xmlns="" id="{CF8F8BDA-1A03-445B-A76B-525DE8317C18}"/>
              </a:ext>
            </a:extLst>
          </p:cNvPr>
          <p:cNvSpPr/>
          <p:nvPr userDrawn="1"/>
        </p:nvSpPr>
        <p:spPr>
          <a:xfrm>
            <a:off x="1" y="6590270"/>
            <a:ext cx="12161838"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b="1" dirty="0">
              <a:solidFill>
                <a:srgbClr val="FFFFFF"/>
              </a:solidFill>
            </a:endParaRPr>
          </a:p>
        </p:txBody>
      </p:sp>
      <p:pic>
        <p:nvPicPr>
          <p:cNvPr id="9" name="Picture 8">
            <a:extLst>
              <a:ext uri="{FF2B5EF4-FFF2-40B4-BE49-F238E27FC236}">
                <a16:creationId xmlns:a16="http://schemas.microsoft.com/office/drawing/2014/main" xmlns="" id="{49293BAA-8C62-4F73-8124-D4D6BEBF88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43888" y="5345430"/>
            <a:ext cx="3817950" cy="1247410"/>
          </a:xfrm>
          <a:prstGeom prst="rect">
            <a:avLst/>
          </a:prstGeom>
        </p:spPr>
      </p:pic>
      <p:cxnSp>
        <p:nvCxnSpPr>
          <p:cNvPr id="10" name="Straight Connector 9">
            <a:extLst>
              <a:ext uri="{FF2B5EF4-FFF2-40B4-BE49-F238E27FC236}">
                <a16:creationId xmlns:a16="http://schemas.microsoft.com/office/drawing/2014/main" xmlns="" id="{F7E97A50-08EF-437E-A636-931428B27154}"/>
              </a:ext>
            </a:extLst>
          </p:cNvPr>
          <p:cNvCxnSpPr/>
          <p:nvPr userDrawn="1"/>
        </p:nvCxnSpPr>
        <p:spPr>
          <a:xfrm>
            <a:off x="1" y="6589713"/>
            <a:ext cx="12161838" cy="0"/>
          </a:xfrm>
          <a:prstGeom prst="line">
            <a:avLst/>
          </a:prstGeom>
          <a:ln w="19050">
            <a:solidFill>
              <a:srgbClr val="7F3F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68779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8349" y="238159"/>
            <a:ext cx="10845547" cy="110331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00331" y="1510730"/>
            <a:ext cx="5296143"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7166" y="1510730"/>
            <a:ext cx="5216632" cy="4679462"/>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393682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Text and Char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237166" y="1510730"/>
            <a:ext cx="5216632" cy="4665746"/>
          </a:xfrm>
          <a:prstGeom prst="rect">
            <a:avLst/>
          </a:prstGeom>
        </p:spPr>
        <p:txBody>
          <a:bodyPr/>
          <a:lstStyle>
            <a:lvl1pPr>
              <a:defRPr sz="28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10" name="Title 1"/>
          <p:cNvSpPr>
            <a:spLocks noGrp="1"/>
          </p:cNvSpPr>
          <p:nvPr>
            <p:ph type="title"/>
          </p:nvPr>
        </p:nvSpPr>
        <p:spPr>
          <a:xfrm>
            <a:off x="608251" y="238159"/>
            <a:ext cx="10845546" cy="1103313"/>
          </a:xfrm>
          <a:prstGeom prst="rect">
            <a:avLst/>
          </a:prstGeom>
        </p:spPr>
        <p:txBody>
          <a:bodyPr/>
          <a:lstStyle/>
          <a:p>
            <a:r>
              <a:rPr lang="en-US"/>
              <a:t>Click to edit Master title style</a:t>
            </a:r>
            <a:endParaRPr lang="en-US" dirty="0"/>
          </a:p>
        </p:txBody>
      </p:sp>
      <p:sp>
        <p:nvSpPr>
          <p:cNvPr id="11" name="Content Placeholder 2"/>
          <p:cNvSpPr>
            <a:spLocks noGrp="1"/>
          </p:cNvSpPr>
          <p:nvPr>
            <p:ph sz="half" idx="1"/>
          </p:nvPr>
        </p:nvSpPr>
        <p:spPr>
          <a:xfrm>
            <a:off x="600331" y="1510730"/>
            <a:ext cx="5296143"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472792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8349" y="238159"/>
            <a:ext cx="11113493" cy="110331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3938685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35346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romo Slide">
    <p:spTree>
      <p:nvGrpSpPr>
        <p:cNvPr id="1" name=""/>
        <p:cNvGrpSpPr/>
        <p:nvPr/>
      </p:nvGrpSpPr>
      <p:grpSpPr>
        <a:xfrm>
          <a:off x="0" y="0"/>
          <a:ext cx="0" cy="0"/>
          <a:chOff x="0" y="0"/>
          <a:chExt cx="0" cy="0"/>
        </a:xfrm>
      </p:grpSpPr>
      <p:sp>
        <p:nvSpPr>
          <p:cNvPr id="10" name="Content Placeholder 9"/>
          <p:cNvSpPr>
            <a:spLocks noGrp="1"/>
          </p:cNvSpPr>
          <p:nvPr>
            <p:ph sz="quarter" idx="11"/>
          </p:nvPr>
        </p:nvSpPr>
        <p:spPr>
          <a:xfrm>
            <a:off x="513079" y="4856871"/>
            <a:ext cx="11256034" cy="1155939"/>
          </a:xfrm>
          <a:prstGeom prst="rect">
            <a:avLst/>
          </a:prstGeom>
        </p:spPr>
        <p:txBody>
          <a:bodyPr/>
          <a:lstStyle>
            <a:lvl1pPr>
              <a:buFontTx/>
              <a:buNone/>
              <a:defRPr sz="2400" b="1">
                <a:solidFill>
                  <a:srgbClr val="8B3D9A"/>
                </a:solidFill>
              </a:defRPr>
            </a:lvl1pPr>
            <a:lvl2pPr>
              <a:buFontTx/>
              <a:buNone/>
              <a:defRPr sz="2400"/>
            </a:lvl2pPr>
            <a:lvl3pPr>
              <a:buFontTx/>
              <a:buNone/>
              <a:defRPr sz="2400"/>
            </a:lvl3pPr>
            <a:lvl4pPr>
              <a:buFontTx/>
              <a:buNone/>
              <a:defRPr sz="2400"/>
            </a:lvl4pPr>
            <a:lvl5pPr>
              <a:buFontTx/>
              <a:buNone/>
              <a:defRPr sz="2400"/>
            </a:lvl5pPr>
          </a:lstStyle>
          <a:p>
            <a:pPr lvl="0"/>
            <a:r>
              <a:rPr lang="en-US" dirty="0"/>
              <a:t>Edit Master text styles</a:t>
            </a:r>
          </a:p>
        </p:txBody>
      </p:sp>
      <p:sp>
        <p:nvSpPr>
          <p:cNvPr id="2" name="Title 1"/>
          <p:cNvSpPr>
            <a:spLocks noGrp="1"/>
          </p:cNvSpPr>
          <p:nvPr>
            <p:ph type="title"/>
          </p:nvPr>
        </p:nvSpPr>
        <p:spPr>
          <a:xfrm>
            <a:off x="513211" y="239745"/>
            <a:ext cx="11216199" cy="1674813"/>
          </a:xfrm>
          <a:prstGeom prst="rect">
            <a:avLst/>
          </a:prstGeom>
        </p:spPr>
        <p:txBody>
          <a:bodyPr/>
          <a:lstStyle>
            <a:lvl1pPr algn="ctr">
              <a:defRPr sz="3900">
                <a:solidFill>
                  <a:schemeClr val="bg2"/>
                </a:solidFill>
              </a:defRPr>
            </a:lvl1pPr>
          </a:lstStyle>
          <a:p>
            <a:r>
              <a:rPr lang="en-US"/>
              <a:t>Click to edit Master title style</a:t>
            </a:r>
            <a:endParaRPr lang="en-US" dirty="0"/>
          </a:p>
        </p:txBody>
      </p:sp>
      <p:sp>
        <p:nvSpPr>
          <p:cNvPr id="8" name="Content Placeholder 7"/>
          <p:cNvSpPr>
            <a:spLocks noGrp="1"/>
          </p:cNvSpPr>
          <p:nvPr>
            <p:ph sz="quarter" idx="10"/>
          </p:nvPr>
        </p:nvSpPr>
        <p:spPr>
          <a:xfrm>
            <a:off x="608251" y="1895507"/>
            <a:ext cx="10845546" cy="2605717"/>
          </a:xfrm>
          <a:prstGeom prst="rect">
            <a:avLst/>
          </a:prstGeom>
        </p:spPr>
        <p:txBody>
          <a:bodyPr/>
          <a:lstStyle>
            <a:lvl1pPr marL="0" indent="0">
              <a:buFontTx/>
              <a:buNone/>
              <a:defRPr sz="2000" b="1">
                <a:solidFill>
                  <a:schemeClr val="bg2"/>
                </a:solidFill>
              </a:defRPr>
            </a:lvl1pPr>
            <a:lvl2pPr>
              <a:buFontTx/>
              <a:buNone/>
              <a:defRPr/>
            </a:lvl2pPr>
            <a:lvl3pPr>
              <a:buFontTx/>
              <a:buNone/>
              <a:defRPr/>
            </a:lvl3pPr>
            <a:lvl4pPr>
              <a:buFontTx/>
              <a:buNone/>
              <a:defRPr/>
            </a:lvl4pPr>
            <a:lvl5pPr>
              <a:buFontTx/>
              <a:buNone/>
              <a:defRPr/>
            </a:lvl5pPr>
          </a:lstStyle>
          <a:p>
            <a:pPr lvl="0"/>
            <a:r>
              <a:rPr lang="en-US" dirty="0"/>
              <a:t>Edit Master text styles</a:t>
            </a:r>
          </a:p>
        </p:txBody>
      </p:sp>
      <p:pic>
        <p:nvPicPr>
          <p:cNvPr id="12" name="Picture 11">
            <a:extLst>
              <a:ext uri="{FF2B5EF4-FFF2-40B4-BE49-F238E27FC236}">
                <a16:creationId xmlns:a16="http://schemas.microsoft.com/office/drawing/2014/main" xmlns="" id="{5EDCE80E-A528-4F84-999C-167B7BD877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40721" y="3355525"/>
            <a:ext cx="3817950" cy="1247410"/>
          </a:xfrm>
          <a:prstGeom prst="rect">
            <a:avLst/>
          </a:prstGeom>
        </p:spPr>
      </p:pic>
      <p:cxnSp>
        <p:nvCxnSpPr>
          <p:cNvPr id="11" name="Straight Connector 10">
            <a:extLst>
              <a:ext uri="{FF2B5EF4-FFF2-40B4-BE49-F238E27FC236}">
                <a16:creationId xmlns:a16="http://schemas.microsoft.com/office/drawing/2014/main" xmlns="" id="{5FB50470-EA3D-49B4-8F28-4C9C1E0D226A}"/>
              </a:ext>
            </a:extLst>
          </p:cNvPr>
          <p:cNvCxnSpPr/>
          <p:nvPr userDrawn="1"/>
        </p:nvCxnSpPr>
        <p:spPr bwMode="auto">
          <a:xfrm>
            <a:off x="-22176" y="4605619"/>
            <a:ext cx="12184014" cy="0"/>
          </a:xfrm>
          <a:prstGeom prst="line">
            <a:avLst/>
          </a:prstGeom>
          <a:ln w="28575">
            <a:solidFill>
              <a:schemeClr val="tx1">
                <a:lumMod val="75000"/>
              </a:schemeClr>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pic>
        <p:nvPicPr>
          <p:cNvPr id="9" name="Picture 5" descr="CCO_ONC_RGB.jpg">
            <a:extLst>
              <a:ext uri="{FF2B5EF4-FFF2-40B4-BE49-F238E27FC236}">
                <a16:creationId xmlns:a16="http://schemas.microsoft.com/office/drawing/2014/main" xmlns="" id="{A8FCC512-B9D6-45E5-83A8-5B1B4BEE1414}"/>
              </a:ext>
            </a:extLst>
          </p:cNvPr>
          <p:cNvPicPr>
            <a:picLocks noChangeAspect="1"/>
          </p:cNvPicPr>
          <p:nvPr userDrawn="1"/>
        </p:nvPicPr>
        <p:blipFill>
          <a:blip r:embed="rId3">
            <a:extLst>
              <a:ext uri="{28A0092B-C50C-407E-A947-70E740481C1C}">
                <a14:useLocalDpi xmlns:a14="http://schemas.microsoft.com/office/drawing/2010/main" val="0"/>
              </a:ext>
            </a:extLst>
          </a:blip>
          <a:srcRect t="44931"/>
          <a:stretch>
            <a:fillRect/>
          </a:stretch>
        </p:blipFill>
        <p:spPr bwMode="auto">
          <a:xfrm>
            <a:off x="8130161" y="5876925"/>
            <a:ext cx="3664387"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21687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xmlns="" id="{3811F168-5851-4164-A476-942919F07F4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8433" y="3662363"/>
            <a:ext cx="6063499"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54"/>
          <p:cNvSpPr>
            <a:spLocks noGrp="1" noChangeArrowheads="1"/>
          </p:cNvSpPr>
          <p:nvPr>
            <p:ph type="subTitle" idx="1"/>
          </p:nvPr>
        </p:nvSpPr>
        <p:spPr>
          <a:xfrm>
            <a:off x="608186" y="4041672"/>
            <a:ext cx="5168781" cy="1120775"/>
          </a:xfrm>
        </p:spPr>
        <p:txBody>
          <a:bodyPr/>
          <a:lstStyle>
            <a:lvl1pPr marL="0" indent="0">
              <a:lnSpc>
                <a:spcPct val="100000"/>
              </a:lnSpc>
              <a:buFont typeface="Wingdings" pitchFamily="2" charset="2"/>
              <a:buNone/>
              <a:defRPr sz="2000" b="1">
                <a:solidFill>
                  <a:schemeClr val="bg2"/>
                </a:solidFill>
              </a:defRPr>
            </a:lvl1pPr>
          </a:lstStyle>
          <a:p>
            <a:r>
              <a:rPr lang="en-US"/>
              <a:t>Click to edit Master subtitle style</a:t>
            </a:r>
            <a:endParaRPr lang="en-US" dirty="0"/>
          </a:p>
        </p:txBody>
      </p:sp>
      <p:sp>
        <p:nvSpPr>
          <p:cNvPr id="8" name="Rectangle 7">
            <a:extLst>
              <a:ext uri="{FF2B5EF4-FFF2-40B4-BE49-F238E27FC236}">
                <a16:creationId xmlns:a16="http://schemas.microsoft.com/office/drawing/2014/main" xmlns="" id="{02294B36-D511-4E23-A768-EAFA149B5CC7}"/>
              </a:ext>
            </a:extLst>
          </p:cNvPr>
          <p:cNvSpPr/>
          <p:nvPr/>
        </p:nvSpPr>
        <p:spPr>
          <a:xfrm>
            <a:off x="1" y="1620838"/>
            <a:ext cx="12161838"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eaLnBrk="0" fontAlgn="base" hangingPunct="0">
              <a:spcBef>
                <a:spcPct val="0"/>
              </a:spcBef>
              <a:spcAft>
                <a:spcPct val="0"/>
              </a:spcAft>
              <a:defRPr/>
            </a:pPr>
            <a:endParaRPr lang="en-US" b="1" dirty="0">
              <a:solidFill>
                <a:srgbClr val="FFFFFF"/>
              </a:solidFill>
            </a:endParaRPr>
          </a:p>
        </p:txBody>
      </p:sp>
      <p:cxnSp>
        <p:nvCxnSpPr>
          <p:cNvPr id="9" name="Straight Connector 8">
            <a:extLst>
              <a:ext uri="{FF2B5EF4-FFF2-40B4-BE49-F238E27FC236}">
                <a16:creationId xmlns:a16="http://schemas.microsoft.com/office/drawing/2014/main" xmlns="" id="{A5B42F6D-719A-45C6-BB57-84887368226C}"/>
              </a:ext>
            </a:extLst>
          </p:cNvPr>
          <p:cNvCxnSpPr/>
          <p:nvPr/>
        </p:nvCxnSpPr>
        <p:spPr bwMode="auto">
          <a:xfrm>
            <a:off x="-14256" y="1620838"/>
            <a:ext cx="12184015"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2" name="Straight Connector 11">
            <a:extLst>
              <a:ext uri="{FF2B5EF4-FFF2-40B4-BE49-F238E27FC236}">
                <a16:creationId xmlns:a16="http://schemas.microsoft.com/office/drawing/2014/main" xmlns="" id="{9ACD6CB8-625C-44F5-9B90-77A60BCC4A2E}"/>
              </a:ext>
            </a:extLst>
          </p:cNvPr>
          <p:cNvCxnSpPr/>
          <p:nvPr/>
        </p:nvCxnSpPr>
        <p:spPr bwMode="auto">
          <a:xfrm>
            <a:off x="-14256" y="3662363"/>
            <a:ext cx="12184015"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3" name="Rectangle 55">
            <a:extLst>
              <a:ext uri="{FF2B5EF4-FFF2-40B4-BE49-F238E27FC236}">
                <a16:creationId xmlns:a16="http://schemas.microsoft.com/office/drawing/2014/main" xmlns="" id="{078B106A-3121-420B-B2D9-854FF204BD0F}"/>
              </a:ext>
            </a:extLst>
          </p:cNvPr>
          <p:cNvSpPr>
            <a:spLocks noGrp="1" noChangeArrowheads="1"/>
          </p:cNvSpPr>
          <p:nvPr>
            <p:ph type="ctrTitle"/>
          </p:nvPr>
        </p:nvSpPr>
        <p:spPr bwMode="invGray">
          <a:xfrm>
            <a:off x="608186" y="1600200"/>
            <a:ext cx="11237033" cy="2057400"/>
          </a:xfrm>
          <a:prstGeom prst="rect">
            <a:avLst/>
          </a:prstGeom>
        </p:spPr>
        <p:txBody>
          <a:bodyPr/>
          <a:lstStyle>
            <a:lvl1pPr>
              <a:defRPr sz="3900">
                <a:solidFill>
                  <a:srgbClr val="455560"/>
                </a:solidFill>
              </a:defRPr>
            </a:lvl1pPr>
          </a:lstStyle>
          <a:p>
            <a:r>
              <a:rPr lang="en-US"/>
              <a:t>Click to edit Master title style</a:t>
            </a:r>
            <a:endParaRPr lang="en-US" dirty="0"/>
          </a:p>
        </p:txBody>
      </p:sp>
      <p:sp>
        <p:nvSpPr>
          <p:cNvPr id="14" name="Rectangle 13">
            <a:extLst>
              <a:ext uri="{FF2B5EF4-FFF2-40B4-BE49-F238E27FC236}">
                <a16:creationId xmlns:a16="http://schemas.microsoft.com/office/drawing/2014/main" xmlns="" id="{C6C33664-ACD6-44A3-95A5-32325CBC9685}"/>
              </a:ext>
            </a:extLst>
          </p:cNvPr>
          <p:cNvSpPr/>
          <p:nvPr userDrawn="1"/>
        </p:nvSpPr>
        <p:spPr>
          <a:xfrm>
            <a:off x="1" y="1620838"/>
            <a:ext cx="12161838"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eaLnBrk="0" fontAlgn="base" hangingPunct="0">
              <a:spcBef>
                <a:spcPct val="0"/>
              </a:spcBef>
              <a:spcAft>
                <a:spcPct val="0"/>
              </a:spcAft>
              <a:defRPr/>
            </a:pPr>
            <a:endParaRPr lang="en-US" b="1" dirty="0">
              <a:solidFill>
                <a:srgbClr val="FFFFFF"/>
              </a:solidFill>
            </a:endParaRPr>
          </a:p>
        </p:txBody>
      </p:sp>
      <p:cxnSp>
        <p:nvCxnSpPr>
          <p:cNvPr id="15" name="Straight Connector 14">
            <a:extLst>
              <a:ext uri="{FF2B5EF4-FFF2-40B4-BE49-F238E27FC236}">
                <a16:creationId xmlns:a16="http://schemas.microsoft.com/office/drawing/2014/main" xmlns="" id="{5EECCBFD-9ED3-4167-961B-65218739F1A5}"/>
              </a:ext>
            </a:extLst>
          </p:cNvPr>
          <p:cNvCxnSpPr/>
          <p:nvPr userDrawn="1"/>
        </p:nvCxnSpPr>
        <p:spPr bwMode="auto">
          <a:xfrm>
            <a:off x="-14256" y="1620838"/>
            <a:ext cx="12184015"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9" name="Straight Connector 18">
            <a:extLst>
              <a:ext uri="{FF2B5EF4-FFF2-40B4-BE49-F238E27FC236}">
                <a16:creationId xmlns:a16="http://schemas.microsoft.com/office/drawing/2014/main" xmlns="" id="{F95A2832-7EB2-44CE-B43D-FCA9D107E325}"/>
              </a:ext>
            </a:extLst>
          </p:cNvPr>
          <p:cNvCxnSpPr/>
          <p:nvPr userDrawn="1"/>
        </p:nvCxnSpPr>
        <p:spPr bwMode="auto">
          <a:xfrm>
            <a:off x="-14256" y="3662363"/>
            <a:ext cx="12184015"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pic>
        <p:nvPicPr>
          <p:cNvPr id="17" name="Picture 16">
            <a:extLst>
              <a:ext uri="{FF2B5EF4-FFF2-40B4-BE49-F238E27FC236}">
                <a16:creationId xmlns:a16="http://schemas.microsoft.com/office/drawing/2014/main" xmlns="" id="{4A857AD7-1B58-455C-8B4B-88B6DF2EA6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9031116" y="328786"/>
            <a:ext cx="2666736" cy="945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57834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8251" y="238148"/>
            <a:ext cx="10845546" cy="1103313"/>
          </a:xfrm>
          <a:prstGeom prst="rect">
            <a:avLst/>
          </a:prstGeo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603274" y="1513047"/>
            <a:ext cx="10850619" cy="465068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142047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sp>
        <p:nvSpPr>
          <p:cNvPr id="5" name="Title 1"/>
          <p:cNvSpPr>
            <a:spLocks noGrp="1"/>
          </p:cNvSpPr>
          <p:nvPr>
            <p:ph type="title"/>
          </p:nvPr>
        </p:nvSpPr>
        <p:spPr>
          <a:xfrm>
            <a:off x="513174" y="330201"/>
            <a:ext cx="11216332" cy="5250792"/>
          </a:xfrm>
          <a:prstGeom prst="rect">
            <a:avLst/>
          </a:prstGeom>
        </p:spPr>
        <p:txBody>
          <a:bodyPr anchorCtr="1"/>
          <a:lstStyle>
            <a:lvl1pPr algn="ctr">
              <a:defRPr sz="4000" b="1" cap="none">
                <a:solidFill>
                  <a:schemeClr val="bg2"/>
                </a:solidFill>
              </a:defRPr>
            </a:lvl1pPr>
          </a:lstStyle>
          <a:p>
            <a:r>
              <a:rPr lang="en-US"/>
              <a:t>Click to edit Master title style</a:t>
            </a:r>
            <a:endParaRPr lang="en-US" dirty="0"/>
          </a:p>
        </p:txBody>
      </p:sp>
      <p:sp>
        <p:nvSpPr>
          <p:cNvPr id="4" name="Rectangle 3">
            <a:extLst>
              <a:ext uri="{FF2B5EF4-FFF2-40B4-BE49-F238E27FC236}">
                <a16:creationId xmlns:a16="http://schemas.microsoft.com/office/drawing/2014/main" xmlns="" id="{CF8F8BDA-1A03-445B-A76B-525DE8317C18}"/>
              </a:ext>
            </a:extLst>
          </p:cNvPr>
          <p:cNvSpPr/>
          <p:nvPr userDrawn="1"/>
        </p:nvSpPr>
        <p:spPr>
          <a:xfrm>
            <a:off x="1" y="6590270"/>
            <a:ext cx="12161838"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b="1" dirty="0">
              <a:solidFill>
                <a:srgbClr val="FFFFFF"/>
              </a:solidFill>
            </a:endParaRPr>
          </a:p>
        </p:txBody>
      </p:sp>
      <p:pic>
        <p:nvPicPr>
          <p:cNvPr id="9" name="Picture 8">
            <a:extLst>
              <a:ext uri="{FF2B5EF4-FFF2-40B4-BE49-F238E27FC236}">
                <a16:creationId xmlns:a16="http://schemas.microsoft.com/office/drawing/2014/main" xmlns="" id="{49293BAA-8C62-4F73-8124-D4D6BEBF88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43888" y="5345430"/>
            <a:ext cx="3817950" cy="1247410"/>
          </a:xfrm>
          <a:prstGeom prst="rect">
            <a:avLst/>
          </a:prstGeom>
        </p:spPr>
      </p:pic>
      <p:cxnSp>
        <p:nvCxnSpPr>
          <p:cNvPr id="10" name="Straight Connector 9">
            <a:extLst>
              <a:ext uri="{FF2B5EF4-FFF2-40B4-BE49-F238E27FC236}">
                <a16:creationId xmlns:a16="http://schemas.microsoft.com/office/drawing/2014/main" xmlns="" id="{F7E97A50-08EF-437E-A636-931428B27154}"/>
              </a:ext>
            </a:extLst>
          </p:cNvPr>
          <p:cNvCxnSpPr/>
          <p:nvPr userDrawn="1"/>
        </p:nvCxnSpPr>
        <p:spPr>
          <a:xfrm>
            <a:off x="1" y="6589713"/>
            <a:ext cx="12161838" cy="0"/>
          </a:xfrm>
          <a:prstGeom prst="line">
            <a:avLst/>
          </a:prstGeom>
          <a:ln w="19050">
            <a:solidFill>
              <a:srgbClr val="7F3F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83673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8345" y="238148"/>
            <a:ext cx="10845547" cy="110331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00331" y="1510730"/>
            <a:ext cx="5296143"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7166" y="1510730"/>
            <a:ext cx="5216632" cy="4679462"/>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64092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sp>
        <p:nvSpPr>
          <p:cNvPr id="5" name="Title 1"/>
          <p:cNvSpPr>
            <a:spLocks noGrp="1"/>
          </p:cNvSpPr>
          <p:nvPr>
            <p:ph type="title"/>
          </p:nvPr>
        </p:nvSpPr>
        <p:spPr>
          <a:xfrm>
            <a:off x="513183" y="330201"/>
            <a:ext cx="11216332" cy="5250792"/>
          </a:xfrm>
          <a:prstGeom prst="rect">
            <a:avLst/>
          </a:prstGeom>
        </p:spPr>
        <p:txBody>
          <a:bodyPr anchorCtr="1"/>
          <a:lstStyle>
            <a:lvl1pPr algn="ctr">
              <a:defRPr sz="4000" b="1" cap="none">
                <a:solidFill>
                  <a:schemeClr val="bg2"/>
                </a:solidFill>
              </a:defRPr>
            </a:lvl1pPr>
          </a:lstStyle>
          <a:p>
            <a:r>
              <a:rPr lang="en-US"/>
              <a:t>Click to edit Master title style</a:t>
            </a:r>
            <a:endParaRPr lang="en-US" dirty="0"/>
          </a:p>
        </p:txBody>
      </p:sp>
      <p:sp>
        <p:nvSpPr>
          <p:cNvPr id="4" name="Rectangle 3">
            <a:extLst>
              <a:ext uri="{FF2B5EF4-FFF2-40B4-BE49-F238E27FC236}">
                <a16:creationId xmlns:a16="http://schemas.microsoft.com/office/drawing/2014/main" xmlns="" id="{CF8F8BDA-1A03-445B-A76B-525DE8317C18}"/>
              </a:ext>
            </a:extLst>
          </p:cNvPr>
          <p:cNvSpPr/>
          <p:nvPr userDrawn="1"/>
        </p:nvSpPr>
        <p:spPr>
          <a:xfrm>
            <a:off x="1" y="6590270"/>
            <a:ext cx="12161838"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b="1" dirty="0">
              <a:solidFill>
                <a:srgbClr val="FFFFFF"/>
              </a:solidFill>
            </a:endParaRPr>
          </a:p>
        </p:txBody>
      </p:sp>
      <p:pic>
        <p:nvPicPr>
          <p:cNvPr id="9" name="Picture 8">
            <a:extLst>
              <a:ext uri="{FF2B5EF4-FFF2-40B4-BE49-F238E27FC236}">
                <a16:creationId xmlns:a16="http://schemas.microsoft.com/office/drawing/2014/main" xmlns="" id="{49293BAA-8C62-4F73-8124-D4D6BEBF88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43888" y="5345430"/>
            <a:ext cx="3817950" cy="1247410"/>
          </a:xfrm>
          <a:prstGeom prst="rect">
            <a:avLst/>
          </a:prstGeom>
        </p:spPr>
      </p:pic>
      <p:cxnSp>
        <p:nvCxnSpPr>
          <p:cNvPr id="10" name="Straight Connector 9">
            <a:extLst>
              <a:ext uri="{FF2B5EF4-FFF2-40B4-BE49-F238E27FC236}">
                <a16:creationId xmlns:a16="http://schemas.microsoft.com/office/drawing/2014/main" xmlns="" id="{F7E97A50-08EF-437E-A636-931428B27154}"/>
              </a:ext>
            </a:extLst>
          </p:cNvPr>
          <p:cNvCxnSpPr/>
          <p:nvPr userDrawn="1"/>
        </p:nvCxnSpPr>
        <p:spPr>
          <a:xfrm>
            <a:off x="1" y="6589713"/>
            <a:ext cx="12161838" cy="0"/>
          </a:xfrm>
          <a:prstGeom prst="line">
            <a:avLst/>
          </a:prstGeom>
          <a:ln w="19050">
            <a:solidFill>
              <a:srgbClr val="7F3F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52764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Text and Char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237166" y="1510730"/>
            <a:ext cx="5216632" cy="4665746"/>
          </a:xfrm>
          <a:prstGeom prst="rect">
            <a:avLst/>
          </a:prstGeom>
        </p:spPr>
        <p:txBody>
          <a:bodyPr/>
          <a:lstStyle>
            <a:lvl1pPr>
              <a:defRPr sz="28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10" name="Title 1"/>
          <p:cNvSpPr>
            <a:spLocks noGrp="1"/>
          </p:cNvSpPr>
          <p:nvPr>
            <p:ph type="title"/>
          </p:nvPr>
        </p:nvSpPr>
        <p:spPr>
          <a:xfrm>
            <a:off x="608251" y="238148"/>
            <a:ext cx="10845546" cy="1103313"/>
          </a:xfrm>
          <a:prstGeom prst="rect">
            <a:avLst/>
          </a:prstGeom>
        </p:spPr>
        <p:txBody>
          <a:bodyPr/>
          <a:lstStyle/>
          <a:p>
            <a:r>
              <a:rPr lang="en-US"/>
              <a:t>Click to edit Master title style</a:t>
            </a:r>
            <a:endParaRPr lang="en-US" dirty="0"/>
          </a:p>
        </p:txBody>
      </p:sp>
      <p:sp>
        <p:nvSpPr>
          <p:cNvPr id="11" name="Content Placeholder 2"/>
          <p:cNvSpPr>
            <a:spLocks noGrp="1"/>
          </p:cNvSpPr>
          <p:nvPr>
            <p:ph sz="half" idx="1"/>
          </p:nvPr>
        </p:nvSpPr>
        <p:spPr>
          <a:xfrm>
            <a:off x="600331" y="1510730"/>
            <a:ext cx="5296143"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062253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8345" y="238148"/>
            <a:ext cx="11113493" cy="110331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4529860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183108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Promo Slide">
    <p:spTree>
      <p:nvGrpSpPr>
        <p:cNvPr id="1" name=""/>
        <p:cNvGrpSpPr/>
        <p:nvPr/>
      </p:nvGrpSpPr>
      <p:grpSpPr>
        <a:xfrm>
          <a:off x="0" y="0"/>
          <a:ext cx="0" cy="0"/>
          <a:chOff x="0" y="0"/>
          <a:chExt cx="0" cy="0"/>
        </a:xfrm>
      </p:grpSpPr>
      <p:sp>
        <p:nvSpPr>
          <p:cNvPr id="10" name="Content Placeholder 9"/>
          <p:cNvSpPr>
            <a:spLocks noGrp="1"/>
          </p:cNvSpPr>
          <p:nvPr>
            <p:ph sz="quarter" idx="11"/>
          </p:nvPr>
        </p:nvSpPr>
        <p:spPr>
          <a:xfrm>
            <a:off x="513079" y="4856863"/>
            <a:ext cx="11256034" cy="1155939"/>
          </a:xfrm>
          <a:prstGeom prst="rect">
            <a:avLst/>
          </a:prstGeom>
        </p:spPr>
        <p:txBody>
          <a:bodyPr/>
          <a:lstStyle>
            <a:lvl1pPr>
              <a:buFontTx/>
              <a:buNone/>
              <a:defRPr sz="2400" b="1">
                <a:solidFill>
                  <a:srgbClr val="8B3D9A"/>
                </a:solidFill>
              </a:defRPr>
            </a:lvl1pPr>
            <a:lvl2pPr>
              <a:buFontTx/>
              <a:buNone/>
              <a:defRPr sz="2400"/>
            </a:lvl2pPr>
            <a:lvl3pPr>
              <a:buFontTx/>
              <a:buNone/>
              <a:defRPr sz="2400"/>
            </a:lvl3pPr>
            <a:lvl4pPr>
              <a:buFontTx/>
              <a:buNone/>
              <a:defRPr sz="2400"/>
            </a:lvl4pPr>
            <a:lvl5pPr>
              <a:buFontTx/>
              <a:buNone/>
              <a:defRPr sz="2400"/>
            </a:lvl5pPr>
          </a:lstStyle>
          <a:p>
            <a:pPr lvl="0"/>
            <a:r>
              <a:rPr lang="en-US" dirty="0"/>
              <a:t>Edit Master text styles</a:t>
            </a:r>
          </a:p>
        </p:txBody>
      </p:sp>
      <p:sp>
        <p:nvSpPr>
          <p:cNvPr id="2" name="Title 1"/>
          <p:cNvSpPr>
            <a:spLocks noGrp="1"/>
          </p:cNvSpPr>
          <p:nvPr>
            <p:ph type="title"/>
          </p:nvPr>
        </p:nvSpPr>
        <p:spPr>
          <a:xfrm>
            <a:off x="513211" y="239738"/>
            <a:ext cx="11216199" cy="1674813"/>
          </a:xfrm>
          <a:prstGeom prst="rect">
            <a:avLst/>
          </a:prstGeom>
        </p:spPr>
        <p:txBody>
          <a:bodyPr/>
          <a:lstStyle>
            <a:lvl1pPr algn="ctr">
              <a:defRPr sz="3900">
                <a:solidFill>
                  <a:schemeClr val="bg2"/>
                </a:solidFill>
              </a:defRPr>
            </a:lvl1pPr>
          </a:lstStyle>
          <a:p>
            <a:r>
              <a:rPr lang="en-US"/>
              <a:t>Click to edit Master title style</a:t>
            </a:r>
            <a:endParaRPr lang="en-US" dirty="0"/>
          </a:p>
        </p:txBody>
      </p:sp>
      <p:sp>
        <p:nvSpPr>
          <p:cNvPr id="8" name="Content Placeholder 7"/>
          <p:cNvSpPr>
            <a:spLocks noGrp="1"/>
          </p:cNvSpPr>
          <p:nvPr>
            <p:ph sz="quarter" idx="10"/>
          </p:nvPr>
        </p:nvSpPr>
        <p:spPr>
          <a:xfrm>
            <a:off x="608251" y="1895502"/>
            <a:ext cx="10845546" cy="2605717"/>
          </a:xfrm>
          <a:prstGeom prst="rect">
            <a:avLst/>
          </a:prstGeom>
        </p:spPr>
        <p:txBody>
          <a:bodyPr/>
          <a:lstStyle>
            <a:lvl1pPr marL="0" indent="0">
              <a:buFontTx/>
              <a:buNone/>
              <a:defRPr sz="2000" b="1">
                <a:solidFill>
                  <a:schemeClr val="bg2"/>
                </a:solidFill>
              </a:defRPr>
            </a:lvl1pPr>
            <a:lvl2pPr>
              <a:buFontTx/>
              <a:buNone/>
              <a:defRPr/>
            </a:lvl2pPr>
            <a:lvl3pPr>
              <a:buFontTx/>
              <a:buNone/>
              <a:defRPr/>
            </a:lvl3pPr>
            <a:lvl4pPr>
              <a:buFontTx/>
              <a:buNone/>
              <a:defRPr/>
            </a:lvl4pPr>
            <a:lvl5pPr>
              <a:buFontTx/>
              <a:buNone/>
              <a:defRPr/>
            </a:lvl5pPr>
          </a:lstStyle>
          <a:p>
            <a:pPr lvl="0"/>
            <a:r>
              <a:rPr lang="en-US" dirty="0"/>
              <a:t>Edit Master text styles</a:t>
            </a:r>
          </a:p>
        </p:txBody>
      </p:sp>
      <p:pic>
        <p:nvPicPr>
          <p:cNvPr id="12" name="Picture 11">
            <a:extLst>
              <a:ext uri="{FF2B5EF4-FFF2-40B4-BE49-F238E27FC236}">
                <a16:creationId xmlns:a16="http://schemas.microsoft.com/office/drawing/2014/main" xmlns="" id="{5EDCE80E-A528-4F84-999C-167B7BD877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40721" y="3355525"/>
            <a:ext cx="3817950" cy="1247410"/>
          </a:xfrm>
          <a:prstGeom prst="rect">
            <a:avLst/>
          </a:prstGeom>
        </p:spPr>
      </p:pic>
      <p:cxnSp>
        <p:nvCxnSpPr>
          <p:cNvPr id="11" name="Straight Connector 10">
            <a:extLst>
              <a:ext uri="{FF2B5EF4-FFF2-40B4-BE49-F238E27FC236}">
                <a16:creationId xmlns:a16="http://schemas.microsoft.com/office/drawing/2014/main" xmlns="" id="{5FB50470-EA3D-49B4-8F28-4C9C1E0D226A}"/>
              </a:ext>
            </a:extLst>
          </p:cNvPr>
          <p:cNvCxnSpPr/>
          <p:nvPr userDrawn="1"/>
        </p:nvCxnSpPr>
        <p:spPr bwMode="auto">
          <a:xfrm>
            <a:off x="-22176" y="4605619"/>
            <a:ext cx="12184014" cy="0"/>
          </a:xfrm>
          <a:prstGeom prst="line">
            <a:avLst/>
          </a:prstGeom>
          <a:ln w="28575">
            <a:solidFill>
              <a:schemeClr val="tx1">
                <a:lumMod val="75000"/>
              </a:schemeClr>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pic>
        <p:nvPicPr>
          <p:cNvPr id="9" name="Picture 5" descr="CCO_ONC_RGB.jpg">
            <a:extLst>
              <a:ext uri="{FF2B5EF4-FFF2-40B4-BE49-F238E27FC236}">
                <a16:creationId xmlns:a16="http://schemas.microsoft.com/office/drawing/2014/main" xmlns="" id="{A8FCC512-B9D6-45E5-83A8-5B1B4BEE1414}"/>
              </a:ext>
            </a:extLst>
          </p:cNvPr>
          <p:cNvPicPr>
            <a:picLocks noChangeAspect="1"/>
          </p:cNvPicPr>
          <p:nvPr userDrawn="1"/>
        </p:nvPicPr>
        <p:blipFill>
          <a:blip r:embed="rId3">
            <a:extLst>
              <a:ext uri="{28A0092B-C50C-407E-A947-70E740481C1C}">
                <a14:useLocalDpi xmlns:a14="http://schemas.microsoft.com/office/drawing/2010/main" val="0"/>
              </a:ext>
            </a:extLst>
          </a:blip>
          <a:srcRect t="44931"/>
          <a:stretch>
            <a:fillRect/>
          </a:stretch>
        </p:blipFill>
        <p:spPr bwMode="auto">
          <a:xfrm>
            <a:off x="8130157" y="5876925"/>
            <a:ext cx="3664387"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51604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xmlns="" id="{3811F168-5851-4164-A476-942919F07F4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8430" y="3662363"/>
            <a:ext cx="6063499"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A picture containing outdoor&#10;&#10;Description automatically generated">
            <a:extLst>
              <a:ext uri="{FF2B5EF4-FFF2-40B4-BE49-F238E27FC236}">
                <a16:creationId xmlns:a16="http://schemas.microsoft.com/office/drawing/2014/main" xmlns="" id="{9A6340C2-BFF3-4275-B215-4F1F109A0E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7843" y="3657600"/>
            <a:ext cx="6080919" cy="3200400"/>
          </a:xfrm>
          <a:prstGeom prst="rect">
            <a:avLst/>
          </a:prstGeom>
        </p:spPr>
      </p:pic>
      <p:sp>
        <p:nvSpPr>
          <p:cNvPr id="10" name="Rectangle 54"/>
          <p:cNvSpPr>
            <a:spLocks noGrp="1" noChangeArrowheads="1"/>
          </p:cNvSpPr>
          <p:nvPr>
            <p:ph type="subTitle" idx="1"/>
          </p:nvPr>
        </p:nvSpPr>
        <p:spPr>
          <a:xfrm>
            <a:off x="608183" y="4041672"/>
            <a:ext cx="5168781" cy="1120775"/>
          </a:xfrm>
        </p:spPr>
        <p:txBody>
          <a:bodyPr/>
          <a:lstStyle>
            <a:lvl1pPr marL="0" indent="0">
              <a:lnSpc>
                <a:spcPct val="100000"/>
              </a:lnSpc>
              <a:buFont typeface="Wingdings" pitchFamily="2" charset="2"/>
              <a:buNone/>
              <a:defRPr sz="2000" b="1">
                <a:solidFill>
                  <a:schemeClr val="bg2"/>
                </a:solidFill>
              </a:defRPr>
            </a:lvl1pPr>
          </a:lstStyle>
          <a:p>
            <a:r>
              <a:rPr lang="en-US"/>
              <a:t>Click to edit Master subtitle style</a:t>
            </a:r>
            <a:endParaRPr lang="en-US" dirty="0"/>
          </a:p>
        </p:txBody>
      </p:sp>
      <p:sp>
        <p:nvSpPr>
          <p:cNvPr id="8" name="Rectangle 7">
            <a:extLst>
              <a:ext uri="{FF2B5EF4-FFF2-40B4-BE49-F238E27FC236}">
                <a16:creationId xmlns:a16="http://schemas.microsoft.com/office/drawing/2014/main" xmlns="" id="{02294B36-D511-4E23-A768-EAFA149B5CC7}"/>
              </a:ext>
            </a:extLst>
          </p:cNvPr>
          <p:cNvSpPr/>
          <p:nvPr/>
        </p:nvSpPr>
        <p:spPr>
          <a:xfrm>
            <a:off x="1" y="1620838"/>
            <a:ext cx="12161838"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eaLnBrk="0" fontAlgn="base" hangingPunct="0">
              <a:spcBef>
                <a:spcPct val="0"/>
              </a:spcBef>
              <a:spcAft>
                <a:spcPct val="0"/>
              </a:spcAft>
              <a:defRPr/>
            </a:pPr>
            <a:endParaRPr lang="en-US" b="1" dirty="0">
              <a:solidFill>
                <a:srgbClr val="FFFFFF"/>
              </a:solidFill>
            </a:endParaRPr>
          </a:p>
        </p:txBody>
      </p:sp>
      <p:cxnSp>
        <p:nvCxnSpPr>
          <p:cNvPr id="9" name="Straight Connector 8">
            <a:extLst>
              <a:ext uri="{FF2B5EF4-FFF2-40B4-BE49-F238E27FC236}">
                <a16:creationId xmlns:a16="http://schemas.microsoft.com/office/drawing/2014/main" xmlns="" id="{A5B42F6D-719A-45C6-BB57-84887368226C}"/>
              </a:ext>
            </a:extLst>
          </p:cNvPr>
          <p:cNvCxnSpPr/>
          <p:nvPr/>
        </p:nvCxnSpPr>
        <p:spPr bwMode="auto">
          <a:xfrm>
            <a:off x="-14256" y="1620838"/>
            <a:ext cx="12184015"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2" name="Straight Connector 11">
            <a:extLst>
              <a:ext uri="{FF2B5EF4-FFF2-40B4-BE49-F238E27FC236}">
                <a16:creationId xmlns:a16="http://schemas.microsoft.com/office/drawing/2014/main" xmlns="" id="{9ACD6CB8-625C-44F5-9B90-77A60BCC4A2E}"/>
              </a:ext>
            </a:extLst>
          </p:cNvPr>
          <p:cNvCxnSpPr/>
          <p:nvPr/>
        </p:nvCxnSpPr>
        <p:spPr bwMode="auto">
          <a:xfrm>
            <a:off x="-14256" y="3662363"/>
            <a:ext cx="12184015"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3" name="Rectangle 55">
            <a:extLst>
              <a:ext uri="{FF2B5EF4-FFF2-40B4-BE49-F238E27FC236}">
                <a16:creationId xmlns:a16="http://schemas.microsoft.com/office/drawing/2014/main" xmlns="" id="{078B106A-3121-420B-B2D9-854FF204BD0F}"/>
              </a:ext>
            </a:extLst>
          </p:cNvPr>
          <p:cNvSpPr>
            <a:spLocks noGrp="1" noChangeArrowheads="1"/>
          </p:cNvSpPr>
          <p:nvPr>
            <p:ph type="ctrTitle"/>
          </p:nvPr>
        </p:nvSpPr>
        <p:spPr bwMode="invGray">
          <a:xfrm>
            <a:off x="608183" y="1600200"/>
            <a:ext cx="11237033" cy="2057400"/>
          </a:xfrm>
          <a:prstGeom prst="rect">
            <a:avLst/>
          </a:prstGeom>
        </p:spPr>
        <p:txBody>
          <a:bodyPr/>
          <a:lstStyle>
            <a:lvl1pPr>
              <a:defRPr sz="3900">
                <a:solidFill>
                  <a:srgbClr val="455560"/>
                </a:solidFill>
              </a:defRPr>
            </a:lvl1pPr>
          </a:lstStyle>
          <a:p>
            <a:r>
              <a:rPr lang="en-US"/>
              <a:t>Click to edit Master title style</a:t>
            </a:r>
            <a:endParaRPr lang="en-US" dirty="0"/>
          </a:p>
        </p:txBody>
      </p:sp>
      <p:sp>
        <p:nvSpPr>
          <p:cNvPr id="14" name="Rectangle 13">
            <a:extLst>
              <a:ext uri="{FF2B5EF4-FFF2-40B4-BE49-F238E27FC236}">
                <a16:creationId xmlns:a16="http://schemas.microsoft.com/office/drawing/2014/main" xmlns="" id="{C6C33664-ACD6-44A3-95A5-32325CBC9685}"/>
              </a:ext>
            </a:extLst>
          </p:cNvPr>
          <p:cNvSpPr/>
          <p:nvPr/>
        </p:nvSpPr>
        <p:spPr>
          <a:xfrm>
            <a:off x="1" y="1620838"/>
            <a:ext cx="12161838"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eaLnBrk="0" fontAlgn="base" hangingPunct="0">
              <a:spcBef>
                <a:spcPct val="0"/>
              </a:spcBef>
              <a:spcAft>
                <a:spcPct val="0"/>
              </a:spcAft>
              <a:defRPr/>
            </a:pPr>
            <a:endParaRPr lang="en-US" b="1" dirty="0">
              <a:solidFill>
                <a:srgbClr val="FFFFFF"/>
              </a:solidFill>
            </a:endParaRPr>
          </a:p>
        </p:txBody>
      </p:sp>
      <p:cxnSp>
        <p:nvCxnSpPr>
          <p:cNvPr id="15" name="Straight Connector 14">
            <a:extLst>
              <a:ext uri="{FF2B5EF4-FFF2-40B4-BE49-F238E27FC236}">
                <a16:creationId xmlns:a16="http://schemas.microsoft.com/office/drawing/2014/main" xmlns="" id="{5EECCBFD-9ED3-4167-961B-65218739F1A5}"/>
              </a:ext>
            </a:extLst>
          </p:cNvPr>
          <p:cNvCxnSpPr/>
          <p:nvPr/>
        </p:nvCxnSpPr>
        <p:spPr bwMode="auto">
          <a:xfrm>
            <a:off x="-14256" y="1620838"/>
            <a:ext cx="12184015"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9" name="Straight Connector 18">
            <a:extLst>
              <a:ext uri="{FF2B5EF4-FFF2-40B4-BE49-F238E27FC236}">
                <a16:creationId xmlns:a16="http://schemas.microsoft.com/office/drawing/2014/main" xmlns="" id="{F95A2832-7EB2-44CE-B43D-FCA9D107E325}"/>
              </a:ext>
            </a:extLst>
          </p:cNvPr>
          <p:cNvCxnSpPr/>
          <p:nvPr/>
        </p:nvCxnSpPr>
        <p:spPr bwMode="auto">
          <a:xfrm>
            <a:off x="-14256" y="3662363"/>
            <a:ext cx="12184015"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pic>
        <p:nvPicPr>
          <p:cNvPr id="17" name="Picture 16">
            <a:extLst>
              <a:ext uri="{FF2B5EF4-FFF2-40B4-BE49-F238E27FC236}">
                <a16:creationId xmlns:a16="http://schemas.microsoft.com/office/drawing/2014/main" xmlns="" id="{63E2287C-41C4-43B4-A3AF-BC848C3286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9031116" y="328780"/>
            <a:ext cx="2666736" cy="945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a:extLst>
              <a:ext uri="{FF2B5EF4-FFF2-40B4-BE49-F238E27FC236}">
                <a16:creationId xmlns:a16="http://schemas.microsoft.com/office/drawing/2014/main" xmlns="" id="{63835AF0-5220-416B-A1E4-E5518268A90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8430" y="3662363"/>
            <a:ext cx="6063499"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A picture containing outdoor&#10;&#10;Description automatically generated">
            <a:extLst>
              <a:ext uri="{FF2B5EF4-FFF2-40B4-BE49-F238E27FC236}">
                <a16:creationId xmlns:a16="http://schemas.microsoft.com/office/drawing/2014/main" xmlns="" id="{35135177-3E82-418F-A2BC-C618CD3FB98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77843" y="3657600"/>
            <a:ext cx="6080919" cy="3200400"/>
          </a:xfrm>
          <a:prstGeom prst="rect">
            <a:avLst/>
          </a:prstGeom>
        </p:spPr>
      </p:pic>
      <p:sp>
        <p:nvSpPr>
          <p:cNvPr id="21" name="Rectangle 20">
            <a:extLst>
              <a:ext uri="{FF2B5EF4-FFF2-40B4-BE49-F238E27FC236}">
                <a16:creationId xmlns:a16="http://schemas.microsoft.com/office/drawing/2014/main" xmlns="" id="{E48DE980-B69A-4A37-8D0D-8863C493222D}"/>
              </a:ext>
            </a:extLst>
          </p:cNvPr>
          <p:cNvSpPr/>
          <p:nvPr userDrawn="1"/>
        </p:nvSpPr>
        <p:spPr>
          <a:xfrm>
            <a:off x="1" y="1620838"/>
            <a:ext cx="12161838"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eaLnBrk="0" fontAlgn="base" hangingPunct="0">
              <a:spcBef>
                <a:spcPct val="0"/>
              </a:spcBef>
              <a:spcAft>
                <a:spcPct val="0"/>
              </a:spcAft>
              <a:defRPr/>
            </a:pPr>
            <a:endParaRPr lang="en-US" b="1" dirty="0">
              <a:solidFill>
                <a:srgbClr val="FFFFFF"/>
              </a:solidFill>
            </a:endParaRPr>
          </a:p>
        </p:txBody>
      </p:sp>
      <p:cxnSp>
        <p:nvCxnSpPr>
          <p:cNvPr id="23" name="Straight Connector 22">
            <a:extLst>
              <a:ext uri="{FF2B5EF4-FFF2-40B4-BE49-F238E27FC236}">
                <a16:creationId xmlns:a16="http://schemas.microsoft.com/office/drawing/2014/main" xmlns="" id="{6E6521FA-0053-4529-8A4A-D511924CCA9D}"/>
              </a:ext>
            </a:extLst>
          </p:cNvPr>
          <p:cNvCxnSpPr/>
          <p:nvPr userDrawn="1"/>
        </p:nvCxnSpPr>
        <p:spPr bwMode="auto">
          <a:xfrm>
            <a:off x="-14256" y="1620838"/>
            <a:ext cx="12184015"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24" name="Straight Connector 23">
            <a:extLst>
              <a:ext uri="{FF2B5EF4-FFF2-40B4-BE49-F238E27FC236}">
                <a16:creationId xmlns:a16="http://schemas.microsoft.com/office/drawing/2014/main" xmlns="" id="{C80C4EF0-28D9-4247-923F-37EF89EA7661}"/>
              </a:ext>
            </a:extLst>
          </p:cNvPr>
          <p:cNvCxnSpPr/>
          <p:nvPr userDrawn="1"/>
        </p:nvCxnSpPr>
        <p:spPr bwMode="auto">
          <a:xfrm>
            <a:off x="-14256" y="3662363"/>
            <a:ext cx="12184015"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pic>
        <p:nvPicPr>
          <p:cNvPr id="25" name="Picture 24">
            <a:extLst>
              <a:ext uri="{FF2B5EF4-FFF2-40B4-BE49-F238E27FC236}">
                <a16:creationId xmlns:a16="http://schemas.microsoft.com/office/drawing/2014/main" xmlns="" id="{062584BE-9760-48E5-8860-652E7EB2A33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auto">
          <a:xfrm>
            <a:off x="9031116" y="328780"/>
            <a:ext cx="2666736" cy="945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68399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8251" y="238143"/>
            <a:ext cx="10845546" cy="1103313"/>
          </a:xfrm>
          <a:prstGeom prst="rect">
            <a:avLst/>
          </a:prstGeo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603271" y="1513047"/>
            <a:ext cx="10850619" cy="465068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079859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sp>
        <p:nvSpPr>
          <p:cNvPr id="5" name="Title 1"/>
          <p:cNvSpPr>
            <a:spLocks noGrp="1"/>
          </p:cNvSpPr>
          <p:nvPr>
            <p:ph type="title"/>
          </p:nvPr>
        </p:nvSpPr>
        <p:spPr>
          <a:xfrm>
            <a:off x="513171" y="330201"/>
            <a:ext cx="11216332" cy="5250792"/>
          </a:xfrm>
          <a:prstGeom prst="rect">
            <a:avLst/>
          </a:prstGeom>
        </p:spPr>
        <p:txBody>
          <a:bodyPr anchorCtr="1"/>
          <a:lstStyle>
            <a:lvl1pPr algn="ctr">
              <a:defRPr sz="4000" b="1" cap="none">
                <a:solidFill>
                  <a:schemeClr val="bg2"/>
                </a:solidFill>
              </a:defRPr>
            </a:lvl1pPr>
          </a:lstStyle>
          <a:p>
            <a:r>
              <a:rPr lang="en-US"/>
              <a:t>Click to edit Master title style</a:t>
            </a:r>
            <a:endParaRPr lang="en-US" dirty="0"/>
          </a:p>
        </p:txBody>
      </p:sp>
      <p:sp>
        <p:nvSpPr>
          <p:cNvPr id="4" name="Rectangle 3">
            <a:extLst>
              <a:ext uri="{FF2B5EF4-FFF2-40B4-BE49-F238E27FC236}">
                <a16:creationId xmlns:a16="http://schemas.microsoft.com/office/drawing/2014/main" xmlns="" id="{CF8F8BDA-1A03-445B-A76B-525DE8317C18}"/>
              </a:ext>
            </a:extLst>
          </p:cNvPr>
          <p:cNvSpPr/>
          <p:nvPr/>
        </p:nvSpPr>
        <p:spPr>
          <a:xfrm>
            <a:off x="1" y="6590270"/>
            <a:ext cx="12161838"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b="1" dirty="0">
              <a:solidFill>
                <a:srgbClr val="FFFFFF"/>
              </a:solidFill>
            </a:endParaRPr>
          </a:p>
        </p:txBody>
      </p:sp>
      <p:pic>
        <p:nvPicPr>
          <p:cNvPr id="9" name="Picture 8">
            <a:extLst>
              <a:ext uri="{FF2B5EF4-FFF2-40B4-BE49-F238E27FC236}">
                <a16:creationId xmlns:a16="http://schemas.microsoft.com/office/drawing/2014/main" xmlns="" id="{49293BAA-8C62-4F73-8124-D4D6BEBF88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3888" y="5345430"/>
            <a:ext cx="3817950" cy="1247410"/>
          </a:xfrm>
          <a:prstGeom prst="rect">
            <a:avLst/>
          </a:prstGeom>
        </p:spPr>
      </p:pic>
      <p:cxnSp>
        <p:nvCxnSpPr>
          <p:cNvPr id="10" name="Straight Connector 9">
            <a:extLst>
              <a:ext uri="{FF2B5EF4-FFF2-40B4-BE49-F238E27FC236}">
                <a16:creationId xmlns:a16="http://schemas.microsoft.com/office/drawing/2014/main" xmlns="" id="{F7E97A50-08EF-437E-A636-931428B27154}"/>
              </a:ext>
            </a:extLst>
          </p:cNvPr>
          <p:cNvCxnSpPr/>
          <p:nvPr/>
        </p:nvCxnSpPr>
        <p:spPr>
          <a:xfrm>
            <a:off x="1" y="6589713"/>
            <a:ext cx="12161838" cy="0"/>
          </a:xfrm>
          <a:prstGeom prst="line">
            <a:avLst/>
          </a:prstGeom>
          <a:ln w="19050">
            <a:solidFill>
              <a:srgbClr val="7F3F98"/>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xmlns="" id="{AD36CBA4-5CA2-43C3-9283-7E1FF79595FC}"/>
              </a:ext>
            </a:extLst>
          </p:cNvPr>
          <p:cNvSpPr/>
          <p:nvPr userDrawn="1"/>
        </p:nvSpPr>
        <p:spPr>
          <a:xfrm>
            <a:off x="1" y="6590270"/>
            <a:ext cx="12161838"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b="1" dirty="0">
              <a:solidFill>
                <a:srgbClr val="FFFFFF"/>
              </a:solidFill>
            </a:endParaRPr>
          </a:p>
        </p:txBody>
      </p:sp>
      <p:pic>
        <p:nvPicPr>
          <p:cNvPr id="7" name="Picture 6">
            <a:extLst>
              <a:ext uri="{FF2B5EF4-FFF2-40B4-BE49-F238E27FC236}">
                <a16:creationId xmlns:a16="http://schemas.microsoft.com/office/drawing/2014/main" xmlns="" id="{7EF83B3C-C8D2-4124-945C-92B9D3E2BE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43888" y="5345430"/>
            <a:ext cx="3817950" cy="1247410"/>
          </a:xfrm>
          <a:prstGeom prst="rect">
            <a:avLst/>
          </a:prstGeom>
        </p:spPr>
      </p:pic>
      <p:cxnSp>
        <p:nvCxnSpPr>
          <p:cNvPr id="8" name="Straight Connector 7">
            <a:extLst>
              <a:ext uri="{FF2B5EF4-FFF2-40B4-BE49-F238E27FC236}">
                <a16:creationId xmlns:a16="http://schemas.microsoft.com/office/drawing/2014/main" xmlns="" id="{8A1566C2-CA6A-481D-AF1A-A22E583CCAB3}"/>
              </a:ext>
            </a:extLst>
          </p:cNvPr>
          <p:cNvCxnSpPr/>
          <p:nvPr userDrawn="1"/>
        </p:nvCxnSpPr>
        <p:spPr>
          <a:xfrm>
            <a:off x="1" y="6589713"/>
            <a:ext cx="12161838" cy="0"/>
          </a:xfrm>
          <a:prstGeom prst="line">
            <a:avLst/>
          </a:prstGeom>
          <a:ln w="19050">
            <a:solidFill>
              <a:srgbClr val="7F3F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13037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8342" y="238143"/>
            <a:ext cx="10845547" cy="110331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00331" y="1510730"/>
            <a:ext cx="5296143"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7166" y="1510730"/>
            <a:ext cx="5216632" cy="4679462"/>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330096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Text and Char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237166" y="1510730"/>
            <a:ext cx="5216632" cy="4665746"/>
          </a:xfrm>
          <a:prstGeom prst="rect">
            <a:avLst/>
          </a:prstGeom>
        </p:spPr>
        <p:txBody>
          <a:bodyPr/>
          <a:lstStyle>
            <a:lvl1pPr>
              <a:defRPr sz="28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0" name="Title 1"/>
          <p:cNvSpPr>
            <a:spLocks noGrp="1"/>
          </p:cNvSpPr>
          <p:nvPr>
            <p:ph type="title"/>
          </p:nvPr>
        </p:nvSpPr>
        <p:spPr>
          <a:xfrm>
            <a:off x="608251" y="238143"/>
            <a:ext cx="10845546" cy="1103313"/>
          </a:xfrm>
          <a:prstGeom prst="rect">
            <a:avLst/>
          </a:prstGeom>
        </p:spPr>
        <p:txBody>
          <a:bodyPr/>
          <a:lstStyle/>
          <a:p>
            <a:r>
              <a:rPr lang="en-US"/>
              <a:t>Click to edit Master title style</a:t>
            </a:r>
            <a:endParaRPr lang="en-US" dirty="0"/>
          </a:p>
        </p:txBody>
      </p:sp>
      <p:sp>
        <p:nvSpPr>
          <p:cNvPr id="11" name="Content Placeholder 2"/>
          <p:cNvSpPr>
            <a:spLocks noGrp="1"/>
          </p:cNvSpPr>
          <p:nvPr>
            <p:ph sz="half" idx="1"/>
          </p:nvPr>
        </p:nvSpPr>
        <p:spPr>
          <a:xfrm>
            <a:off x="600331" y="1510730"/>
            <a:ext cx="5296143"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577038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8342" y="238143"/>
            <a:ext cx="11113493" cy="110331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202209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8251" y="238170"/>
            <a:ext cx="10845548" cy="110331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00435" y="1510730"/>
            <a:ext cx="5296144"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7268" y="1510730"/>
            <a:ext cx="5216633" cy="4679462"/>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271663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67144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Promo Slide">
    <p:spTree>
      <p:nvGrpSpPr>
        <p:cNvPr id="1" name=""/>
        <p:cNvGrpSpPr/>
        <p:nvPr/>
      </p:nvGrpSpPr>
      <p:grpSpPr>
        <a:xfrm>
          <a:off x="0" y="0"/>
          <a:ext cx="0" cy="0"/>
          <a:chOff x="0" y="0"/>
          <a:chExt cx="0" cy="0"/>
        </a:xfrm>
      </p:grpSpPr>
      <p:sp>
        <p:nvSpPr>
          <p:cNvPr id="10" name="Content Placeholder 9"/>
          <p:cNvSpPr>
            <a:spLocks noGrp="1"/>
          </p:cNvSpPr>
          <p:nvPr>
            <p:ph sz="quarter" idx="11"/>
          </p:nvPr>
        </p:nvSpPr>
        <p:spPr>
          <a:xfrm>
            <a:off x="513079" y="4856857"/>
            <a:ext cx="11256034" cy="1155939"/>
          </a:xfrm>
          <a:prstGeom prst="rect">
            <a:avLst/>
          </a:prstGeom>
        </p:spPr>
        <p:txBody>
          <a:bodyPr/>
          <a:lstStyle>
            <a:lvl1pPr>
              <a:buFontTx/>
              <a:buNone/>
              <a:defRPr sz="2400" b="1">
                <a:solidFill>
                  <a:srgbClr val="8B3D9A"/>
                </a:solidFill>
              </a:defRPr>
            </a:lvl1pPr>
            <a:lvl2pPr>
              <a:buFontTx/>
              <a:buNone/>
              <a:defRPr sz="2400"/>
            </a:lvl2pPr>
            <a:lvl3pPr>
              <a:buFontTx/>
              <a:buNone/>
              <a:defRPr sz="2400"/>
            </a:lvl3pPr>
            <a:lvl4pPr>
              <a:buFontTx/>
              <a:buNone/>
              <a:defRPr sz="2400"/>
            </a:lvl4pPr>
            <a:lvl5pPr>
              <a:buFontTx/>
              <a:buNone/>
              <a:defRPr sz="2400"/>
            </a:lvl5pPr>
          </a:lstStyle>
          <a:p>
            <a:pPr lvl="0"/>
            <a:r>
              <a:rPr lang="en-US"/>
              <a:t>Click to edit Master text styles</a:t>
            </a:r>
          </a:p>
        </p:txBody>
      </p:sp>
      <p:sp>
        <p:nvSpPr>
          <p:cNvPr id="2" name="Title 1"/>
          <p:cNvSpPr>
            <a:spLocks noGrp="1"/>
          </p:cNvSpPr>
          <p:nvPr>
            <p:ph type="title"/>
          </p:nvPr>
        </p:nvSpPr>
        <p:spPr>
          <a:xfrm>
            <a:off x="513211" y="239730"/>
            <a:ext cx="11216199" cy="1674813"/>
          </a:xfrm>
          <a:prstGeom prst="rect">
            <a:avLst/>
          </a:prstGeom>
        </p:spPr>
        <p:txBody>
          <a:bodyPr/>
          <a:lstStyle>
            <a:lvl1pPr algn="ctr">
              <a:defRPr sz="3900">
                <a:solidFill>
                  <a:schemeClr val="bg2"/>
                </a:solidFill>
              </a:defRPr>
            </a:lvl1pPr>
          </a:lstStyle>
          <a:p>
            <a:r>
              <a:rPr lang="en-US"/>
              <a:t>Click to edit Master title style</a:t>
            </a:r>
            <a:endParaRPr lang="en-US" dirty="0"/>
          </a:p>
        </p:txBody>
      </p:sp>
      <p:sp>
        <p:nvSpPr>
          <p:cNvPr id="8" name="Content Placeholder 7"/>
          <p:cNvSpPr>
            <a:spLocks noGrp="1"/>
          </p:cNvSpPr>
          <p:nvPr>
            <p:ph sz="quarter" idx="10"/>
          </p:nvPr>
        </p:nvSpPr>
        <p:spPr>
          <a:xfrm>
            <a:off x="608251" y="1895492"/>
            <a:ext cx="10845546" cy="2605717"/>
          </a:xfrm>
          <a:prstGeom prst="rect">
            <a:avLst/>
          </a:prstGeom>
        </p:spPr>
        <p:txBody>
          <a:bodyPr/>
          <a:lstStyle>
            <a:lvl1pPr marL="0" indent="0">
              <a:buFontTx/>
              <a:buNone/>
              <a:defRPr sz="2000" b="1">
                <a:solidFill>
                  <a:schemeClr val="bg2"/>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pic>
        <p:nvPicPr>
          <p:cNvPr id="12" name="Picture 11">
            <a:extLst>
              <a:ext uri="{FF2B5EF4-FFF2-40B4-BE49-F238E27FC236}">
                <a16:creationId xmlns:a16="http://schemas.microsoft.com/office/drawing/2014/main" xmlns="" id="{5EDCE80E-A528-4F84-999C-167B7BD87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0721" y="3355525"/>
            <a:ext cx="3817950" cy="1247410"/>
          </a:xfrm>
          <a:prstGeom prst="rect">
            <a:avLst/>
          </a:prstGeom>
        </p:spPr>
      </p:pic>
      <p:cxnSp>
        <p:nvCxnSpPr>
          <p:cNvPr id="11" name="Straight Connector 10">
            <a:extLst>
              <a:ext uri="{FF2B5EF4-FFF2-40B4-BE49-F238E27FC236}">
                <a16:creationId xmlns:a16="http://schemas.microsoft.com/office/drawing/2014/main" xmlns="" id="{5FB50470-EA3D-49B4-8F28-4C9C1E0D226A}"/>
              </a:ext>
            </a:extLst>
          </p:cNvPr>
          <p:cNvCxnSpPr/>
          <p:nvPr/>
        </p:nvCxnSpPr>
        <p:spPr bwMode="auto">
          <a:xfrm>
            <a:off x="-22176" y="4605619"/>
            <a:ext cx="12184014" cy="0"/>
          </a:xfrm>
          <a:prstGeom prst="line">
            <a:avLst/>
          </a:prstGeom>
          <a:ln w="28575">
            <a:solidFill>
              <a:schemeClr val="tx1">
                <a:lumMod val="75000"/>
              </a:schemeClr>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pic>
        <p:nvPicPr>
          <p:cNvPr id="9" name="Picture 5" descr="CCO_ONC_RGB.jpg">
            <a:extLst>
              <a:ext uri="{FF2B5EF4-FFF2-40B4-BE49-F238E27FC236}">
                <a16:creationId xmlns:a16="http://schemas.microsoft.com/office/drawing/2014/main" xmlns="" id="{A8FCC512-B9D6-45E5-83A8-5B1B4BEE1414}"/>
              </a:ext>
            </a:extLst>
          </p:cNvPr>
          <p:cNvPicPr>
            <a:picLocks noChangeAspect="1"/>
          </p:cNvPicPr>
          <p:nvPr/>
        </p:nvPicPr>
        <p:blipFill>
          <a:blip r:embed="rId3">
            <a:extLst>
              <a:ext uri="{28A0092B-C50C-407E-A947-70E740481C1C}">
                <a14:useLocalDpi xmlns:a14="http://schemas.microsoft.com/office/drawing/2010/main" val="0"/>
              </a:ext>
            </a:extLst>
          </a:blip>
          <a:srcRect t="44931"/>
          <a:stretch>
            <a:fillRect/>
          </a:stretch>
        </p:blipFill>
        <p:spPr bwMode="auto">
          <a:xfrm>
            <a:off x="8130154" y="5876925"/>
            <a:ext cx="3664387"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xmlns="" id="{93EDCBBC-8E31-416D-9FF0-878A261976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40721" y="3355525"/>
            <a:ext cx="3817950" cy="1247410"/>
          </a:xfrm>
          <a:prstGeom prst="rect">
            <a:avLst/>
          </a:prstGeom>
        </p:spPr>
      </p:pic>
      <p:cxnSp>
        <p:nvCxnSpPr>
          <p:cNvPr id="14" name="Straight Connector 13">
            <a:extLst>
              <a:ext uri="{FF2B5EF4-FFF2-40B4-BE49-F238E27FC236}">
                <a16:creationId xmlns:a16="http://schemas.microsoft.com/office/drawing/2014/main" xmlns="" id="{5BE7CB14-4BEE-445E-BA52-09BDBA8055EA}"/>
              </a:ext>
            </a:extLst>
          </p:cNvPr>
          <p:cNvCxnSpPr/>
          <p:nvPr userDrawn="1"/>
        </p:nvCxnSpPr>
        <p:spPr bwMode="auto">
          <a:xfrm>
            <a:off x="-22176" y="4605619"/>
            <a:ext cx="12184014" cy="0"/>
          </a:xfrm>
          <a:prstGeom prst="line">
            <a:avLst/>
          </a:prstGeom>
          <a:ln w="28575">
            <a:solidFill>
              <a:schemeClr val="tx1">
                <a:lumMod val="75000"/>
              </a:schemeClr>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pic>
        <p:nvPicPr>
          <p:cNvPr id="15" name="Picture 5" descr="CCO_ONC_RGB.jpg">
            <a:extLst>
              <a:ext uri="{FF2B5EF4-FFF2-40B4-BE49-F238E27FC236}">
                <a16:creationId xmlns:a16="http://schemas.microsoft.com/office/drawing/2014/main" xmlns="" id="{E664945A-7321-4AB0-843C-AE110A5D9219}"/>
              </a:ext>
            </a:extLst>
          </p:cNvPr>
          <p:cNvPicPr>
            <a:picLocks noChangeAspect="1"/>
          </p:cNvPicPr>
          <p:nvPr userDrawn="1"/>
        </p:nvPicPr>
        <p:blipFill>
          <a:blip r:embed="rId3">
            <a:extLst>
              <a:ext uri="{28A0092B-C50C-407E-A947-70E740481C1C}">
                <a14:useLocalDpi xmlns:a14="http://schemas.microsoft.com/office/drawing/2010/main" val="0"/>
              </a:ext>
            </a:extLst>
          </a:blip>
          <a:srcRect t="44931"/>
          <a:stretch>
            <a:fillRect/>
          </a:stretch>
        </p:blipFill>
        <p:spPr bwMode="auto">
          <a:xfrm>
            <a:off x="8130154" y="5876925"/>
            <a:ext cx="3664387"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67478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Inhalt - Variante A">
    <p:spTree>
      <p:nvGrpSpPr>
        <p:cNvPr id="1" name=""/>
        <p:cNvGrpSpPr/>
        <p:nvPr/>
      </p:nvGrpSpPr>
      <p:grpSpPr>
        <a:xfrm>
          <a:off x="0" y="0"/>
          <a:ext cx="0" cy="0"/>
          <a:chOff x="0" y="0"/>
          <a:chExt cx="0" cy="0"/>
        </a:xfrm>
      </p:grpSpPr>
      <p:sp>
        <p:nvSpPr>
          <p:cNvPr id="4" name="Textplatzhalter 13">
            <a:extLst>
              <a:ext uri="{FF2B5EF4-FFF2-40B4-BE49-F238E27FC236}">
                <a16:creationId xmlns:a16="http://schemas.microsoft.com/office/drawing/2014/main" xmlns="" id="{792F0E2C-F826-E44A-8632-CAD8ACFFA430}"/>
              </a:ext>
            </a:extLst>
          </p:cNvPr>
          <p:cNvSpPr>
            <a:spLocks noGrp="1"/>
          </p:cNvSpPr>
          <p:nvPr>
            <p:ph type="body" sz="quarter" idx="10" hasCustomPrompt="1"/>
          </p:nvPr>
        </p:nvSpPr>
        <p:spPr>
          <a:xfrm>
            <a:off x="1854466" y="1008936"/>
            <a:ext cx="7849130" cy="421583"/>
          </a:xfrm>
          <a:prstGeom prst="rect">
            <a:avLst/>
          </a:prstGeom>
        </p:spPr>
        <p:txBody>
          <a:bodyPr/>
          <a:lstStyle>
            <a:lvl1pPr marL="0" indent="0">
              <a:buNone/>
              <a:defRPr sz="3200" b="1" cap="none" spc="67" baseline="0">
                <a:solidFill>
                  <a:srgbClr val="203E59"/>
                </a:solidFill>
                <a:latin typeface="Mada" pitchFamily="2" charset="0"/>
              </a:defRPr>
            </a:lvl1pPr>
          </a:lstStyle>
          <a:p>
            <a:pPr lvl="0"/>
            <a:r>
              <a:rPr lang="de-DE" dirty="0"/>
              <a:t>Inhalt</a:t>
            </a:r>
          </a:p>
        </p:txBody>
      </p:sp>
      <p:sp>
        <p:nvSpPr>
          <p:cNvPr id="8" name="Textplatzhalter 5">
            <a:extLst>
              <a:ext uri="{FF2B5EF4-FFF2-40B4-BE49-F238E27FC236}">
                <a16:creationId xmlns:a16="http://schemas.microsoft.com/office/drawing/2014/main" xmlns="" id="{AD402CA2-7871-9F43-AF0E-AE19730E137A}"/>
              </a:ext>
            </a:extLst>
          </p:cNvPr>
          <p:cNvSpPr>
            <a:spLocks noGrp="1"/>
          </p:cNvSpPr>
          <p:nvPr>
            <p:ph type="body" sz="quarter" idx="11" hasCustomPrompt="1"/>
          </p:nvPr>
        </p:nvSpPr>
        <p:spPr>
          <a:xfrm>
            <a:off x="1200320" y="1950720"/>
            <a:ext cx="9761384" cy="3860800"/>
          </a:xfrm>
          <a:prstGeom prst="rect">
            <a:avLst/>
          </a:prstGeom>
          <a:noFill/>
        </p:spPr>
        <p:txBody>
          <a:bodyPr lIns="324000" tIns="288000" rIns="324000" bIns="288000"/>
          <a:lstStyle>
            <a:lvl1pPr marL="0" indent="-383990">
              <a:buClr>
                <a:srgbClr val="76A3B4"/>
              </a:buClr>
              <a:buSzPct val="80000"/>
              <a:buFont typeface="Arial" panose="020B0604020202020204" pitchFamily="34" charset="0"/>
              <a:buChar char="•"/>
              <a:defRPr sz="2667" b="0" i="0">
                <a:solidFill>
                  <a:srgbClr val="203E59"/>
                </a:solidFill>
                <a:latin typeface="Mada Medium" pitchFamily="2" charset="0"/>
              </a:defRPr>
            </a:lvl1pPr>
            <a:lvl2pPr marL="609585" indent="0">
              <a:buNone/>
              <a:defRPr sz="2400" b="0" i="0">
                <a:solidFill>
                  <a:srgbClr val="203E59"/>
                </a:solidFill>
                <a:latin typeface="Mada Medium" pitchFamily="2" charset="0"/>
              </a:defRPr>
            </a:lvl2pPr>
            <a:lvl3pPr marL="1219170" indent="0">
              <a:buNone/>
              <a:defRPr sz="2400" b="0" i="0">
                <a:solidFill>
                  <a:srgbClr val="203E59"/>
                </a:solidFill>
                <a:latin typeface="Mada Medium" pitchFamily="2" charset="0"/>
              </a:defRPr>
            </a:lvl3pPr>
            <a:lvl4pPr marL="1828754" indent="0">
              <a:buNone/>
              <a:defRPr sz="2400" b="0" i="0">
                <a:solidFill>
                  <a:srgbClr val="203E59"/>
                </a:solidFill>
                <a:latin typeface="Mada Medium" pitchFamily="2" charset="0"/>
              </a:defRPr>
            </a:lvl4pPr>
            <a:lvl5pPr marL="2438339" indent="0">
              <a:buNone/>
              <a:defRPr sz="2400" b="0" i="0">
                <a:solidFill>
                  <a:srgbClr val="203E59"/>
                </a:solidFill>
                <a:latin typeface="Mada Medium" pitchFamily="2" charset="0"/>
              </a:defRPr>
            </a:lvl5pPr>
          </a:lstStyle>
          <a:p>
            <a:pPr lvl="0"/>
            <a:r>
              <a:rPr lang="de-DE" dirty="0"/>
              <a:t>Erste Zeile</a:t>
            </a:r>
          </a:p>
          <a:p>
            <a:pPr lvl="0"/>
            <a:r>
              <a:rPr lang="de-DE" dirty="0"/>
              <a:t>Weitere Zeile</a:t>
            </a:r>
          </a:p>
          <a:p>
            <a:pPr lvl="0"/>
            <a:endParaRPr lang="de-DE" dirty="0"/>
          </a:p>
        </p:txBody>
      </p:sp>
    </p:spTree>
    <p:extLst>
      <p:ext uri="{BB962C8B-B14F-4D97-AF65-F5344CB8AC3E}">
        <p14:creationId xmlns:p14="http://schemas.microsoft.com/office/powerpoint/2010/main" val="974967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7" name="Picture 16">
            <a:extLst>
              <a:ext uri="{FF2B5EF4-FFF2-40B4-BE49-F238E27FC236}">
                <a16:creationId xmlns="" xmlns:a16="http://schemas.microsoft.com/office/drawing/2014/main" id="{9951EF7A-DF5C-4734-B2A0-88982E3D2A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9031116" y="328764"/>
            <a:ext cx="2666736" cy="945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a:extLst>
              <a:ext uri="{FF2B5EF4-FFF2-40B4-BE49-F238E27FC236}">
                <a16:creationId xmlns="" xmlns:a16="http://schemas.microsoft.com/office/drawing/2014/main" id="{3811F168-5851-4164-A476-942919F07F4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8423" y="3662363"/>
            <a:ext cx="6063499"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54"/>
          <p:cNvSpPr>
            <a:spLocks noGrp="1" noChangeArrowheads="1"/>
          </p:cNvSpPr>
          <p:nvPr>
            <p:ph type="subTitle" idx="1"/>
          </p:nvPr>
        </p:nvSpPr>
        <p:spPr>
          <a:xfrm>
            <a:off x="608176" y="4041652"/>
            <a:ext cx="5168781" cy="1120775"/>
          </a:xfrm>
        </p:spPr>
        <p:txBody>
          <a:bodyPr/>
          <a:lstStyle>
            <a:lvl1pPr marL="0" indent="0">
              <a:lnSpc>
                <a:spcPct val="100000"/>
              </a:lnSpc>
              <a:buFont typeface="Wingdings" pitchFamily="2" charset="2"/>
              <a:buNone/>
              <a:defRPr sz="2000" b="1">
                <a:solidFill>
                  <a:schemeClr val="bg2"/>
                </a:solidFill>
              </a:defRPr>
            </a:lvl1pPr>
          </a:lstStyle>
          <a:p>
            <a:r>
              <a:rPr lang="en-US"/>
              <a:t>Click to edit Master subtitle style</a:t>
            </a:r>
            <a:endParaRPr lang="en-US" dirty="0"/>
          </a:p>
        </p:txBody>
      </p:sp>
      <p:sp>
        <p:nvSpPr>
          <p:cNvPr id="8" name="Rectangle 7">
            <a:extLst>
              <a:ext uri="{FF2B5EF4-FFF2-40B4-BE49-F238E27FC236}">
                <a16:creationId xmlns="" xmlns:a16="http://schemas.microsoft.com/office/drawing/2014/main" id="{02294B36-D511-4E23-A768-EAFA149B5CC7}"/>
              </a:ext>
            </a:extLst>
          </p:cNvPr>
          <p:cNvSpPr/>
          <p:nvPr/>
        </p:nvSpPr>
        <p:spPr>
          <a:xfrm>
            <a:off x="1" y="1620838"/>
            <a:ext cx="12161838"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dirty="0">
              <a:solidFill>
                <a:srgbClr val="FFFFFF"/>
              </a:solidFill>
            </a:endParaRPr>
          </a:p>
        </p:txBody>
      </p:sp>
      <p:cxnSp>
        <p:nvCxnSpPr>
          <p:cNvPr id="9" name="Straight Connector 8">
            <a:extLst>
              <a:ext uri="{FF2B5EF4-FFF2-40B4-BE49-F238E27FC236}">
                <a16:creationId xmlns="" xmlns:a16="http://schemas.microsoft.com/office/drawing/2014/main" id="{A5B42F6D-719A-45C6-BB57-84887368226C}"/>
              </a:ext>
            </a:extLst>
          </p:cNvPr>
          <p:cNvCxnSpPr/>
          <p:nvPr/>
        </p:nvCxnSpPr>
        <p:spPr bwMode="auto">
          <a:xfrm>
            <a:off x="-14256" y="1620838"/>
            <a:ext cx="12184015"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2" name="Straight Connector 11">
            <a:extLst>
              <a:ext uri="{FF2B5EF4-FFF2-40B4-BE49-F238E27FC236}">
                <a16:creationId xmlns="" xmlns:a16="http://schemas.microsoft.com/office/drawing/2014/main" id="{9ACD6CB8-625C-44F5-9B90-77A60BCC4A2E}"/>
              </a:ext>
            </a:extLst>
          </p:cNvPr>
          <p:cNvCxnSpPr/>
          <p:nvPr/>
        </p:nvCxnSpPr>
        <p:spPr bwMode="auto">
          <a:xfrm>
            <a:off x="-14256" y="3662363"/>
            <a:ext cx="12184015"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3" name="Rectangle 55">
            <a:extLst>
              <a:ext uri="{FF2B5EF4-FFF2-40B4-BE49-F238E27FC236}">
                <a16:creationId xmlns="" xmlns:a16="http://schemas.microsoft.com/office/drawing/2014/main" id="{078B106A-3121-420B-B2D9-854FF204BD0F}"/>
              </a:ext>
            </a:extLst>
          </p:cNvPr>
          <p:cNvSpPr>
            <a:spLocks noGrp="1" noChangeArrowheads="1"/>
          </p:cNvSpPr>
          <p:nvPr>
            <p:ph type="ctrTitle"/>
          </p:nvPr>
        </p:nvSpPr>
        <p:spPr bwMode="invGray">
          <a:xfrm>
            <a:off x="608176" y="1600200"/>
            <a:ext cx="11237033" cy="2057400"/>
          </a:xfrm>
          <a:prstGeom prst="rect">
            <a:avLst/>
          </a:prstGeom>
        </p:spPr>
        <p:txBody>
          <a:bodyPr/>
          <a:lstStyle>
            <a:lvl1pPr>
              <a:defRPr sz="3900">
                <a:solidFill>
                  <a:srgbClr val="455560"/>
                </a:solidFill>
              </a:defRPr>
            </a:lvl1pPr>
          </a:lstStyle>
          <a:p>
            <a:r>
              <a:rPr lang="en-US"/>
              <a:t>Click to edit Master title style</a:t>
            </a:r>
            <a:endParaRPr lang="en-US" dirty="0"/>
          </a:p>
        </p:txBody>
      </p:sp>
      <p:sp>
        <p:nvSpPr>
          <p:cNvPr id="14" name="Rectangle 13">
            <a:extLst>
              <a:ext uri="{FF2B5EF4-FFF2-40B4-BE49-F238E27FC236}">
                <a16:creationId xmlns="" xmlns:a16="http://schemas.microsoft.com/office/drawing/2014/main" id="{C6C33664-ACD6-44A3-95A5-32325CBC9685}"/>
              </a:ext>
            </a:extLst>
          </p:cNvPr>
          <p:cNvSpPr/>
          <p:nvPr userDrawn="1"/>
        </p:nvSpPr>
        <p:spPr>
          <a:xfrm>
            <a:off x="1" y="1620838"/>
            <a:ext cx="12161838"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dirty="0">
              <a:solidFill>
                <a:srgbClr val="FFFFFF"/>
              </a:solidFill>
            </a:endParaRPr>
          </a:p>
        </p:txBody>
      </p:sp>
      <p:cxnSp>
        <p:nvCxnSpPr>
          <p:cNvPr id="15" name="Straight Connector 14">
            <a:extLst>
              <a:ext uri="{FF2B5EF4-FFF2-40B4-BE49-F238E27FC236}">
                <a16:creationId xmlns="" xmlns:a16="http://schemas.microsoft.com/office/drawing/2014/main" id="{5EECCBFD-9ED3-4167-961B-65218739F1A5}"/>
              </a:ext>
            </a:extLst>
          </p:cNvPr>
          <p:cNvCxnSpPr/>
          <p:nvPr userDrawn="1"/>
        </p:nvCxnSpPr>
        <p:spPr bwMode="auto">
          <a:xfrm>
            <a:off x="-14256" y="1620838"/>
            <a:ext cx="12184015"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9" name="Straight Connector 18">
            <a:extLst>
              <a:ext uri="{FF2B5EF4-FFF2-40B4-BE49-F238E27FC236}">
                <a16:creationId xmlns="" xmlns:a16="http://schemas.microsoft.com/office/drawing/2014/main" id="{F95A2832-7EB2-44CE-B43D-FCA9D107E325}"/>
              </a:ext>
            </a:extLst>
          </p:cNvPr>
          <p:cNvCxnSpPr/>
          <p:nvPr userDrawn="1"/>
        </p:nvCxnSpPr>
        <p:spPr bwMode="auto">
          <a:xfrm>
            <a:off x="-14256" y="3662363"/>
            <a:ext cx="12184015"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2116056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8251" y="238128"/>
            <a:ext cx="10845546" cy="1103313"/>
          </a:xfrm>
          <a:prstGeom prst="rect">
            <a:avLst/>
          </a:prstGeo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603264" y="1513047"/>
            <a:ext cx="10850619" cy="465068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976789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sp>
        <p:nvSpPr>
          <p:cNvPr id="5" name="Title 1"/>
          <p:cNvSpPr>
            <a:spLocks noGrp="1"/>
          </p:cNvSpPr>
          <p:nvPr>
            <p:ph type="title"/>
          </p:nvPr>
        </p:nvSpPr>
        <p:spPr>
          <a:xfrm>
            <a:off x="513164" y="330201"/>
            <a:ext cx="11216332" cy="5250792"/>
          </a:xfrm>
          <a:prstGeom prst="rect">
            <a:avLst/>
          </a:prstGeom>
        </p:spPr>
        <p:txBody>
          <a:bodyPr anchorCtr="1"/>
          <a:lstStyle>
            <a:lvl1pPr algn="ctr">
              <a:defRPr sz="4000" b="1" cap="none">
                <a:solidFill>
                  <a:schemeClr val="bg2"/>
                </a:solidFill>
              </a:defRPr>
            </a:lvl1pPr>
          </a:lstStyle>
          <a:p>
            <a:r>
              <a:rPr lang="en-US"/>
              <a:t>Click to edit Master title style</a:t>
            </a:r>
            <a:endParaRPr lang="en-US" dirty="0"/>
          </a:p>
        </p:txBody>
      </p:sp>
      <p:sp>
        <p:nvSpPr>
          <p:cNvPr id="4" name="Rectangle 3">
            <a:extLst>
              <a:ext uri="{FF2B5EF4-FFF2-40B4-BE49-F238E27FC236}">
                <a16:creationId xmlns="" xmlns:a16="http://schemas.microsoft.com/office/drawing/2014/main" id="{CF8F8BDA-1A03-445B-A76B-525DE8317C18}"/>
              </a:ext>
            </a:extLst>
          </p:cNvPr>
          <p:cNvSpPr/>
          <p:nvPr userDrawn="1"/>
        </p:nvSpPr>
        <p:spPr>
          <a:xfrm>
            <a:off x="1" y="6590270"/>
            <a:ext cx="12161838"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dirty="0">
              <a:solidFill>
                <a:srgbClr val="FFFFFF"/>
              </a:solidFill>
            </a:endParaRPr>
          </a:p>
        </p:txBody>
      </p:sp>
      <p:pic>
        <p:nvPicPr>
          <p:cNvPr id="9" name="Picture 8">
            <a:extLst>
              <a:ext uri="{FF2B5EF4-FFF2-40B4-BE49-F238E27FC236}">
                <a16:creationId xmlns="" xmlns:a16="http://schemas.microsoft.com/office/drawing/2014/main" id="{49293BAA-8C62-4F73-8124-D4D6BEBF88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43888" y="5345430"/>
            <a:ext cx="3817950" cy="1247410"/>
          </a:xfrm>
          <a:prstGeom prst="rect">
            <a:avLst/>
          </a:prstGeom>
        </p:spPr>
      </p:pic>
      <p:cxnSp>
        <p:nvCxnSpPr>
          <p:cNvPr id="10" name="Straight Connector 9">
            <a:extLst>
              <a:ext uri="{FF2B5EF4-FFF2-40B4-BE49-F238E27FC236}">
                <a16:creationId xmlns="" xmlns:a16="http://schemas.microsoft.com/office/drawing/2014/main" id="{F7E97A50-08EF-437E-A636-931428B27154}"/>
              </a:ext>
            </a:extLst>
          </p:cNvPr>
          <p:cNvCxnSpPr/>
          <p:nvPr userDrawn="1"/>
        </p:nvCxnSpPr>
        <p:spPr>
          <a:xfrm>
            <a:off x="1" y="6589713"/>
            <a:ext cx="12161838" cy="0"/>
          </a:xfrm>
          <a:prstGeom prst="line">
            <a:avLst/>
          </a:prstGeom>
          <a:ln w="19050">
            <a:solidFill>
              <a:srgbClr val="7F3F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32717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8335" y="238128"/>
            <a:ext cx="10845547" cy="110331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00331" y="1510730"/>
            <a:ext cx="5296143"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7166" y="1510730"/>
            <a:ext cx="5216632" cy="4679462"/>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505375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Text and Char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237166" y="1510730"/>
            <a:ext cx="5216632" cy="4665746"/>
          </a:xfrm>
          <a:prstGeom prst="rect">
            <a:avLst/>
          </a:prstGeom>
        </p:spPr>
        <p:txBody>
          <a:bodyPr/>
          <a:lstStyle>
            <a:lvl1pPr>
              <a:defRPr sz="28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10" name="Title 1"/>
          <p:cNvSpPr>
            <a:spLocks noGrp="1"/>
          </p:cNvSpPr>
          <p:nvPr>
            <p:ph type="title"/>
          </p:nvPr>
        </p:nvSpPr>
        <p:spPr>
          <a:xfrm>
            <a:off x="608251" y="238128"/>
            <a:ext cx="10845546" cy="1103313"/>
          </a:xfrm>
          <a:prstGeom prst="rect">
            <a:avLst/>
          </a:prstGeom>
        </p:spPr>
        <p:txBody>
          <a:bodyPr/>
          <a:lstStyle/>
          <a:p>
            <a:r>
              <a:rPr lang="en-US"/>
              <a:t>Click to edit Master title style</a:t>
            </a:r>
            <a:endParaRPr lang="en-US" dirty="0"/>
          </a:p>
        </p:txBody>
      </p:sp>
      <p:sp>
        <p:nvSpPr>
          <p:cNvPr id="11" name="Content Placeholder 2"/>
          <p:cNvSpPr>
            <a:spLocks noGrp="1"/>
          </p:cNvSpPr>
          <p:nvPr>
            <p:ph sz="half" idx="1"/>
          </p:nvPr>
        </p:nvSpPr>
        <p:spPr>
          <a:xfrm>
            <a:off x="600331" y="1510730"/>
            <a:ext cx="5296143"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307977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8335" y="238128"/>
            <a:ext cx="11113493" cy="110331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1447868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3041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Text and Char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237268" y="1510730"/>
            <a:ext cx="5216633" cy="4665746"/>
          </a:xfrm>
          <a:prstGeom prst="rect">
            <a:avLst/>
          </a:prstGeom>
        </p:spPr>
        <p:txBody>
          <a:bodyPr/>
          <a:lstStyle>
            <a:lvl1pPr>
              <a:defRPr sz="28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10" name="Title 1"/>
          <p:cNvSpPr>
            <a:spLocks noGrp="1"/>
          </p:cNvSpPr>
          <p:nvPr>
            <p:ph type="title"/>
          </p:nvPr>
        </p:nvSpPr>
        <p:spPr>
          <a:xfrm>
            <a:off x="608251" y="238170"/>
            <a:ext cx="10845546" cy="1103313"/>
          </a:xfrm>
          <a:prstGeom prst="rect">
            <a:avLst/>
          </a:prstGeom>
        </p:spPr>
        <p:txBody>
          <a:bodyPr/>
          <a:lstStyle/>
          <a:p>
            <a:r>
              <a:rPr lang="en-US"/>
              <a:t>Click to edit Master title style</a:t>
            </a:r>
            <a:endParaRPr lang="en-US" dirty="0"/>
          </a:p>
        </p:txBody>
      </p:sp>
      <p:sp>
        <p:nvSpPr>
          <p:cNvPr id="11" name="Content Placeholder 2"/>
          <p:cNvSpPr>
            <a:spLocks noGrp="1"/>
          </p:cNvSpPr>
          <p:nvPr>
            <p:ph sz="half" idx="1"/>
          </p:nvPr>
        </p:nvSpPr>
        <p:spPr>
          <a:xfrm>
            <a:off x="600435" y="1510730"/>
            <a:ext cx="5296144"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162313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Promo Slide">
    <p:spTree>
      <p:nvGrpSpPr>
        <p:cNvPr id="1" name=""/>
        <p:cNvGrpSpPr/>
        <p:nvPr/>
      </p:nvGrpSpPr>
      <p:grpSpPr>
        <a:xfrm>
          <a:off x="0" y="0"/>
          <a:ext cx="0" cy="0"/>
          <a:chOff x="0" y="0"/>
          <a:chExt cx="0" cy="0"/>
        </a:xfrm>
      </p:grpSpPr>
      <p:sp>
        <p:nvSpPr>
          <p:cNvPr id="10" name="Content Placeholder 9"/>
          <p:cNvSpPr>
            <a:spLocks noGrp="1"/>
          </p:cNvSpPr>
          <p:nvPr>
            <p:ph sz="quarter" idx="11"/>
          </p:nvPr>
        </p:nvSpPr>
        <p:spPr>
          <a:xfrm>
            <a:off x="513079" y="4856843"/>
            <a:ext cx="11256034" cy="1155939"/>
          </a:xfrm>
          <a:prstGeom prst="rect">
            <a:avLst/>
          </a:prstGeom>
        </p:spPr>
        <p:txBody>
          <a:bodyPr/>
          <a:lstStyle>
            <a:lvl1pPr>
              <a:buFontTx/>
              <a:buNone/>
              <a:defRPr sz="2400" b="1">
                <a:solidFill>
                  <a:srgbClr val="8B3D9A"/>
                </a:solidFill>
              </a:defRPr>
            </a:lvl1pPr>
            <a:lvl2pPr>
              <a:buFontTx/>
              <a:buNone/>
              <a:defRPr sz="2400"/>
            </a:lvl2pPr>
            <a:lvl3pPr>
              <a:buFontTx/>
              <a:buNone/>
              <a:defRPr sz="2400"/>
            </a:lvl3pPr>
            <a:lvl4pPr>
              <a:buFontTx/>
              <a:buNone/>
              <a:defRPr sz="2400"/>
            </a:lvl4pPr>
            <a:lvl5pPr>
              <a:buFontTx/>
              <a:buNone/>
              <a:defRPr sz="2400"/>
            </a:lvl5pPr>
          </a:lstStyle>
          <a:p>
            <a:pPr lvl="0"/>
            <a:r>
              <a:rPr lang="en-US" dirty="0"/>
              <a:t>Edit Master text styles</a:t>
            </a:r>
          </a:p>
        </p:txBody>
      </p:sp>
      <p:sp>
        <p:nvSpPr>
          <p:cNvPr id="2" name="Title 1"/>
          <p:cNvSpPr>
            <a:spLocks noGrp="1"/>
          </p:cNvSpPr>
          <p:nvPr>
            <p:ph type="title"/>
          </p:nvPr>
        </p:nvSpPr>
        <p:spPr>
          <a:xfrm>
            <a:off x="513211" y="239716"/>
            <a:ext cx="11216199" cy="1674813"/>
          </a:xfrm>
          <a:prstGeom prst="rect">
            <a:avLst/>
          </a:prstGeom>
        </p:spPr>
        <p:txBody>
          <a:bodyPr/>
          <a:lstStyle>
            <a:lvl1pPr algn="ctr">
              <a:defRPr sz="3900">
                <a:solidFill>
                  <a:schemeClr val="bg2"/>
                </a:solidFill>
              </a:defRPr>
            </a:lvl1pPr>
          </a:lstStyle>
          <a:p>
            <a:r>
              <a:rPr lang="en-US"/>
              <a:t>Click to edit Master title style</a:t>
            </a:r>
            <a:endParaRPr lang="en-US" dirty="0"/>
          </a:p>
        </p:txBody>
      </p:sp>
      <p:sp>
        <p:nvSpPr>
          <p:cNvPr id="8" name="Content Placeholder 7"/>
          <p:cNvSpPr>
            <a:spLocks noGrp="1"/>
          </p:cNvSpPr>
          <p:nvPr>
            <p:ph sz="quarter" idx="10"/>
          </p:nvPr>
        </p:nvSpPr>
        <p:spPr>
          <a:xfrm>
            <a:off x="608251" y="1895482"/>
            <a:ext cx="10845546" cy="2605717"/>
          </a:xfrm>
          <a:prstGeom prst="rect">
            <a:avLst/>
          </a:prstGeom>
        </p:spPr>
        <p:txBody>
          <a:bodyPr/>
          <a:lstStyle>
            <a:lvl1pPr marL="0" indent="0">
              <a:buFontTx/>
              <a:buNone/>
              <a:defRPr sz="2000" b="1">
                <a:solidFill>
                  <a:schemeClr val="bg2"/>
                </a:solidFill>
              </a:defRPr>
            </a:lvl1pPr>
            <a:lvl2pPr>
              <a:buFontTx/>
              <a:buNone/>
              <a:defRPr/>
            </a:lvl2pPr>
            <a:lvl3pPr>
              <a:buFontTx/>
              <a:buNone/>
              <a:defRPr/>
            </a:lvl3pPr>
            <a:lvl4pPr>
              <a:buFontTx/>
              <a:buNone/>
              <a:defRPr/>
            </a:lvl4pPr>
            <a:lvl5pPr>
              <a:buFontTx/>
              <a:buNone/>
              <a:defRPr/>
            </a:lvl5pPr>
          </a:lstStyle>
          <a:p>
            <a:pPr lvl="0"/>
            <a:r>
              <a:rPr lang="en-US" dirty="0"/>
              <a:t>Edit Master text styles</a:t>
            </a:r>
          </a:p>
        </p:txBody>
      </p:sp>
      <p:pic>
        <p:nvPicPr>
          <p:cNvPr id="12" name="Picture 11">
            <a:extLst>
              <a:ext uri="{FF2B5EF4-FFF2-40B4-BE49-F238E27FC236}">
                <a16:creationId xmlns="" xmlns:a16="http://schemas.microsoft.com/office/drawing/2014/main" id="{5EDCE80E-A528-4F84-999C-167B7BD877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40721" y="3355525"/>
            <a:ext cx="3817950" cy="1247410"/>
          </a:xfrm>
          <a:prstGeom prst="rect">
            <a:avLst/>
          </a:prstGeom>
        </p:spPr>
      </p:pic>
      <p:cxnSp>
        <p:nvCxnSpPr>
          <p:cNvPr id="11" name="Straight Connector 10">
            <a:extLst>
              <a:ext uri="{FF2B5EF4-FFF2-40B4-BE49-F238E27FC236}">
                <a16:creationId xmlns="" xmlns:a16="http://schemas.microsoft.com/office/drawing/2014/main" id="{5FB50470-EA3D-49B4-8F28-4C9C1E0D226A}"/>
              </a:ext>
            </a:extLst>
          </p:cNvPr>
          <p:cNvCxnSpPr/>
          <p:nvPr userDrawn="1"/>
        </p:nvCxnSpPr>
        <p:spPr bwMode="auto">
          <a:xfrm>
            <a:off x="-22176" y="4605619"/>
            <a:ext cx="12184014" cy="0"/>
          </a:xfrm>
          <a:prstGeom prst="line">
            <a:avLst/>
          </a:prstGeom>
          <a:ln w="28575">
            <a:solidFill>
              <a:schemeClr val="tx1">
                <a:lumMod val="75000"/>
              </a:schemeClr>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pic>
        <p:nvPicPr>
          <p:cNvPr id="9" name="Picture 5" descr="CCO_ONC_RGB.jpg">
            <a:extLst>
              <a:ext uri="{FF2B5EF4-FFF2-40B4-BE49-F238E27FC236}">
                <a16:creationId xmlns="" xmlns:a16="http://schemas.microsoft.com/office/drawing/2014/main" id="{A8FCC512-B9D6-45E5-83A8-5B1B4BEE1414}"/>
              </a:ext>
            </a:extLst>
          </p:cNvPr>
          <p:cNvPicPr>
            <a:picLocks noChangeAspect="1"/>
          </p:cNvPicPr>
          <p:nvPr userDrawn="1"/>
        </p:nvPicPr>
        <p:blipFill>
          <a:blip r:embed="rId3">
            <a:extLst>
              <a:ext uri="{28A0092B-C50C-407E-A947-70E740481C1C}">
                <a14:useLocalDpi xmlns:a14="http://schemas.microsoft.com/office/drawing/2010/main" val="0"/>
              </a:ext>
            </a:extLst>
          </a:blip>
          <a:srcRect t="44931"/>
          <a:stretch>
            <a:fillRect/>
          </a:stretch>
        </p:blipFill>
        <p:spPr bwMode="auto">
          <a:xfrm>
            <a:off x="8130147" y="5876925"/>
            <a:ext cx="3664387"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2040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userDrawn="1">
  <p:cSld name="Title Only (notes)">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E71558B4-4368-46E5-8E97-6A317A939A77}"/>
              </a:ext>
            </a:extLst>
          </p:cNvPr>
          <p:cNvSpPr>
            <a:spLocks noGrp="1"/>
          </p:cNvSpPr>
          <p:nvPr>
            <p:ph type="title"/>
          </p:nvPr>
        </p:nvSpPr>
        <p:spPr>
          <a:xfrm>
            <a:off x="537162" y="349579"/>
            <a:ext cx="9474691" cy="1052511"/>
          </a:xfrm>
        </p:spPr>
        <p:txBody>
          <a:bodyPr/>
          <a:lstStyle/>
          <a:p>
            <a:r>
              <a:rPr lang="en-US"/>
              <a:t>Click to edit Master title style</a:t>
            </a:r>
            <a:endParaRPr lang="en-GB"/>
          </a:p>
        </p:txBody>
      </p:sp>
      <p:sp>
        <p:nvSpPr>
          <p:cNvPr id="6" name="Text Placeholder 7">
            <a:extLst>
              <a:ext uri="{FF2B5EF4-FFF2-40B4-BE49-F238E27FC236}">
                <a16:creationId xmlns="" xmlns:a16="http://schemas.microsoft.com/office/drawing/2014/main" id="{B43DBE37-F842-4691-8959-10EE43C315B7}"/>
              </a:ext>
            </a:extLst>
          </p:cNvPr>
          <p:cNvSpPr>
            <a:spLocks noGrp="1"/>
          </p:cNvSpPr>
          <p:nvPr>
            <p:ph type="body" sz="quarter" idx="13" hasCustomPrompt="1"/>
          </p:nvPr>
        </p:nvSpPr>
        <p:spPr>
          <a:xfrm>
            <a:off x="652644" y="6513797"/>
            <a:ext cx="1118896" cy="138499"/>
          </a:xfrm>
          <a:prstGeom prst="rect">
            <a:avLst/>
          </a:prstGeom>
        </p:spPr>
        <p:txBody>
          <a:bodyPr wrap="none" lIns="0" tIns="0" rIns="0" bIns="0" anchor="b">
            <a:spAutoFit/>
          </a:bodyPr>
          <a:lstStyle>
            <a:lvl1pPr marL="0" indent="0">
              <a:lnSpc>
                <a:spcPct val="90000"/>
              </a:lnSpc>
              <a:spcBef>
                <a:spcPts val="0"/>
              </a:spcBef>
              <a:spcAft>
                <a:spcPts val="0"/>
              </a:spcAft>
              <a:buFontTx/>
              <a:buNone/>
              <a:defRPr sz="1000"/>
            </a:lvl1pPr>
          </a:lstStyle>
          <a:p>
            <a:pPr lvl="0"/>
            <a:r>
              <a:rPr lang="en-US" dirty="0"/>
              <a:t>Click to edit Footnote</a:t>
            </a:r>
            <a:endParaRPr lang="en-GB" dirty="0"/>
          </a:p>
        </p:txBody>
      </p:sp>
    </p:spTree>
    <p:extLst>
      <p:ext uri="{BB962C8B-B14F-4D97-AF65-F5344CB8AC3E}">
        <p14:creationId xmlns:p14="http://schemas.microsoft.com/office/powerpoint/2010/main" val="20051134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0" name="Rectangle 54"/>
          <p:cNvSpPr>
            <a:spLocks noGrp="1" noChangeArrowheads="1"/>
          </p:cNvSpPr>
          <p:nvPr>
            <p:ph type="subTitle" idx="1"/>
          </p:nvPr>
        </p:nvSpPr>
        <p:spPr>
          <a:xfrm>
            <a:off x="608169" y="4041652"/>
            <a:ext cx="5168781" cy="1120775"/>
          </a:xfrm>
        </p:spPr>
        <p:txBody>
          <a:bodyPr/>
          <a:lstStyle>
            <a:lvl1pPr marL="0" indent="0">
              <a:lnSpc>
                <a:spcPct val="100000"/>
              </a:lnSpc>
              <a:buFont typeface="Wingdings" pitchFamily="2" charset="2"/>
              <a:buNone/>
              <a:defRPr sz="2000" b="1">
                <a:solidFill>
                  <a:schemeClr val="bg2"/>
                </a:solidFill>
              </a:defRPr>
            </a:lvl1pPr>
          </a:lstStyle>
          <a:p>
            <a:r>
              <a:rPr lang="en-US"/>
              <a:t>Click to edit Master subtitle style</a:t>
            </a:r>
            <a:endParaRPr lang="en-US" dirty="0"/>
          </a:p>
        </p:txBody>
      </p:sp>
      <p:sp>
        <p:nvSpPr>
          <p:cNvPr id="8" name="Rectangle 7">
            <a:extLst>
              <a:ext uri="{FF2B5EF4-FFF2-40B4-BE49-F238E27FC236}">
                <a16:creationId xmlns:a16="http://schemas.microsoft.com/office/drawing/2014/main" xmlns="" id="{02294B36-D511-4E23-A768-EAFA149B5CC7}"/>
              </a:ext>
            </a:extLst>
          </p:cNvPr>
          <p:cNvSpPr/>
          <p:nvPr/>
        </p:nvSpPr>
        <p:spPr>
          <a:xfrm>
            <a:off x="1" y="1620838"/>
            <a:ext cx="12161838"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eaLnBrk="0" fontAlgn="base" hangingPunct="0">
              <a:spcBef>
                <a:spcPct val="0"/>
              </a:spcBef>
              <a:spcAft>
                <a:spcPct val="0"/>
              </a:spcAft>
              <a:defRPr/>
            </a:pPr>
            <a:endParaRPr lang="en-US" b="1" dirty="0">
              <a:solidFill>
                <a:srgbClr val="FFFFFF"/>
              </a:solidFill>
            </a:endParaRPr>
          </a:p>
        </p:txBody>
      </p:sp>
      <p:cxnSp>
        <p:nvCxnSpPr>
          <p:cNvPr id="9" name="Straight Connector 8">
            <a:extLst>
              <a:ext uri="{FF2B5EF4-FFF2-40B4-BE49-F238E27FC236}">
                <a16:creationId xmlns:a16="http://schemas.microsoft.com/office/drawing/2014/main" xmlns="" id="{A5B42F6D-719A-45C6-BB57-84887368226C}"/>
              </a:ext>
            </a:extLst>
          </p:cNvPr>
          <p:cNvCxnSpPr/>
          <p:nvPr/>
        </p:nvCxnSpPr>
        <p:spPr bwMode="auto">
          <a:xfrm>
            <a:off x="-14256" y="1620838"/>
            <a:ext cx="12184015"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2" name="Straight Connector 11">
            <a:extLst>
              <a:ext uri="{FF2B5EF4-FFF2-40B4-BE49-F238E27FC236}">
                <a16:creationId xmlns:a16="http://schemas.microsoft.com/office/drawing/2014/main" xmlns="" id="{9ACD6CB8-625C-44F5-9B90-77A60BCC4A2E}"/>
              </a:ext>
            </a:extLst>
          </p:cNvPr>
          <p:cNvCxnSpPr/>
          <p:nvPr/>
        </p:nvCxnSpPr>
        <p:spPr bwMode="auto">
          <a:xfrm>
            <a:off x="-14256" y="3662363"/>
            <a:ext cx="12184015"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3" name="Rectangle 55">
            <a:extLst>
              <a:ext uri="{FF2B5EF4-FFF2-40B4-BE49-F238E27FC236}">
                <a16:creationId xmlns:a16="http://schemas.microsoft.com/office/drawing/2014/main" xmlns="" id="{078B106A-3121-420B-B2D9-854FF204BD0F}"/>
              </a:ext>
            </a:extLst>
          </p:cNvPr>
          <p:cNvSpPr>
            <a:spLocks noGrp="1" noChangeArrowheads="1"/>
          </p:cNvSpPr>
          <p:nvPr>
            <p:ph type="ctrTitle"/>
          </p:nvPr>
        </p:nvSpPr>
        <p:spPr bwMode="invGray">
          <a:xfrm>
            <a:off x="608169" y="1600200"/>
            <a:ext cx="11237033" cy="2057400"/>
          </a:xfrm>
          <a:prstGeom prst="rect">
            <a:avLst/>
          </a:prstGeom>
        </p:spPr>
        <p:txBody>
          <a:bodyPr/>
          <a:lstStyle>
            <a:lvl1pPr>
              <a:defRPr sz="3900">
                <a:solidFill>
                  <a:srgbClr val="455560"/>
                </a:solidFill>
              </a:defRPr>
            </a:lvl1pPr>
          </a:lstStyle>
          <a:p>
            <a:r>
              <a:rPr lang="en-US"/>
              <a:t>Click to edit Master title style</a:t>
            </a:r>
            <a:endParaRPr lang="en-US" dirty="0"/>
          </a:p>
        </p:txBody>
      </p:sp>
      <p:sp>
        <p:nvSpPr>
          <p:cNvPr id="14" name="Rectangle 13">
            <a:extLst>
              <a:ext uri="{FF2B5EF4-FFF2-40B4-BE49-F238E27FC236}">
                <a16:creationId xmlns:a16="http://schemas.microsoft.com/office/drawing/2014/main" xmlns="" id="{C6C33664-ACD6-44A3-95A5-32325CBC9685}"/>
              </a:ext>
            </a:extLst>
          </p:cNvPr>
          <p:cNvSpPr/>
          <p:nvPr userDrawn="1"/>
        </p:nvSpPr>
        <p:spPr>
          <a:xfrm>
            <a:off x="1" y="1620838"/>
            <a:ext cx="12161838"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eaLnBrk="0" fontAlgn="base" hangingPunct="0">
              <a:spcBef>
                <a:spcPct val="0"/>
              </a:spcBef>
              <a:spcAft>
                <a:spcPct val="0"/>
              </a:spcAft>
              <a:defRPr/>
            </a:pPr>
            <a:endParaRPr lang="en-US" b="1" dirty="0">
              <a:solidFill>
                <a:srgbClr val="FFFFFF"/>
              </a:solidFill>
            </a:endParaRPr>
          </a:p>
        </p:txBody>
      </p:sp>
      <p:cxnSp>
        <p:nvCxnSpPr>
          <p:cNvPr id="15" name="Straight Connector 14">
            <a:extLst>
              <a:ext uri="{FF2B5EF4-FFF2-40B4-BE49-F238E27FC236}">
                <a16:creationId xmlns:a16="http://schemas.microsoft.com/office/drawing/2014/main" xmlns="" id="{5EECCBFD-9ED3-4167-961B-65218739F1A5}"/>
              </a:ext>
            </a:extLst>
          </p:cNvPr>
          <p:cNvCxnSpPr/>
          <p:nvPr userDrawn="1"/>
        </p:nvCxnSpPr>
        <p:spPr bwMode="auto">
          <a:xfrm>
            <a:off x="-14256" y="1620838"/>
            <a:ext cx="12184015"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9" name="Straight Connector 18">
            <a:extLst>
              <a:ext uri="{FF2B5EF4-FFF2-40B4-BE49-F238E27FC236}">
                <a16:creationId xmlns:a16="http://schemas.microsoft.com/office/drawing/2014/main" xmlns="" id="{F95A2832-7EB2-44CE-B43D-FCA9D107E325}"/>
              </a:ext>
            </a:extLst>
          </p:cNvPr>
          <p:cNvCxnSpPr/>
          <p:nvPr userDrawn="1"/>
        </p:nvCxnSpPr>
        <p:spPr bwMode="auto">
          <a:xfrm>
            <a:off x="-14256" y="3662363"/>
            <a:ext cx="12184015"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150697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8251" y="238127"/>
            <a:ext cx="10845546" cy="1103313"/>
          </a:xfrm>
          <a:prstGeom prst="rect">
            <a:avLst/>
          </a:prstGeo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603257" y="1513047"/>
            <a:ext cx="10850619" cy="465068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33714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pic>
        <p:nvPicPr>
          <p:cNvPr id="3" name="Picture 2" descr="A picture containing icon&#10;&#10;Description automatically generated">
            <a:extLst>
              <a:ext uri="{FF2B5EF4-FFF2-40B4-BE49-F238E27FC236}">
                <a16:creationId xmlns:a16="http://schemas.microsoft.com/office/drawing/2014/main" xmlns="" id="{B418BC65-FA9C-4AD6-96A5-06C2F5B6979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38790"/>
          <a:stretch/>
        </p:blipFill>
        <p:spPr>
          <a:xfrm>
            <a:off x="9012316" y="5560297"/>
            <a:ext cx="3149522" cy="1029416"/>
          </a:xfrm>
          <a:prstGeom prst="rect">
            <a:avLst/>
          </a:prstGeom>
        </p:spPr>
      </p:pic>
      <p:sp>
        <p:nvSpPr>
          <p:cNvPr id="5" name="Title 1"/>
          <p:cNvSpPr>
            <a:spLocks noGrp="1"/>
          </p:cNvSpPr>
          <p:nvPr>
            <p:ph type="title"/>
          </p:nvPr>
        </p:nvSpPr>
        <p:spPr>
          <a:xfrm>
            <a:off x="513157" y="330201"/>
            <a:ext cx="11216332" cy="5250792"/>
          </a:xfrm>
          <a:prstGeom prst="rect">
            <a:avLst/>
          </a:prstGeom>
        </p:spPr>
        <p:txBody>
          <a:bodyPr anchorCtr="1"/>
          <a:lstStyle>
            <a:lvl1pPr algn="ctr">
              <a:defRPr sz="4000" b="1" cap="none">
                <a:solidFill>
                  <a:schemeClr val="bg2"/>
                </a:solidFill>
              </a:defRPr>
            </a:lvl1pPr>
          </a:lstStyle>
          <a:p>
            <a:r>
              <a:rPr lang="en-US"/>
              <a:t>Click to edit Master title style</a:t>
            </a:r>
            <a:endParaRPr lang="en-US" dirty="0"/>
          </a:p>
        </p:txBody>
      </p:sp>
      <p:sp>
        <p:nvSpPr>
          <p:cNvPr id="4" name="Rectangle 3">
            <a:extLst>
              <a:ext uri="{FF2B5EF4-FFF2-40B4-BE49-F238E27FC236}">
                <a16:creationId xmlns:a16="http://schemas.microsoft.com/office/drawing/2014/main" xmlns="" id="{CF8F8BDA-1A03-445B-A76B-525DE8317C18}"/>
              </a:ext>
            </a:extLst>
          </p:cNvPr>
          <p:cNvSpPr/>
          <p:nvPr userDrawn="1"/>
        </p:nvSpPr>
        <p:spPr>
          <a:xfrm>
            <a:off x="1" y="6590270"/>
            <a:ext cx="12161838"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b="1" dirty="0">
              <a:solidFill>
                <a:srgbClr val="FFFFFF"/>
              </a:solidFill>
            </a:endParaRPr>
          </a:p>
        </p:txBody>
      </p:sp>
      <p:cxnSp>
        <p:nvCxnSpPr>
          <p:cNvPr id="8" name="Straight Connector 7">
            <a:extLst>
              <a:ext uri="{FF2B5EF4-FFF2-40B4-BE49-F238E27FC236}">
                <a16:creationId xmlns:a16="http://schemas.microsoft.com/office/drawing/2014/main" xmlns="" id="{0FA01F1A-8AE6-48F9-95F4-73790D6CA686}"/>
              </a:ext>
            </a:extLst>
          </p:cNvPr>
          <p:cNvCxnSpPr/>
          <p:nvPr userDrawn="1"/>
        </p:nvCxnSpPr>
        <p:spPr>
          <a:xfrm>
            <a:off x="1" y="6589713"/>
            <a:ext cx="12161838"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pic>
        <p:nvPicPr>
          <p:cNvPr id="6" name="Picture 5" descr="A picture containing text&#10;&#10;Description automatically generated">
            <a:extLst>
              <a:ext uri="{FF2B5EF4-FFF2-40B4-BE49-F238E27FC236}">
                <a16:creationId xmlns:a16="http://schemas.microsoft.com/office/drawing/2014/main" xmlns="" id="{2EF5E649-9D9C-4E26-9ED4-878A98166BE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3080" y="5651310"/>
            <a:ext cx="3356704" cy="868395"/>
          </a:xfrm>
          <a:prstGeom prst="rect">
            <a:avLst/>
          </a:prstGeom>
        </p:spPr>
      </p:pic>
    </p:spTree>
    <p:extLst>
      <p:ext uri="{BB962C8B-B14F-4D97-AF65-F5344CB8AC3E}">
        <p14:creationId xmlns:p14="http://schemas.microsoft.com/office/powerpoint/2010/main" val="18320316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8328" y="238127"/>
            <a:ext cx="10845547" cy="110331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00331" y="1510730"/>
            <a:ext cx="5296143"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7166" y="1510730"/>
            <a:ext cx="5216632" cy="4679462"/>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633068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Text and Char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237166" y="1510730"/>
            <a:ext cx="5216632" cy="4665746"/>
          </a:xfrm>
          <a:prstGeom prst="rect">
            <a:avLst/>
          </a:prstGeom>
        </p:spPr>
        <p:txBody>
          <a:bodyPr/>
          <a:lstStyle>
            <a:lvl1pPr>
              <a:defRPr sz="28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10" name="Title 1"/>
          <p:cNvSpPr>
            <a:spLocks noGrp="1"/>
          </p:cNvSpPr>
          <p:nvPr>
            <p:ph type="title"/>
          </p:nvPr>
        </p:nvSpPr>
        <p:spPr>
          <a:xfrm>
            <a:off x="608251" y="238127"/>
            <a:ext cx="10845546" cy="1103313"/>
          </a:xfrm>
          <a:prstGeom prst="rect">
            <a:avLst/>
          </a:prstGeom>
        </p:spPr>
        <p:txBody>
          <a:bodyPr/>
          <a:lstStyle/>
          <a:p>
            <a:r>
              <a:rPr lang="en-US"/>
              <a:t>Click to edit Master title style</a:t>
            </a:r>
            <a:endParaRPr lang="en-US" dirty="0"/>
          </a:p>
        </p:txBody>
      </p:sp>
      <p:sp>
        <p:nvSpPr>
          <p:cNvPr id="11" name="Content Placeholder 2"/>
          <p:cNvSpPr>
            <a:spLocks noGrp="1"/>
          </p:cNvSpPr>
          <p:nvPr>
            <p:ph sz="half" idx="1"/>
          </p:nvPr>
        </p:nvSpPr>
        <p:spPr>
          <a:xfrm>
            <a:off x="600331" y="1510730"/>
            <a:ext cx="5296143"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673597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8328" y="238127"/>
            <a:ext cx="11113493" cy="110331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3440072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874809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romo Slide">
    <p:spTree>
      <p:nvGrpSpPr>
        <p:cNvPr id="1" name=""/>
        <p:cNvGrpSpPr/>
        <p:nvPr/>
      </p:nvGrpSpPr>
      <p:grpSpPr>
        <a:xfrm>
          <a:off x="0" y="0"/>
          <a:ext cx="0" cy="0"/>
          <a:chOff x="0" y="0"/>
          <a:chExt cx="0" cy="0"/>
        </a:xfrm>
      </p:grpSpPr>
      <p:sp>
        <p:nvSpPr>
          <p:cNvPr id="2" name="Title 1"/>
          <p:cNvSpPr>
            <a:spLocks noGrp="1"/>
          </p:cNvSpPr>
          <p:nvPr>
            <p:ph type="title"/>
          </p:nvPr>
        </p:nvSpPr>
        <p:spPr>
          <a:xfrm>
            <a:off x="513211" y="239715"/>
            <a:ext cx="11216199" cy="1674813"/>
          </a:xfrm>
          <a:prstGeom prst="rect">
            <a:avLst/>
          </a:prstGeom>
        </p:spPr>
        <p:txBody>
          <a:bodyPr/>
          <a:lstStyle>
            <a:lvl1pPr algn="ctr">
              <a:defRPr sz="3900">
                <a:solidFill>
                  <a:schemeClr val="bg2"/>
                </a:solidFill>
              </a:defRPr>
            </a:lvl1pPr>
          </a:lstStyle>
          <a:p>
            <a:r>
              <a:rPr lang="en-US"/>
              <a:t>Click to edit Master title style</a:t>
            </a:r>
            <a:endParaRPr lang="en-US" dirty="0"/>
          </a:p>
        </p:txBody>
      </p:sp>
      <p:sp>
        <p:nvSpPr>
          <p:cNvPr id="8" name="Content Placeholder 7"/>
          <p:cNvSpPr>
            <a:spLocks noGrp="1"/>
          </p:cNvSpPr>
          <p:nvPr>
            <p:ph sz="quarter" idx="10"/>
          </p:nvPr>
        </p:nvSpPr>
        <p:spPr>
          <a:xfrm>
            <a:off x="608251" y="1895477"/>
            <a:ext cx="10845546" cy="2605717"/>
          </a:xfrm>
          <a:prstGeom prst="rect">
            <a:avLst/>
          </a:prstGeom>
        </p:spPr>
        <p:txBody>
          <a:bodyPr/>
          <a:lstStyle>
            <a:lvl1pPr marL="0" indent="0">
              <a:buFontTx/>
              <a:buNone/>
              <a:defRPr sz="2000" b="1">
                <a:solidFill>
                  <a:schemeClr val="bg2"/>
                </a:solidFill>
              </a:defRPr>
            </a:lvl1pPr>
            <a:lvl2pPr>
              <a:buFontTx/>
              <a:buNone/>
              <a:defRPr/>
            </a:lvl2pPr>
            <a:lvl3pPr>
              <a:buFontTx/>
              <a:buNone/>
              <a:defRPr/>
            </a:lvl3pPr>
            <a:lvl4pPr>
              <a:buFontTx/>
              <a:buNone/>
              <a:defRPr/>
            </a:lvl4pPr>
            <a:lvl5pPr>
              <a:buFontTx/>
              <a:buNone/>
              <a:defRPr/>
            </a:lvl5pPr>
          </a:lstStyle>
          <a:p>
            <a:pPr lvl="0"/>
            <a:r>
              <a:rPr lang="en-US" dirty="0"/>
              <a:t>Edit Master text styles</a:t>
            </a:r>
          </a:p>
        </p:txBody>
      </p:sp>
      <p:cxnSp>
        <p:nvCxnSpPr>
          <p:cNvPr id="11" name="Straight Connector 10">
            <a:extLst>
              <a:ext uri="{FF2B5EF4-FFF2-40B4-BE49-F238E27FC236}">
                <a16:creationId xmlns:a16="http://schemas.microsoft.com/office/drawing/2014/main" xmlns="" id="{5FB50470-EA3D-49B4-8F28-4C9C1E0D226A}"/>
              </a:ext>
            </a:extLst>
          </p:cNvPr>
          <p:cNvCxnSpPr/>
          <p:nvPr userDrawn="1"/>
        </p:nvCxnSpPr>
        <p:spPr bwMode="auto">
          <a:xfrm>
            <a:off x="-22176" y="4605619"/>
            <a:ext cx="12184014" cy="0"/>
          </a:xfrm>
          <a:prstGeom prst="line">
            <a:avLst/>
          </a:prstGeom>
          <a:ln w="28575">
            <a:solidFill>
              <a:schemeClr val="tx1">
                <a:lumMod val="75000"/>
              </a:schemeClr>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4" name="Content Placeholder 9">
            <a:extLst>
              <a:ext uri="{FF2B5EF4-FFF2-40B4-BE49-F238E27FC236}">
                <a16:creationId xmlns:a16="http://schemas.microsoft.com/office/drawing/2014/main" xmlns="" id="{DF9EACC2-568A-498C-8601-A87328BD11D3}"/>
              </a:ext>
            </a:extLst>
          </p:cNvPr>
          <p:cNvSpPr>
            <a:spLocks noGrp="1"/>
          </p:cNvSpPr>
          <p:nvPr>
            <p:ph sz="quarter" idx="11"/>
          </p:nvPr>
        </p:nvSpPr>
        <p:spPr>
          <a:xfrm>
            <a:off x="513079" y="4856829"/>
            <a:ext cx="11256034" cy="1155939"/>
          </a:xfrm>
          <a:prstGeom prst="rect">
            <a:avLst/>
          </a:prstGeom>
        </p:spPr>
        <p:txBody>
          <a:bodyPr/>
          <a:lstStyle>
            <a:lvl1pPr>
              <a:buFontTx/>
              <a:buNone/>
              <a:defRPr sz="2400" b="1">
                <a:solidFill>
                  <a:srgbClr val="E1471D"/>
                </a:solidFill>
              </a:defRPr>
            </a:lvl1pPr>
            <a:lvl2pPr>
              <a:buFontTx/>
              <a:buNone/>
              <a:defRPr sz="2400"/>
            </a:lvl2pPr>
            <a:lvl3pPr>
              <a:buFontTx/>
              <a:buNone/>
              <a:defRPr sz="2400"/>
            </a:lvl3pPr>
            <a:lvl4pPr>
              <a:buFontTx/>
              <a:buNone/>
              <a:defRPr sz="2400"/>
            </a:lvl4pPr>
            <a:lvl5pPr>
              <a:buFontTx/>
              <a:buNone/>
              <a:defRPr sz="2400"/>
            </a:lvl5pPr>
          </a:lstStyle>
          <a:p>
            <a:pPr lvl="0"/>
            <a:r>
              <a:rPr lang="en-US" dirty="0"/>
              <a:t>Edit Master text styles</a:t>
            </a:r>
          </a:p>
        </p:txBody>
      </p:sp>
      <p:pic>
        <p:nvPicPr>
          <p:cNvPr id="10" name="Picture 9" descr="A picture containing icon&#10;&#10;Description automatically generated">
            <a:extLst>
              <a:ext uri="{FF2B5EF4-FFF2-40B4-BE49-F238E27FC236}">
                <a16:creationId xmlns:a16="http://schemas.microsoft.com/office/drawing/2014/main" xmlns="" id="{42E79C8A-E7C4-431E-B7EE-896656B4782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38790"/>
          <a:stretch/>
        </p:blipFill>
        <p:spPr>
          <a:xfrm>
            <a:off x="9012316" y="5560297"/>
            <a:ext cx="3149522" cy="1029416"/>
          </a:xfrm>
          <a:prstGeom prst="rect">
            <a:avLst/>
          </a:prstGeom>
        </p:spPr>
      </p:pic>
      <p:sp>
        <p:nvSpPr>
          <p:cNvPr id="15" name="Rectangle 14">
            <a:extLst>
              <a:ext uri="{FF2B5EF4-FFF2-40B4-BE49-F238E27FC236}">
                <a16:creationId xmlns:a16="http://schemas.microsoft.com/office/drawing/2014/main" xmlns="" id="{5BBD1E00-A2D3-4202-961C-9DF3DF2683C9}"/>
              </a:ext>
            </a:extLst>
          </p:cNvPr>
          <p:cNvSpPr/>
          <p:nvPr userDrawn="1"/>
        </p:nvSpPr>
        <p:spPr>
          <a:xfrm>
            <a:off x="1" y="6590270"/>
            <a:ext cx="12161838"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b="1" dirty="0">
              <a:solidFill>
                <a:srgbClr val="FFFFFF"/>
              </a:solidFill>
            </a:endParaRPr>
          </a:p>
        </p:txBody>
      </p:sp>
      <p:cxnSp>
        <p:nvCxnSpPr>
          <p:cNvPr id="16" name="Straight Connector 15">
            <a:extLst>
              <a:ext uri="{FF2B5EF4-FFF2-40B4-BE49-F238E27FC236}">
                <a16:creationId xmlns:a16="http://schemas.microsoft.com/office/drawing/2014/main" xmlns="" id="{7590A4E9-08A7-4826-8D90-46B546D1F341}"/>
              </a:ext>
            </a:extLst>
          </p:cNvPr>
          <p:cNvCxnSpPr/>
          <p:nvPr userDrawn="1"/>
        </p:nvCxnSpPr>
        <p:spPr>
          <a:xfrm>
            <a:off x="1" y="6589713"/>
            <a:ext cx="12161838"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text&#10;&#10;Description automatically generated">
            <a:extLst>
              <a:ext uri="{FF2B5EF4-FFF2-40B4-BE49-F238E27FC236}">
                <a16:creationId xmlns:a16="http://schemas.microsoft.com/office/drawing/2014/main" xmlns="" id="{903D5C5A-15D9-4A9A-AF30-02F765CE88C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3080" y="5651310"/>
            <a:ext cx="3356704" cy="868395"/>
          </a:xfrm>
          <a:prstGeom prst="rect">
            <a:avLst/>
          </a:prstGeom>
        </p:spPr>
      </p:pic>
    </p:spTree>
    <p:extLst>
      <p:ext uri="{BB962C8B-B14F-4D97-AF65-F5344CB8AC3E}">
        <p14:creationId xmlns:p14="http://schemas.microsoft.com/office/powerpoint/2010/main" val="1234579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8355" y="238170"/>
            <a:ext cx="11113493" cy="110331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0032100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0" name="Rectangle 54"/>
          <p:cNvSpPr>
            <a:spLocks noGrp="1" noChangeArrowheads="1"/>
          </p:cNvSpPr>
          <p:nvPr>
            <p:ph type="subTitle" idx="1"/>
          </p:nvPr>
        </p:nvSpPr>
        <p:spPr>
          <a:xfrm>
            <a:off x="608161" y="4041652"/>
            <a:ext cx="5168781" cy="1120775"/>
          </a:xfrm>
        </p:spPr>
        <p:txBody>
          <a:bodyPr/>
          <a:lstStyle>
            <a:lvl1pPr marL="0" indent="0">
              <a:lnSpc>
                <a:spcPct val="100000"/>
              </a:lnSpc>
              <a:buFont typeface="Wingdings" pitchFamily="2" charset="2"/>
              <a:buNone/>
              <a:defRPr sz="2000" b="1">
                <a:solidFill>
                  <a:schemeClr val="bg2"/>
                </a:solidFill>
              </a:defRPr>
            </a:lvl1pPr>
          </a:lstStyle>
          <a:p>
            <a:r>
              <a:rPr lang="en-US"/>
              <a:t>Click to edit Master subtitle style</a:t>
            </a:r>
            <a:endParaRPr lang="en-US" dirty="0"/>
          </a:p>
        </p:txBody>
      </p:sp>
      <p:sp>
        <p:nvSpPr>
          <p:cNvPr id="8" name="Rectangle 7">
            <a:extLst>
              <a:ext uri="{FF2B5EF4-FFF2-40B4-BE49-F238E27FC236}">
                <a16:creationId xmlns:a16="http://schemas.microsoft.com/office/drawing/2014/main" xmlns="" id="{02294B36-D511-4E23-A768-EAFA149B5CC7}"/>
              </a:ext>
            </a:extLst>
          </p:cNvPr>
          <p:cNvSpPr/>
          <p:nvPr/>
        </p:nvSpPr>
        <p:spPr>
          <a:xfrm>
            <a:off x="1" y="1620838"/>
            <a:ext cx="12161838"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eaLnBrk="0" fontAlgn="base" hangingPunct="0">
              <a:spcBef>
                <a:spcPct val="0"/>
              </a:spcBef>
              <a:spcAft>
                <a:spcPct val="0"/>
              </a:spcAft>
              <a:defRPr/>
            </a:pPr>
            <a:endParaRPr lang="en-US" b="1" dirty="0">
              <a:solidFill>
                <a:srgbClr val="FFFFFF"/>
              </a:solidFill>
            </a:endParaRPr>
          </a:p>
        </p:txBody>
      </p:sp>
      <p:cxnSp>
        <p:nvCxnSpPr>
          <p:cNvPr id="9" name="Straight Connector 8">
            <a:extLst>
              <a:ext uri="{FF2B5EF4-FFF2-40B4-BE49-F238E27FC236}">
                <a16:creationId xmlns:a16="http://schemas.microsoft.com/office/drawing/2014/main" xmlns="" id="{A5B42F6D-719A-45C6-BB57-84887368226C}"/>
              </a:ext>
            </a:extLst>
          </p:cNvPr>
          <p:cNvCxnSpPr/>
          <p:nvPr/>
        </p:nvCxnSpPr>
        <p:spPr bwMode="auto">
          <a:xfrm>
            <a:off x="-14256" y="1620838"/>
            <a:ext cx="12184015"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2" name="Straight Connector 11">
            <a:extLst>
              <a:ext uri="{FF2B5EF4-FFF2-40B4-BE49-F238E27FC236}">
                <a16:creationId xmlns:a16="http://schemas.microsoft.com/office/drawing/2014/main" xmlns="" id="{9ACD6CB8-625C-44F5-9B90-77A60BCC4A2E}"/>
              </a:ext>
            </a:extLst>
          </p:cNvPr>
          <p:cNvCxnSpPr/>
          <p:nvPr/>
        </p:nvCxnSpPr>
        <p:spPr bwMode="auto">
          <a:xfrm>
            <a:off x="-14256" y="3662363"/>
            <a:ext cx="12184015"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3" name="Rectangle 55">
            <a:extLst>
              <a:ext uri="{FF2B5EF4-FFF2-40B4-BE49-F238E27FC236}">
                <a16:creationId xmlns:a16="http://schemas.microsoft.com/office/drawing/2014/main" xmlns="" id="{078B106A-3121-420B-B2D9-854FF204BD0F}"/>
              </a:ext>
            </a:extLst>
          </p:cNvPr>
          <p:cNvSpPr>
            <a:spLocks noGrp="1" noChangeArrowheads="1"/>
          </p:cNvSpPr>
          <p:nvPr>
            <p:ph type="ctrTitle"/>
          </p:nvPr>
        </p:nvSpPr>
        <p:spPr bwMode="invGray">
          <a:xfrm>
            <a:off x="608161" y="1600200"/>
            <a:ext cx="11237033" cy="2057400"/>
          </a:xfrm>
          <a:prstGeom prst="rect">
            <a:avLst/>
          </a:prstGeom>
        </p:spPr>
        <p:txBody>
          <a:bodyPr/>
          <a:lstStyle>
            <a:lvl1pPr>
              <a:defRPr sz="3900">
                <a:solidFill>
                  <a:srgbClr val="455560"/>
                </a:solidFill>
              </a:defRPr>
            </a:lvl1pPr>
          </a:lstStyle>
          <a:p>
            <a:r>
              <a:rPr lang="en-US"/>
              <a:t>Click to edit Master title style</a:t>
            </a:r>
            <a:endParaRPr lang="en-US" dirty="0"/>
          </a:p>
        </p:txBody>
      </p:sp>
      <p:sp>
        <p:nvSpPr>
          <p:cNvPr id="14" name="Rectangle 13">
            <a:extLst>
              <a:ext uri="{FF2B5EF4-FFF2-40B4-BE49-F238E27FC236}">
                <a16:creationId xmlns:a16="http://schemas.microsoft.com/office/drawing/2014/main" xmlns="" id="{C6C33664-ACD6-44A3-95A5-32325CBC9685}"/>
              </a:ext>
            </a:extLst>
          </p:cNvPr>
          <p:cNvSpPr/>
          <p:nvPr userDrawn="1"/>
        </p:nvSpPr>
        <p:spPr>
          <a:xfrm>
            <a:off x="1" y="1620838"/>
            <a:ext cx="12161838"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eaLnBrk="0" fontAlgn="base" hangingPunct="0">
              <a:spcBef>
                <a:spcPct val="0"/>
              </a:spcBef>
              <a:spcAft>
                <a:spcPct val="0"/>
              </a:spcAft>
              <a:defRPr/>
            </a:pPr>
            <a:endParaRPr lang="en-US" b="1" dirty="0">
              <a:solidFill>
                <a:srgbClr val="FFFFFF"/>
              </a:solidFill>
            </a:endParaRPr>
          </a:p>
        </p:txBody>
      </p:sp>
      <p:cxnSp>
        <p:nvCxnSpPr>
          <p:cNvPr id="15" name="Straight Connector 14">
            <a:extLst>
              <a:ext uri="{FF2B5EF4-FFF2-40B4-BE49-F238E27FC236}">
                <a16:creationId xmlns:a16="http://schemas.microsoft.com/office/drawing/2014/main" xmlns="" id="{5EECCBFD-9ED3-4167-961B-65218739F1A5}"/>
              </a:ext>
            </a:extLst>
          </p:cNvPr>
          <p:cNvCxnSpPr/>
          <p:nvPr userDrawn="1"/>
        </p:nvCxnSpPr>
        <p:spPr bwMode="auto">
          <a:xfrm>
            <a:off x="-14256" y="1620838"/>
            <a:ext cx="12184015"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9" name="Straight Connector 18">
            <a:extLst>
              <a:ext uri="{FF2B5EF4-FFF2-40B4-BE49-F238E27FC236}">
                <a16:creationId xmlns:a16="http://schemas.microsoft.com/office/drawing/2014/main" xmlns="" id="{F95A2832-7EB2-44CE-B43D-FCA9D107E325}"/>
              </a:ext>
            </a:extLst>
          </p:cNvPr>
          <p:cNvCxnSpPr/>
          <p:nvPr userDrawn="1"/>
        </p:nvCxnSpPr>
        <p:spPr bwMode="auto">
          <a:xfrm>
            <a:off x="-14256" y="3662363"/>
            <a:ext cx="12184015"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73716322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8251" y="238127"/>
            <a:ext cx="10845546" cy="1103313"/>
          </a:xfrm>
          <a:prstGeom prst="rect">
            <a:avLst/>
          </a:prstGeo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603249" y="1513047"/>
            <a:ext cx="10850619" cy="465068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8625201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pic>
        <p:nvPicPr>
          <p:cNvPr id="3" name="Picture 2" descr="A picture containing icon&#10;&#10;Description automatically generated">
            <a:extLst>
              <a:ext uri="{FF2B5EF4-FFF2-40B4-BE49-F238E27FC236}">
                <a16:creationId xmlns:a16="http://schemas.microsoft.com/office/drawing/2014/main" xmlns="" id="{B418BC65-FA9C-4AD6-96A5-06C2F5B6979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38790"/>
          <a:stretch/>
        </p:blipFill>
        <p:spPr>
          <a:xfrm>
            <a:off x="9012316" y="5560297"/>
            <a:ext cx="3149522" cy="1029416"/>
          </a:xfrm>
          <a:prstGeom prst="rect">
            <a:avLst/>
          </a:prstGeom>
        </p:spPr>
      </p:pic>
      <p:sp>
        <p:nvSpPr>
          <p:cNvPr id="5" name="Title 1"/>
          <p:cNvSpPr>
            <a:spLocks noGrp="1"/>
          </p:cNvSpPr>
          <p:nvPr>
            <p:ph type="title"/>
          </p:nvPr>
        </p:nvSpPr>
        <p:spPr>
          <a:xfrm>
            <a:off x="513149" y="330201"/>
            <a:ext cx="11216332" cy="5250792"/>
          </a:xfrm>
          <a:prstGeom prst="rect">
            <a:avLst/>
          </a:prstGeom>
        </p:spPr>
        <p:txBody>
          <a:bodyPr anchorCtr="1"/>
          <a:lstStyle>
            <a:lvl1pPr algn="ctr">
              <a:defRPr sz="4000" b="1" cap="none">
                <a:solidFill>
                  <a:schemeClr val="bg2"/>
                </a:solidFill>
              </a:defRPr>
            </a:lvl1pPr>
          </a:lstStyle>
          <a:p>
            <a:r>
              <a:rPr lang="en-US"/>
              <a:t>Click to edit Master title style</a:t>
            </a:r>
            <a:endParaRPr lang="en-US" dirty="0"/>
          </a:p>
        </p:txBody>
      </p:sp>
      <p:sp>
        <p:nvSpPr>
          <p:cNvPr id="4" name="Rectangle 3">
            <a:extLst>
              <a:ext uri="{FF2B5EF4-FFF2-40B4-BE49-F238E27FC236}">
                <a16:creationId xmlns:a16="http://schemas.microsoft.com/office/drawing/2014/main" xmlns="" id="{CF8F8BDA-1A03-445B-A76B-525DE8317C18}"/>
              </a:ext>
            </a:extLst>
          </p:cNvPr>
          <p:cNvSpPr/>
          <p:nvPr userDrawn="1"/>
        </p:nvSpPr>
        <p:spPr>
          <a:xfrm>
            <a:off x="1" y="6590270"/>
            <a:ext cx="12161838"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b="1" dirty="0">
              <a:solidFill>
                <a:srgbClr val="FFFFFF"/>
              </a:solidFill>
            </a:endParaRPr>
          </a:p>
        </p:txBody>
      </p:sp>
      <p:cxnSp>
        <p:nvCxnSpPr>
          <p:cNvPr id="8" name="Straight Connector 7">
            <a:extLst>
              <a:ext uri="{FF2B5EF4-FFF2-40B4-BE49-F238E27FC236}">
                <a16:creationId xmlns:a16="http://schemas.microsoft.com/office/drawing/2014/main" xmlns="" id="{0FA01F1A-8AE6-48F9-95F4-73790D6CA686}"/>
              </a:ext>
            </a:extLst>
          </p:cNvPr>
          <p:cNvCxnSpPr/>
          <p:nvPr userDrawn="1"/>
        </p:nvCxnSpPr>
        <p:spPr>
          <a:xfrm>
            <a:off x="1" y="6589713"/>
            <a:ext cx="12161838"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pic>
        <p:nvPicPr>
          <p:cNvPr id="6" name="Picture 5" descr="A picture containing text&#10;&#10;Description automatically generated">
            <a:extLst>
              <a:ext uri="{FF2B5EF4-FFF2-40B4-BE49-F238E27FC236}">
                <a16:creationId xmlns:a16="http://schemas.microsoft.com/office/drawing/2014/main" xmlns="" id="{2EF5E649-9D9C-4E26-9ED4-878A98166BE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3080" y="5651294"/>
            <a:ext cx="3356704" cy="868395"/>
          </a:xfrm>
          <a:prstGeom prst="rect">
            <a:avLst/>
          </a:prstGeom>
        </p:spPr>
      </p:pic>
    </p:spTree>
    <p:extLst>
      <p:ext uri="{BB962C8B-B14F-4D97-AF65-F5344CB8AC3E}">
        <p14:creationId xmlns:p14="http://schemas.microsoft.com/office/powerpoint/2010/main" val="243837032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8320" y="238127"/>
            <a:ext cx="10845547" cy="110331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00331" y="1510730"/>
            <a:ext cx="5296143"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7166" y="1510730"/>
            <a:ext cx="5216632" cy="4679462"/>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8239841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le, Text and Char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237166" y="1510730"/>
            <a:ext cx="5216632" cy="4665746"/>
          </a:xfrm>
          <a:prstGeom prst="rect">
            <a:avLst/>
          </a:prstGeom>
        </p:spPr>
        <p:txBody>
          <a:bodyPr/>
          <a:lstStyle>
            <a:lvl1pPr>
              <a:defRPr sz="28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10" name="Title 1"/>
          <p:cNvSpPr>
            <a:spLocks noGrp="1"/>
          </p:cNvSpPr>
          <p:nvPr>
            <p:ph type="title"/>
          </p:nvPr>
        </p:nvSpPr>
        <p:spPr>
          <a:xfrm>
            <a:off x="608251" y="238127"/>
            <a:ext cx="10845546" cy="1103313"/>
          </a:xfrm>
          <a:prstGeom prst="rect">
            <a:avLst/>
          </a:prstGeom>
        </p:spPr>
        <p:txBody>
          <a:bodyPr/>
          <a:lstStyle/>
          <a:p>
            <a:r>
              <a:rPr lang="en-US"/>
              <a:t>Click to edit Master title style</a:t>
            </a:r>
            <a:endParaRPr lang="en-US" dirty="0"/>
          </a:p>
        </p:txBody>
      </p:sp>
      <p:sp>
        <p:nvSpPr>
          <p:cNvPr id="11" name="Content Placeholder 2"/>
          <p:cNvSpPr>
            <a:spLocks noGrp="1"/>
          </p:cNvSpPr>
          <p:nvPr>
            <p:ph sz="half" idx="1"/>
          </p:nvPr>
        </p:nvSpPr>
        <p:spPr>
          <a:xfrm>
            <a:off x="600331" y="1510730"/>
            <a:ext cx="5296143"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0748060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8320" y="238127"/>
            <a:ext cx="11113493" cy="110331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890518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3158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romo Slide">
    <p:spTree>
      <p:nvGrpSpPr>
        <p:cNvPr id="1" name=""/>
        <p:cNvGrpSpPr/>
        <p:nvPr/>
      </p:nvGrpSpPr>
      <p:grpSpPr>
        <a:xfrm>
          <a:off x="0" y="0"/>
          <a:ext cx="0" cy="0"/>
          <a:chOff x="0" y="0"/>
          <a:chExt cx="0" cy="0"/>
        </a:xfrm>
      </p:grpSpPr>
      <p:sp>
        <p:nvSpPr>
          <p:cNvPr id="2" name="Title 1"/>
          <p:cNvSpPr>
            <a:spLocks noGrp="1"/>
          </p:cNvSpPr>
          <p:nvPr>
            <p:ph type="title"/>
          </p:nvPr>
        </p:nvSpPr>
        <p:spPr>
          <a:xfrm>
            <a:off x="513211" y="239715"/>
            <a:ext cx="11216199" cy="1674813"/>
          </a:xfrm>
          <a:prstGeom prst="rect">
            <a:avLst/>
          </a:prstGeom>
        </p:spPr>
        <p:txBody>
          <a:bodyPr/>
          <a:lstStyle>
            <a:lvl1pPr algn="ctr">
              <a:defRPr sz="3900">
                <a:solidFill>
                  <a:schemeClr val="bg2"/>
                </a:solidFill>
              </a:defRPr>
            </a:lvl1pPr>
          </a:lstStyle>
          <a:p>
            <a:r>
              <a:rPr lang="en-US"/>
              <a:t>Click to edit Master title style</a:t>
            </a:r>
            <a:endParaRPr lang="en-US" dirty="0"/>
          </a:p>
        </p:txBody>
      </p:sp>
      <p:sp>
        <p:nvSpPr>
          <p:cNvPr id="8" name="Content Placeholder 7"/>
          <p:cNvSpPr>
            <a:spLocks noGrp="1"/>
          </p:cNvSpPr>
          <p:nvPr>
            <p:ph sz="quarter" idx="10"/>
          </p:nvPr>
        </p:nvSpPr>
        <p:spPr>
          <a:xfrm>
            <a:off x="608251" y="1895477"/>
            <a:ext cx="10845546" cy="2605717"/>
          </a:xfrm>
          <a:prstGeom prst="rect">
            <a:avLst/>
          </a:prstGeom>
        </p:spPr>
        <p:txBody>
          <a:bodyPr/>
          <a:lstStyle>
            <a:lvl1pPr marL="0" indent="0">
              <a:buFontTx/>
              <a:buNone/>
              <a:defRPr sz="2000" b="1">
                <a:solidFill>
                  <a:schemeClr val="bg2"/>
                </a:solidFill>
              </a:defRPr>
            </a:lvl1pPr>
            <a:lvl2pPr>
              <a:buFontTx/>
              <a:buNone/>
              <a:defRPr/>
            </a:lvl2pPr>
            <a:lvl3pPr>
              <a:buFontTx/>
              <a:buNone/>
              <a:defRPr/>
            </a:lvl3pPr>
            <a:lvl4pPr>
              <a:buFontTx/>
              <a:buNone/>
              <a:defRPr/>
            </a:lvl4pPr>
            <a:lvl5pPr>
              <a:buFontTx/>
              <a:buNone/>
              <a:defRPr/>
            </a:lvl5pPr>
          </a:lstStyle>
          <a:p>
            <a:pPr lvl="0"/>
            <a:r>
              <a:rPr lang="en-US" dirty="0"/>
              <a:t>Edit Master text styles</a:t>
            </a:r>
          </a:p>
        </p:txBody>
      </p:sp>
      <p:cxnSp>
        <p:nvCxnSpPr>
          <p:cNvPr id="11" name="Straight Connector 10">
            <a:extLst>
              <a:ext uri="{FF2B5EF4-FFF2-40B4-BE49-F238E27FC236}">
                <a16:creationId xmlns:a16="http://schemas.microsoft.com/office/drawing/2014/main" xmlns="" id="{5FB50470-EA3D-49B4-8F28-4C9C1E0D226A}"/>
              </a:ext>
            </a:extLst>
          </p:cNvPr>
          <p:cNvCxnSpPr/>
          <p:nvPr userDrawn="1"/>
        </p:nvCxnSpPr>
        <p:spPr bwMode="auto">
          <a:xfrm>
            <a:off x="-22176" y="4605619"/>
            <a:ext cx="12184014" cy="0"/>
          </a:xfrm>
          <a:prstGeom prst="line">
            <a:avLst/>
          </a:prstGeom>
          <a:ln w="28575">
            <a:solidFill>
              <a:schemeClr val="tx1">
                <a:lumMod val="75000"/>
              </a:schemeClr>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4" name="Content Placeholder 9">
            <a:extLst>
              <a:ext uri="{FF2B5EF4-FFF2-40B4-BE49-F238E27FC236}">
                <a16:creationId xmlns:a16="http://schemas.microsoft.com/office/drawing/2014/main" xmlns="" id="{DF9EACC2-568A-498C-8601-A87328BD11D3}"/>
              </a:ext>
            </a:extLst>
          </p:cNvPr>
          <p:cNvSpPr>
            <a:spLocks noGrp="1"/>
          </p:cNvSpPr>
          <p:nvPr>
            <p:ph sz="quarter" idx="11"/>
          </p:nvPr>
        </p:nvSpPr>
        <p:spPr>
          <a:xfrm>
            <a:off x="513079" y="4856813"/>
            <a:ext cx="11256034" cy="1155939"/>
          </a:xfrm>
          <a:prstGeom prst="rect">
            <a:avLst/>
          </a:prstGeom>
        </p:spPr>
        <p:txBody>
          <a:bodyPr/>
          <a:lstStyle>
            <a:lvl1pPr>
              <a:buFontTx/>
              <a:buNone/>
              <a:defRPr sz="2400" b="1">
                <a:solidFill>
                  <a:srgbClr val="E1471D"/>
                </a:solidFill>
              </a:defRPr>
            </a:lvl1pPr>
            <a:lvl2pPr>
              <a:buFontTx/>
              <a:buNone/>
              <a:defRPr sz="2400"/>
            </a:lvl2pPr>
            <a:lvl3pPr>
              <a:buFontTx/>
              <a:buNone/>
              <a:defRPr sz="2400"/>
            </a:lvl3pPr>
            <a:lvl4pPr>
              <a:buFontTx/>
              <a:buNone/>
              <a:defRPr sz="2400"/>
            </a:lvl4pPr>
            <a:lvl5pPr>
              <a:buFontTx/>
              <a:buNone/>
              <a:defRPr sz="2400"/>
            </a:lvl5pPr>
          </a:lstStyle>
          <a:p>
            <a:pPr lvl="0"/>
            <a:r>
              <a:rPr lang="en-US" dirty="0"/>
              <a:t>Edit Master text styles</a:t>
            </a:r>
          </a:p>
        </p:txBody>
      </p:sp>
      <p:pic>
        <p:nvPicPr>
          <p:cNvPr id="10" name="Picture 9" descr="A picture containing icon&#10;&#10;Description automatically generated">
            <a:extLst>
              <a:ext uri="{FF2B5EF4-FFF2-40B4-BE49-F238E27FC236}">
                <a16:creationId xmlns:a16="http://schemas.microsoft.com/office/drawing/2014/main" xmlns="" id="{42E79C8A-E7C4-431E-B7EE-896656B4782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38790"/>
          <a:stretch/>
        </p:blipFill>
        <p:spPr>
          <a:xfrm>
            <a:off x="9012316" y="5560297"/>
            <a:ext cx="3149522" cy="1029416"/>
          </a:xfrm>
          <a:prstGeom prst="rect">
            <a:avLst/>
          </a:prstGeom>
        </p:spPr>
      </p:pic>
      <p:sp>
        <p:nvSpPr>
          <p:cNvPr id="15" name="Rectangle 14">
            <a:extLst>
              <a:ext uri="{FF2B5EF4-FFF2-40B4-BE49-F238E27FC236}">
                <a16:creationId xmlns:a16="http://schemas.microsoft.com/office/drawing/2014/main" xmlns="" id="{5BBD1E00-A2D3-4202-961C-9DF3DF2683C9}"/>
              </a:ext>
            </a:extLst>
          </p:cNvPr>
          <p:cNvSpPr/>
          <p:nvPr userDrawn="1"/>
        </p:nvSpPr>
        <p:spPr>
          <a:xfrm>
            <a:off x="1" y="6590270"/>
            <a:ext cx="12161838"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b="1" dirty="0">
              <a:solidFill>
                <a:srgbClr val="FFFFFF"/>
              </a:solidFill>
            </a:endParaRPr>
          </a:p>
        </p:txBody>
      </p:sp>
      <p:cxnSp>
        <p:nvCxnSpPr>
          <p:cNvPr id="16" name="Straight Connector 15">
            <a:extLst>
              <a:ext uri="{FF2B5EF4-FFF2-40B4-BE49-F238E27FC236}">
                <a16:creationId xmlns:a16="http://schemas.microsoft.com/office/drawing/2014/main" xmlns="" id="{7590A4E9-08A7-4826-8D90-46B546D1F341}"/>
              </a:ext>
            </a:extLst>
          </p:cNvPr>
          <p:cNvCxnSpPr/>
          <p:nvPr userDrawn="1"/>
        </p:nvCxnSpPr>
        <p:spPr>
          <a:xfrm>
            <a:off x="1" y="6589713"/>
            <a:ext cx="12161838"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text&#10;&#10;Description automatically generated">
            <a:extLst>
              <a:ext uri="{FF2B5EF4-FFF2-40B4-BE49-F238E27FC236}">
                <a16:creationId xmlns:a16="http://schemas.microsoft.com/office/drawing/2014/main" xmlns="" id="{903D5C5A-15D9-4A9A-AF30-02F765CE88C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3080" y="5651294"/>
            <a:ext cx="3356704" cy="868395"/>
          </a:xfrm>
          <a:prstGeom prst="rect">
            <a:avLst/>
          </a:prstGeom>
        </p:spPr>
      </p:pic>
    </p:spTree>
    <p:extLst>
      <p:ext uri="{BB962C8B-B14F-4D97-AF65-F5344CB8AC3E}">
        <p14:creationId xmlns:p14="http://schemas.microsoft.com/office/powerpoint/2010/main" val="30406618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0" name="Rectangle 54"/>
          <p:cNvSpPr>
            <a:spLocks noGrp="1" noChangeArrowheads="1"/>
          </p:cNvSpPr>
          <p:nvPr>
            <p:ph type="subTitle" idx="1"/>
          </p:nvPr>
        </p:nvSpPr>
        <p:spPr>
          <a:xfrm>
            <a:off x="608152" y="4041652"/>
            <a:ext cx="5168781" cy="1120775"/>
          </a:xfrm>
        </p:spPr>
        <p:txBody>
          <a:bodyPr/>
          <a:lstStyle>
            <a:lvl1pPr marL="0" indent="0">
              <a:lnSpc>
                <a:spcPct val="100000"/>
              </a:lnSpc>
              <a:buFont typeface="Wingdings" pitchFamily="2" charset="2"/>
              <a:buNone/>
              <a:defRPr sz="2000" b="1">
                <a:solidFill>
                  <a:schemeClr val="bg2"/>
                </a:solidFill>
              </a:defRPr>
            </a:lvl1pPr>
          </a:lstStyle>
          <a:p>
            <a:r>
              <a:rPr lang="en-US"/>
              <a:t>Click to edit Master subtitle style</a:t>
            </a:r>
            <a:endParaRPr lang="en-US" dirty="0"/>
          </a:p>
        </p:txBody>
      </p:sp>
      <p:sp>
        <p:nvSpPr>
          <p:cNvPr id="8" name="Rectangle 7">
            <a:extLst>
              <a:ext uri="{FF2B5EF4-FFF2-40B4-BE49-F238E27FC236}">
                <a16:creationId xmlns:a16="http://schemas.microsoft.com/office/drawing/2014/main" xmlns="" id="{02294B36-D511-4E23-A768-EAFA149B5CC7}"/>
              </a:ext>
            </a:extLst>
          </p:cNvPr>
          <p:cNvSpPr/>
          <p:nvPr/>
        </p:nvSpPr>
        <p:spPr>
          <a:xfrm>
            <a:off x="1" y="1620838"/>
            <a:ext cx="12161838"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eaLnBrk="0" fontAlgn="base" hangingPunct="0">
              <a:spcBef>
                <a:spcPct val="0"/>
              </a:spcBef>
              <a:spcAft>
                <a:spcPct val="0"/>
              </a:spcAft>
              <a:defRPr/>
            </a:pPr>
            <a:endParaRPr lang="en-US" b="1" dirty="0">
              <a:solidFill>
                <a:srgbClr val="FFFFFF"/>
              </a:solidFill>
            </a:endParaRPr>
          </a:p>
        </p:txBody>
      </p:sp>
      <p:cxnSp>
        <p:nvCxnSpPr>
          <p:cNvPr id="9" name="Straight Connector 8">
            <a:extLst>
              <a:ext uri="{FF2B5EF4-FFF2-40B4-BE49-F238E27FC236}">
                <a16:creationId xmlns:a16="http://schemas.microsoft.com/office/drawing/2014/main" xmlns="" id="{A5B42F6D-719A-45C6-BB57-84887368226C}"/>
              </a:ext>
            </a:extLst>
          </p:cNvPr>
          <p:cNvCxnSpPr/>
          <p:nvPr/>
        </p:nvCxnSpPr>
        <p:spPr bwMode="auto">
          <a:xfrm>
            <a:off x="-14256" y="1620838"/>
            <a:ext cx="12184015"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2" name="Straight Connector 11">
            <a:extLst>
              <a:ext uri="{FF2B5EF4-FFF2-40B4-BE49-F238E27FC236}">
                <a16:creationId xmlns:a16="http://schemas.microsoft.com/office/drawing/2014/main" xmlns="" id="{9ACD6CB8-625C-44F5-9B90-77A60BCC4A2E}"/>
              </a:ext>
            </a:extLst>
          </p:cNvPr>
          <p:cNvCxnSpPr/>
          <p:nvPr/>
        </p:nvCxnSpPr>
        <p:spPr bwMode="auto">
          <a:xfrm>
            <a:off x="-14256" y="3662363"/>
            <a:ext cx="12184015"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3" name="Rectangle 55">
            <a:extLst>
              <a:ext uri="{FF2B5EF4-FFF2-40B4-BE49-F238E27FC236}">
                <a16:creationId xmlns:a16="http://schemas.microsoft.com/office/drawing/2014/main" xmlns="" id="{078B106A-3121-420B-B2D9-854FF204BD0F}"/>
              </a:ext>
            </a:extLst>
          </p:cNvPr>
          <p:cNvSpPr>
            <a:spLocks noGrp="1" noChangeArrowheads="1"/>
          </p:cNvSpPr>
          <p:nvPr>
            <p:ph type="ctrTitle"/>
          </p:nvPr>
        </p:nvSpPr>
        <p:spPr bwMode="invGray">
          <a:xfrm>
            <a:off x="608152" y="1600200"/>
            <a:ext cx="11237033" cy="2057400"/>
          </a:xfrm>
          <a:prstGeom prst="rect">
            <a:avLst/>
          </a:prstGeom>
        </p:spPr>
        <p:txBody>
          <a:bodyPr/>
          <a:lstStyle>
            <a:lvl1pPr>
              <a:defRPr sz="3900">
                <a:solidFill>
                  <a:srgbClr val="455560"/>
                </a:solidFill>
              </a:defRPr>
            </a:lvl1pPr>
          </a:lstStyle>
          <a:p>
            <a:r>
              <a:rPr lang="en-US"/>
              <a:t>Click to edit Master title style</a:t>
            </a:r>
            <a:endParaRPr lang="en-US" dirty="0"/>
          </a:p>
        </p:txBody>
      </p:sp>
      <p:sp>
        <p:nvSpPr>
          <p:cNvPr id="14" name="Rectangle 13">
            <a:extLst>
              <a:ext uri="{FF2B5EF4-FFF2-40B4-BE49-F238E27FC236}">
                <a16:creationId xmlns:a16="http://schemas.microsoft.com/office/drawing/2014/main" xmlns="" id="{C6C33664-ACD6-44A3-95A5-32325CBC9685}"/>
              </a:ext>
            </a:extLst>
          </p:cNvPr>
          <p:cNvSpPr/>
          <p:nvPr userDrawn="1"/>
        </p:nvSpPr>
        <p:spPr>
          <a:xfrm>
            <a:off x="1" y="1620838"/>
            <a:ext cx="12161838"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eaLnBrk="0" fontAlgn="base" hangingPunct="0">
              <a:spcBef>
                <a:spcPct val="0"/>
              </a:spcBef>
              <a:spcAft>
                <a:spcPct val="0"/>
              </a:spcAft>
              <a:defRPr/>
            </a:pPr>
            <a:endParaRPr lang="en-US" b="1" dirty="0">
              <a:solidFill>
                <a:srgbClr val="FFFFFF"/>
              </a:solidFill>
            </a:endParaRPr>
          </a:p>
        </p:txBody>
      </p:sp>
      <p:cxnSp>
        <p:nvCxnSpPr>
          <p:cNvPr id="15" name="Straight Connector 14">
            <a:extLst>
              <a:ext uri="{FF2B5EF4-FFF2-40B4-BE49-F238E27FC236}">
                <a16:creationId xmlns:a16="http://schemas.microsoft.com/office/drawing/2014/main" xmlns="" id="{5EECCBFD-9ED3-4167-961B-65218739F1A5}"/>
              </a:ext>
            </a:extLst>
          </p:cNvPr>
          <p:cNvCxnSpPr/>
          <p:nvPr userDrawn="1"/>
        </p:nvCxnSpPr>
        <p:spPr bwMode="auto">
          <a:xfrm>
            <a:off x="-14256" y="1620838"/>
            <a:ext cx="12184015"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9" name="Straight Connector 18">
            <a:extLst>
              <a:ext uri="{FF2B5EF4-FFF2-40B4-BE49-F238E27FC236}">
                <a16:creationId xmlns:a16="http://schemas.microsoft.com/office/drawing/2014/main" xmlns="" id="{F95A2832-7EB2-44CE-B43D-FCA9D107E325}"/>
              </a:ext>
            </a:extLst>
          </p:cNvPr>
          <p:cNvCxnSpPr/>
          <p:nvPr userDrawn="1"/>
        </p:nvCxnSpPr>
        <p:spPr bwMode="auto">
          <a:xfrm>
            <a:off x="-14256" y="3662363"/>
            <a:ext cx="12184015"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33999349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8251" y="238127"/>
            <a:ext cx="10845546" cy="1103313"/>
          </a:xfrm>
          <a:prstGeom prst="rect">
            <a:avLst/>
          </a:prstGeo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603240" y="1513047"/>
            <a:ext cx="10850619" cy="465068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35335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41430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pic>
        <p:nvPicPr>
          <p:cNvPr id="3" name="Picture 2" descr="A picture containing icon&#10;&#10;Description automatically generated">
            <a:extLst>
              <a:ext uri="{FF2B5EF4-FFF2-40B4-BE49-F238E27FC236}">
                <a16:creationId xmlns:a16="http://schemas.microsoft.com/office/drawing/2014/main" xmlns="" id="{B418BC65-FA9C-4AD6-96A5-06C2F5B6979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38790"/>
          <a:stretch/>
        </p:blipFill>
        <p:spPr>
          <a:xfrm>
            <a:off x="9012316" y="5560297"/>
            <a:ext cx="3149522" cy="1029416"/>
          </a:xfrm>
          <a:prstGeom prst="rect">
            <a:avLst/>
          </a:prstGeom>
        </p:spPr>
      </p:pic>
      <p:sp>
        <p:nvSpPr>
          <p:cNvPr id="5" name="Title 1"/>
          <p:cNvSpPr>
            <a:spLocks noGrp="1"/>
          </p:cNvSpPr>
          <p:nvPr>
            <p:ph type="title"/>
          </p:nvPr>
        </p:nvSpPr>
        <p:spPr>
          <a:xfrm>
            <a:off x="513140" y="330201"/>
            <a:ext cx="11216332" cy="5250792"/>
          </a:xfrm>
          <a:prstGeom prst="rect">
            <a:avLst/>
          </a:prstGeom>
        </p:spPr>
        <p:txBody>
          <a:bodyPr anchorCtr="1"/>
          <a:lstStyle>
            <a:lvl1pPr algn="ctr">
              <a:defRPr sz="4000" b="1" cap="none">
                <a:solidFill>
                  <a:schemeClr val="bg2"/>
                </a:solidFill>
              </a:defRPr>
            </a:lvl1pPr>
          </a:lstStyle>
          <a:p>
            <a:r>
              <a:rPr lang="en-US"/>
              <a:t>Click to edit Master title style</a:t>
            </a:r>
            <a:endParaRPr lang="en-US" dirty="0"/>
          </a:p>
        </p:txBody>
      </p:sp>
      <p:sp>
        <p:nvSpPr>
          <p:cNvPr id="4" name="Rectangle 3">
            <a:extLst>
              <a:ext uri="{FF2B5EF4-FFF2-40B4-BE49-F238E27FC236}">
                <a16:creationId xmlns:a16="http://schemas.microsoft.com/office/drawing/2014/main" xmlns="" id="{CF8F8BDA-1A03-445B-A76B-525DE8317C18}"/>
              </a:ext>
            </a:extLst>
          </p:cNvPr>
          <p:cNvSpPr/>
          <p:nvPr userDrawn="1"/>
        </p:nvSpPr>
        <p:spPr>
          <a:xfrm>
            <a:off x="1" y="6590270"/>
            <a:ext cx="12161838"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b="1" dirty="0">
              <a:solidFill>
                <a:srgbClr val="FFFFFF"/>
              </a:solidFill>
            </a:endParaRPr>
          </a:p>
        </p:txBody>
      </p:sp>
      <p:cxnSp>
        <p:nvCxnSpPr>
          <p:cNvPr id="8" name="Straight Connector 7">
            <a:extLst>
              <a:ext uri="{FF2B5EF4-FFF2-40B4-BE49-F238E27FC236}">
                <a16:creationId xmlns:a16="http://schemas.microsoft.com/office/drawing/2014/main" xmlns="" id="{0FA01F1A-8AE6-48F9-95F4-73790D6CA686}"/>
              </a:ext>
            </a:extLst>
          </p:cNvPr>
          <p:cNvCxnSpPr/>
          <p:nvPr userDrawn="1"/>
        </p:nvCxnSpPr>
        <p:spPr>
          <a:xfrm>
            <a:off x="1" y="6589713"/>
            <a:ext cx="12161838"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pic>
        <p:nvPicPr>
          <p:cNvPr id="6" name="Picture 5" descr="A picture containing text&#10;&#10;Description automatically generated">
            <a:extLst>
              <a:ext uri="{FF2B5EF4-FFF2-40B4-BE49-F238E27FC236}">
                <a16:creationId xmlns:a16="http://schemas.microsoft.com/office/drawing/2014/main" xmlns="" id="{2EF5E649-9D9C-4E26-9ED4-878A98166BE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3080" y="5651276"/>
            <a:ext cx="3356704" cy="868395"/>
          </a:xfrm>
          <a:prstGeom prst="rect">
            <a:avLst/>
          </a:prstGeom>
        </p:spPr>
      </p:pic>
    </p:spTree>
    <p:extLst>
      <p:ext uri="{BB962C8B-B14F-4D97-AF65-F5344CB8AC3E}">
        <p14:creationId xmlns:p14="http://schemas.microsoft.com/office/powerpoint/2010/main" val="40698889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8311" y="238127"/>
            <a:ext cx="10845547" cy="110331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00331" y="1510730"/>
            <a:ext cx="5296143"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7166" y="1510730"/>
            <a:ext cx="5216632" cy="4679462"/>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1184408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itle, Text and Char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237166" y="1510730"/>
            <a:ext cx="5216632" cy="4665746"/>
          </a:xfrm>
          <a:prstGeom prst="rect">
            <a:avLst/>
          </a:prstGeom>
        </p:spPr>
        <p:txBody>
          <a:bodyPr/>
          <a:lstStyle>
            <a:lvl1pPr>
              <a:defRPr sz="28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10" name="Title 1"/>
          <p:cNvSpPr>
            <a:spLocks noGrp="1"/>
          </p:cNvSpPr>
          <p:nvPr>
            <p:ph type="title"/>
          </p:nvPr>
        </p:nvSpPr>
        <p:spPr>
          <a:xfrm>
            <a:off x="608251" y="238127"/>
            <a:ext cx="10845546" cy="1103313"/>
          </a:xfrm>
          <a:prstGeom prst="rect">
            <a:avLst/>
          </a:prstGeom>
        </p:spPr>
        <p:txBody>
          <a:bodyPr/>
          <a:lstStyle/>
          <a:p>
            <a:r>
              <a:rPr lang="en-US"/>
              <a:t>Click to edit Master title style</a:t>
            </a:r>
            <a:endParaRPr lang="en-US" dirty="0"/>
          </a:p>
        </p:txBody>
      </p:sp>
      <p:sp>
        <p:nvSpPr>
          <p:cNvPr id="11" name="Content Placeholder 2"/>
          <p:cNvSpPr>
            <a:spLocks noGrp="1"/>
          </p:cNvSpPr>
          <p:nvPr>
            <p:ph sz="half" idx="1"/>
          </p:nvPr>
        </p:nvSpPr>
        <p:spPr>
          <a:xfrm>
            <a:off x="600331" y="1510730"/>
            <a:ext cx="5296143"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2004817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8311" y="238127"/>
            <a:ext cx="11113493" cy="110331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2049195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0832018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Promo Slide">
    <p:spTree>
      <p:nvGrpSpPr>
        <p:cNvPr id="1" name=""/>
        <p:cNvGrpSpPr/>
        <p:nvPr/>
      </p:nvGrpSpPr>
      <p:grpSpPr>
        <a:xfrm>
          <a:off x="0" y="0"/>
          <a:ext cx="0" cy="0"/>
          <a:chOff x="0" y="0"/>
          <a:chExt cx="0" cy="0"/>
        </a:xfrm>
      </p:grpSpPr>
      <p:sp>
        <p:nvSpPr>
          <p:cNvPr id="2" name="Title 1"/>
          <p:cNvSpPr>
            <a:spLocks noGrp="1"/>
          </p:cNvSpPr>
          <p:nvPr>
            <p:ph type="title"/>
          </p:nvPr>
        </p:nvSpPr>
        <p:spPr>
          <a:xfrm>
            <a:off x="513211" y="239715"/>
            <a:ext cx="11216199" cy="1674813"/>
          </a:xfrm>
          <a:prstGeom prst="rect">
            <a:avLst/>
          </a:prstGeom>
        </p:spPr>
        <p:txBody>
          <a:bodyPr/>
          <a:lstStyle>
            <a:lvl1pPr algn="ctr">
              <a:defRPr sz="3900">
                <a:solidFill>
                  <a:schemeClr val="bg2"/>
                </a:solidFill>
              </a:defRPr>
            </a:lvl1pPr>
          </a:lstStyle>
          <a:p>
            <a:r>
              <a:rPr lang="en-US"/>
              <a:t>Click to edit Master title style</a:t>
            </a:r>
            <a:endParaRPr lang="en-US" dirty="0"/>
          </a:p>
        </p:txBody>
      </p:sp>
      <p:sp>
        <p:nvSpPr>
          <p:cNvPr id="8" name="Content Placeholder 7"/>
          <p:cNvSpPr>
            <a:spLocks noGrp="1"/>
          </p:cNvSpPr>
          <p:nvPr>
            <p:ph sz="quarter" idx="10"/>
          </p:nvPr>
        </p:nvSpPr>
        <p:spPr>
          <a:xfrm>
            <a:off x="608251" y="1895477"/>
            <a:ext cx="10845546" cy="2605717"/>
          </a:xfrm>
          <a:prstGeom prst="rect">
            <a:avLst/>
          </a:prstGeom>
        </p:spPr>
        <p:txBody>
          <a:bodyPr/>
          <a:lstStyle>
            <a:lvl1pPr marL="0" indent="0">
              <a:buFontTx/>
              <a:buNone/>
              <a:defRPr sz="2000" b="1">
                <a:solidFill>
                  <a:schemeClr val="bg2"/>
                </a:solidFill>
              </a:defRPr>
            </a:lvl1pPr>
            <a:lvl2pPr>
              <a:buFontTx/>
              <a:buNone/>
              <a:defRPr/>
            </a:lvl2pPr>
            <a:lvl3pPr>
              <a:buFontTx/>
              <a:buNone/>
              <a:defRPr/>
            </a:lvl3pPr>
            <a:lvl4pPr>
              <a:buFontTx/>
              <a:buNone/>
              <a:defRPr/>
            </a:lvl4pPr>
            <a:lvl5pPr>
              <a:buFontTx/>
              <a:buNone/>
              <a:defRPr/>
            </a:lvl5pPr>
          </a:lstStyle>
          <a:p>
            <a:pPr lvl="0"/>
            <a:r>
              <a:rPr lang="en-US" dirty="0"/>
              <a:t>Edit Master text styles</a:t>
            </a:r>
          </a:p>
        </p:txBody>
      </p:sp>
      <p:cxnSp>
        <p:nvCxnSpPr>
          <p:cNvPr id="11" name="Straight Connector 10">
            <a:extLst>
              <a:ext uri="{FF2B5EF4-FFF2-40B4-BE49-F238E27FC236}">
                <a16:creationId xmlns:a16="http://schemas.microsoft.com/office/drawing/2014/main" xmlns="" id="{5FB50470-EA3D-49B4-8F28-4C9C1E0D226A}"/>
              </a:ext>
            </a:extLst>
          </p:cNvPr>
          <p:cNvCxnSpPr/>
          <p:nvPr userDrawn="1"/>
        </p:nvCxnSpPr>
        <p:spPr bwMode="auto">
          <a:xfrm>
            <a:off x="-22176" y="4605619"/>
            <a:ext cx="12184014" cy="0"/>
          </a:xfrm>
          <a:prstGeom prst="line">
            <a:avLst/>
          </a:prstGeom>
          <a:ln w="28575">
            <a:solidFill>
              <a:schemeClr val="tx1">
                <a:lumMod val="75000"/>
              </a:schemeClr>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4" name="Content Placeholder 9">
            <a:extLst>
              <a:ext uri="{FF2B5EF4-FFF2-40B4-BE49-F238E27FC236}">
                <a16:creationId xmlns:a16="http://schemas.microsoft.com/office/drawing/2014/main" xmlns="" id="{DF9EACC2-568A-498C-8601-A87328BD11D3}"/>
              </a:ext>
            </a:extLst>
          </p:cNvPr>
          <p:cNvSpPr>
            <a:spLocks noGrp="1"/>
          </p:cNvSpPr>
          <p:nvPr>
            <p:ph sz="quarter" idx="11"/>
          </p:nvPr>
        </p:nvSpPr>
        <p:spPr>
          <a:xfrm>
            <a:off x="513079" y="4856795"/>
            <a:ext cx="11256034" cy="1155939"/>
          </a:xfrm>
          <a:prstGeom prst="rect">
            <a:avLst/>
          </a:prstGeom>
        </p:spPr>
        <p:txBody>
          <a:bodyPr/>
          <a:lstStyle>
            <a:lvl1pPr>
              <a:buFontTx/>
              <a:buNone/>
              <a:defRPr sz="2400" b="1">
                <a:solidFill>
                  <a:srgbClr val="E1471D"/>
                </a:solidFill>
              </a:defRPr>
            </a:lvl1pPr>
            <a:lvl2pPr>
              <a:buFontTx/>
              <a:buNone/>
              <a:defRPr sz="2400"/>
            </a:lvl2pPr>
            <a:lvl3pPr>
              <a:buFontTx/>
              <a:buNone/>
              <a:defRPr sz="2400"/>
            </a:lvl3pPr>
            <a:lvl4pPr>
              <a:buFontTx/>
              <a:buNone/>
              <a:defRPr sz="2400"/>
            </a:lvl4pPr>
            <a:lvl5pPr>
              <a:buFontTx/>
              <a:buNone/>
              <a:defRPr sz="2400"/>
            </a:lvl5pPr>
          </a:lstStyle>
          <a:p>
            <a:pPr lvl="0"/>
            <a:r>
              <a:rPr lang="en-US" dirty="0"/>
              <a:t>Edit Master text styles</a:t>
            </a:r>
          </a:p>
        </p:txBody>
      </p:sp>
      <p:pic>
        <p:nvPicPr>
          <p:cNvPr id="10" name="Picture 9" descr="A picture containing icon&#10;&#10;Description automatically generated">
            <a:extLst>
              <a:ext uri="{FF2B5EF4-FFF2-40B4-BE49-F238E27FC236}">
                <a16:creationId xmlns:a16="http://schemas.microsoft.com/office/drawing/2014/main" xmlns="" id="{42E79C8A-E7C4-431E-B7EE-896656B4782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38790"/>
          <a:stretch/>
        </p:blipFill>
        <p:spPr>
          <a:xfrm>
            <a:off x="9012316" y="5560297"/>
            <a:ext cx="3149522" cy="1029416"/>
          </a:xfrm>
          <a:prstGeom prst="rect">
            <a:avLst/>
          </a:prstGeom>
        </p:spPr>
      </p:pic>
      <p:sp>
        <p:nvSpPr>
          <p:cNvPr id="15" name="Rectangle 14">
            <a:extLst>
              <a:ext uri="{FF2B5EF4-FFF2-40B4-BE49-F238E27FC236}">
                <a16:creationId xmlns:a16="http://schemas.microsoft.com/office/drawing/2014/main" xmlns="" id="{5BBD1E00-A2D3-4202-961C-9DF3DF2683C9}"/>
              </a:ext>
            </a:extLst>
          </p:cNvPr>
          <p:cNvSpPr/>
          <p:nvPr userDrawn="1"/>
        </p:nvSpPr>
        <p:spPr>
          <a:xfrm>
            <a:off x="1" y="6590270"/>
            <a:ext cx="12161838"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b="1" dirty="0">
              <a:solidFill>
                <a:srgbClr val="FFFFFF"/>
              </a:solidFill>
            </a:endParaRPr>
          </a:p>
        </p:txBody>
      </p:sp>
      <p:cxnSp>
        <p:nvCxnSpPr>
          <p:cNvPr id="16" name="Straight Connector 15">
            <a:extLst>
              <a:ext uri="{FF2B5EF4-FFF2-40B4-BE49-F238E27FC236}">
                <a16:creationId xmlns:a16="http://schemas.microsoft.com/office/drawing/2014/main" xmlns="" id="{7590A4E9-08A7-4826-8D90-46B546D1F341}"/>
              </a:ext>
            </a:extLst>
          </p:cNvPr>
          <p:cNvCxnSpPr/>
          <p:nvPr userDrawn="1"/>
        </p:nvCxnSpPr>
        <p:spPr>
          <a:xfrm>
            <a:off x="1" y="6589713"/>
            <a:ext cx="12161838"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text&#10;&#10;Description automatically generated">
            <a:extLst>
              <a:ext uri="{FF2B5EF4-FFF2-40B4-BE49-F238E27FC236}">
                <a16:creationId xmlns:a16="http://schemas.microsoft.com/office/drawing/2014/main" xmlns="" id="{903D5C5A-15D9-4A9A-AF30-02F765CE88C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3080" y="5651276"/>
            <a:ext cx="3356704" cy="868395"/>
          </a:xfrm>
          <a:prstGeom prst="rect">
            <a:avLst/>
          </a:prstGeom>
        </p:spPr>
      </p:pic>
    </p:spTree>
    <p:extLst>
      <p:ext uri="{BB962C8B-B14F-4D97-AF65-F5344CB8AC3E}">
        <p14:creationId xmlns:p14="http://schemas.microsoft.com/office/powerpoint/2010/main" val="412307469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0" name="Rectangle 54"/>
          <p:cNvSpPr>
            <a:spLocks noGrp="1" noChangeArrowheads="1"/>
          </p:cNvSpPr>
          <p:nvPr>
            <p:ph type="subTitle" idx="1"/>
          </p:nvPr>
        </p:nvSpPr>
        <p:spPr>
          <a:xfrm>
            <a:off x="608142" y="4041652"/>
            <a:ext cx="5168781" cy="1120775"/>
          </a:xfrm>
        </p:spPr>
        <p:txBody>
          <a:bodyPr/>
          <a:lstStyle>
            <a:lvl1pPr marL="0" indent="0">
              <a:lnSpc>
                <a:spcPct val="100000"/>
              </a:lnSpc>
              <a:buFont typeface="Wingdings" pitchFamily="2" charset="2"/>
              <a:buNone/>
              <a:defRPr sz="2000" b="1">
                <a:solidFill>
                  <a:schemeClr val="bg2"/>
                </a:solidFill>
              </a:defRPr>
            </a:lvl1pPr>
          </a:lstStyle>
          <a:p>
            <a:r>
              <a:rPr lang="en-US"/>
              <a:t>Click to edit Master subtitle style</a:t>
            </a:r>
            <a:endParaRPr lang="en-US" dirty="0"/>
          </a:p>
        </p:txBody>
      </p:sp>
      <p:sp>
        <p:nvSpPr>
          <p:cNvPr id="8" name="Rectangle 7">
            <a:extLst>
              <a:ext uri="{FF2B5EF4-FFF2-40B4-BE49-F238E27FC236}">
                <a16:creationId xmlns:a16="http://schemas.microsoft.com/office/drawing/2014/main" xmlns="" id="{02294B36-D511-4E23-A768-EAFA149B5CC7}"/>
              </a:ext>
            </a:extLst>
          </p:cNvPr>
          <p:cNvSpPr/>
          <p:nvPr/>
        </p:nvSpPr>
        <p:spPr>
          <a:xfrm>
            <a:off x="1" y="1620838"/>
            <a:ext cx="12161838"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eaLnBrk="0" fontAlgn="base" hangingPunct="0">
              <a:spcBef>
                <a:spcPct val="0"/>
              </a:spcBef>
              <a:spcAft>
                <a:spcPct val="0"/>
              </a:spcAft>
              <a:defRPr/>
            </a:pPr>
            <a:endParaRPr lang="en-US" b="1" dirty="0">
              <a:solidFill>
                <a:srgbClr val="FFFFFF"/>
              </a:solidFill>
            </a:endParaRPr>
          </a:p>
        </p:txBody>
      </p:sp>
      <p:cxnSp>
        <p:nvCxnSpPr>
          <p:cNvPr id="9" name="Straight Connector 8">
            <a:extLst>
              <a:ext uri="{FF2B5EF4-FFF2-40B4-BE49-F238E27FC236}">
                <a16:creationId xmlns:a16="http://schemas.microsoft.com/office/drawing/2014/main" xmlns="" id="{A5B42F6D-719A-45C6-BB57-84887368226C}"/>
              </a:ext>
            </a:extLst>
          </p:cNvPr>
          <p:cNvCxnSpPr/>
          <p:nvPr/>
        </p:nvCxnSpPr>
        <p:spPr bwMode="auto">
          <a:xfrm>
            <a:off x="-14256" y="1620838"/>
            <a:ext cx="12184015"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2" name="Straight Connector 11">
            <a:extLst>
              <a:ext uri="{FF2B5EF4-FFF2-40B4-BE49-F238E27FC236}">
                <a16:creationId xmlns:a16="http://schemas.microsoft.com/office/drawing/2014/main" xmlns="" id="{9ACD6CB8-625C-44F5-9B90-77A60BCC4A2E}"/>
              </a:ext>
            </a:extLst>
          </p:cNvPr>
          <p:cNvCxnSpPr/>
          <p:nvPr/>
        </p:nvCxnSpPr>
        <p:spPr bwMode="auto">
          <a:xfrm>
            <a:off x="-14256" y="3662363"/>
            <a:ext cx="12184015"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3" name="Rectangle 55">
            <a:extLst>
              <a:ext uri="{FF2B5EF4-FFF2-40B4-BE49-F238E27FC236}">
                <a16:creationId xmlns:a16="http://schemas.microsoft.com/office/drawing/2014/main" xmlns="" id="{078B106A-3121-420B-B2D9-854FF204BD0F}"/>
              </a:ext>
            </a:extLst>
          </p:cNvPr>
          <p:cNvSpPr>
            <a:spLocks noGrp="1" noChangeArrowheads="1"/>
          </p:cNvSpPr>
          <p:nvPr>
            <p:ph type="ctrTitle"/>
          </p:nvPr>
        </p:nvSpPr>
        <p:spPr bwMode="invGray">
          <a:xfrm>
            <a:off x="608142" y="1600200"/>
            <a:ext cx="11237033" cy="2057400"/>
          </a:xfrm>
          <a:prstGeom prst="rect">
            <a:avLst/>
          </a:prstGeom>
        </p:spPr>
        <p:txBody>
          <a:bodyPr/>
          <a:lstStyle>
            <a:lvl1pPr>
              <a:defRPr sz="3900">
                <a:solidFill>
                  <a:srgbClr val="455560"/>
                </a:solidFill>
              </a:defRPr>
            </a:lvl1pPr>
          </a:lstStyle>
          <a:p>
            <a:r>
              <a:rPr lang="en-US"/>
              <a:t>Click to edit Master title style</a:t>
            </a:r>
            <a:endParaRPr lang="en-US" dirty="0"/>
          </a:p>
        </p:txBody>
      </p:sp>
      <p:sp>
        <p:nvSpPr>
          <p:cNvPr id="14" name="Rectangle 13">
            <a:extLst>
              <a:ext uri="{FF2B5EF4-FFF2-40B4-BE49-F238E27FC236}">
                <a16:creationId xmlns:a16="http://schemas.microsoft.com/office/drawing/2014/main" xmlns="" id="{C6C33664-ACD6-44A3-95A5-32325CBC9685}"/>
              </a:ext>
            </a:extLst>
          </p:cNvPr>
          <p:cNvSpPr/>
          <p:nvPr userDrawn="1"/>
        </p:nvSpPr>
        <p:spPr>
          <a:xfrm>
            <a:off x="1" y="1620838"/>
            <a:ext cx="12161838"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eaLnBrk="0" fontAlgn="base" hangingPunct="0">
              <a:spcBef>
                <a:spcPct val="0"/>
              </a:spcBef>
              <a:spcAft>
                <a:spcPct val="0"/>
              </a:spcAft>
              <a:defRPr/>
            </a:pPr>
            <a:endParaRPr lang="en-US" b="1" dirty="0">
              <a:solidFill>
                <a:srgbClr val="FFFFFF"/>
              </a:solidFill>
            </a:endParaRPr>
          </a:p>
        </p:txBody>
      </p:sp>
      <p:cxnSp>
        <p:nvCxnSpPr>
          <p:cNvPr id="15" name="Straight Connector 14">
            <a:extLst>
              <a:ext uri="{FF2B5EF4-FFF2-40B4-BE49-F238E27FC236}">
                <a16:creationId xmlns:a16="http://schemas.microsoft.com/office/drawing/2014/main" xmlns="" id="{5EECCBFD-9ED3-4167-961B-65218739F1A5}"/>
              </a:ext>
            </a:extLst>
          </p:cNvPr>
          <p:cNvCxnSpPr/>
          <p:nvPr userDrawn="1"/>
        </p:nvCxnSpPr>
        <p:spPr bwMode="auto">
          <a:xfrm>
            <a:off x="-14256" y="1620838"/>
            <a:ext cx="12184015"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9" name="Straight Connector 18">
            <a:extLst>
              <a:ext uri="{FF2B5EF4-FFF2-40B4-BE49-F238E27FC236}">
                <a16:creationId xmlns:a16="http://schemas.microsoft.com/office/drawing/2014/main" xmlns="" id="{F95A2832-7EB2-44CE-B43D-FCA9D107E325}"/>
              </a:ext>
            </a:extLst>
          </p:cNvPr>
          <p:cNvCxnSpPr/>
          <p:nvPr userDrawn="1"/>
        </p:nvCxnSpPr>
        <p:spPr bwMode="auto">
          <a:xfrm>
            <a:off x="-14256" y="3662363"/>
            <a:ext cx="12184015"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9334116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8251" y="238127"/>
            <a:ext cx="10845546" cy="1103313"/>
          </a:xfrm>
          <a:prstGeom prst="rect">
            <a:avLst/>
          </a:prstGeo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603230" y="1513047"/>
            <a:ext cx="10850619" cy="465068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6370823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pic>
        <p:nvPicPr>
          <p:cNvPr id="3" name="Picture 2" descr="A picture containing icon&#10;&#10;Description automatically generated">
            <a:extLst>
              <a:ext uri="{FF2B5EF4-FFF2-40B4-BE49-F238E27FC236}">
                <a16:creationId xmlns:a16="http://schemas.microsoft.com/office/drawing/2014/main" xmlns="" id="{B418BC65-FA9C-4AD6-96A5-06C2F5B6979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38790"/>
          <a:stretch/>
        </p:blipFill>
        <p:spPr>
          <a:xfrm>
            <a:off x="9012316" y="5560297"/>
            <a:ext cx="3149522" cy="1029416"/>
          </a:xfrm>
          <a:prstGeom prst="rect">
            <a:avLst/>
          </a:prstGeom>
        </p:spPr>
      </p:pic>
      <p:sp>
        <p:nvSpPr>
          <p:cNvPr id="5" name="Title 1"/>
          <p:cNvSpPr>
            <a:spLocks noGrp="1"/>
          </p:cNvSpPr>
          <p:nvPr>
            <p:ph type="title"/>
          </p:nvPr>
        </p:nvSpPr>
        <p:spPr>
          <a:xfrm>
            <a:off x="513130" y="330201"/>
            <a:ext cx="11216332" cy="5250792"/>
          </a:xfrm>
          <a:prstGeom prst="rect">
            <a:avLst/>
          </a:prstGeom>
        </p:spPr>
        <p:txBody>
          <a:bodyPr anchorCtr="1"/>
          <a:lstStyle>
            <a:lvl1pPr algn="ctr">
              <a:defRPr sz="4000" b="1" cap="none">
                <a:solidFill>
                  <a:schemeClr val="bg2"/>
                </a:solidFill>
              </a:defRPr>
            </a:lvl1pPr>
          </a:lstStyle>
          <a:p>
            <a:r>
              <a:rPr lang="en-US"/>
              <a:t>Click to edit Master title style</a:t>
            </a:r>
            <a:endParaRPr lang="en-US" dirty="0"/>
          </a:p>
        </p:txBody>
      </p:sp>
      <p:sp>
        <p:nvSpPr>
          <p:cNvPr id="4" name="Rectangle 3">
            <a:extLst>
              <a:ext uri="{FF2B5EF4-FFF2-40B4-BE49-F238E27FC236}">
                <a16:creationId xmlns:a16="http://schemas.microsoft.com/office/drawing/2014/main" xmlns="" id="{CF8F8BDA-1A03-445B-A76B-525DE8317C18}"/>
              </a:ext>
            </a:extLst>
          </p:cNvPr>
          <p:cNvSpPr/>
          <p:nvPr userDrawn="1"/>
        </p:nvSpPr>
        <p:spPr>
          <a:xfrm>
            <a:off x="1" y="6590270"/>
            <a:ext cx="12161838"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b="1" dirty="0">
              <a:solidFill>
                <a:srgbClr val="FFFFFF"/>
              </a:solidFill>
            </a:endParaRPr>
          </a:p>
        </p:txBody>
      </p:sp>
      <p:cxnSp>
        <p:nvCxnSpPr>
          <p:cNvPr id="8" name="Straight Connector 7">
            <a:extLst>
              <a:ext uri="{FF2B5EF4-FFF2-40B4-BE49-F238E27FC236}">
                <a16:creationId xmlns:a16="http://schemas.microsoft.com/office/drawing/2014/main" xmlns="" id="{0FA01F1A-8AE6-48F9-95F4-73790D6CA686}"/>
              </a:ext>
            </a:extLst>
          </p:cNvPr>
          <p:cNvCxnSpPr/>
          <p:nvPr userDrawn="1"/>
        </p:nvCxnSpPr>
        <p:spPr>
          <a:xfrm>
            <a:off x="1" y="6589713"/>
            <a:ext cx="12161838"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pic>
        <p:nvPicPr>
          <p:cNvPr id="6" name="Picture 5" descr="A picture containing text&#10;&#10;Description automatically generated">
            <a:extLst>
              <a:ext uri="{FF2B5EF4-FFF2-40B4-BE49-F238E27FC236}">
                <a16:creationId xmlns:a16="http://schemas.microsoft.com/office/drawing/2014/main" xmlns="" id="{2EF5E649-9D9C-4E26-9ED4-878A98166BE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3080" y="5651256"/>
            <a:ext cx="3356704" cy="868395"/>
          </a:xfrm>
          <a:prstGeom prst="rect">
            <a:avLst/>
          </a:prstGeom>
        </p:spPr>
      </p:pic>
    </p:spTree>
    <p:extLst>
      <p:ext uri="{BB962C8B-B14F-4D97-AF65-F5344CB8AC3E}">
        <p14:creationId xmlns:p14="http://schemas.microsoft.com/office/powerpoint/2010/main" val="402907263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8301" y="238127"/>
            <a:ext cx="10845547" cy="110331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00331" y="1510730"/>
            <a:ext cx="5296143"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7166" y="1510730"/>
            <a:ext cx="5216632" cy="4679462"/>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53776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romo Slide">
    <p:spTree>
      <p:nvGrpSpPr>
        <p:cNvPr id="1" name=""/>
        <p:cNvGrpSpPr/>
        <p:nvPr/>
      </p:nvGrpSpPr>
      <p:grpSpPr>
        <a:xfrm>
          <a:off x="0" y="0"/>
          <a:ext cx="0" cy="0"/>
          <a:chOff x="0" y="0"/>
          <a:chExt cx="0" cy="0"/>
        </a:xfrm>
      </p:grpSpPr>
      <p:sp>
        <p:nvSpPr>
          <p:cNvPr id="10" name="Content Placeholder 9"/>
          <p:cNvSpPr>
            <a:spLocks noGrp="1"/>
          </p:cNvSpPr>
          <p:nvPr>
            <p:ph sz="quarter" idx="11"/>
          </p:nvPr>
        </p:nvSpPr>
        <p:spPr>
          <a:xfrm>
            <a:off x="513182" y="4856882"/>
            <a:ext cx="11256035" cy="1155939"/>
          </a:xfrm>
          <a:prstGeom prst="rect">
            <a:avLst/>
          </a:prstGeom>
        </p:spPr>
        <p:txBody>
          <a:bodyPr/>
          <a:lstStyle>
            <a:lvl1pPr>
              <a:buFontTx/>
              <a:buNone/>
              <a:defRPr sz="2400" b="1">
                <a:solidFill>
                  <a:srgbClr val="8B3D9A"/>
                </a:solidFill>
              </a:defRPr>
            </a:lvl1pPr>
            <a:lvl2pPr>
              <a:buFontTx/>
              <a:buNone/>
              <a:defRPr sz="2400"/>
            </a:lvl2pPr>
            <a:lvl3pPr>
              <a:buFontTx/>
              <a:buNone/>
              <a:defRPr sz="2400"/>
            </a:lvl3pPr>
            <a:lvl4pPr>
              <a:buFontTx/>
              <a:buNone/>
              <a:defRPr sz="2400"/>
            </a:lvl4pPr>
            <a:lvl5pPr>
              <a:buFontTx/>
              <a:buNone/>
              <a:defRPr sz="2400"/>
            </a:lvl5pPr>
          </a:lstStyle>
          <a:p>
            <a:pPr lvl="0"/>
            <a:r>
              <a:rPr lang="en-US" dirty="0"/>
              <a:t>Edit Master text styles</a:t>
            </a:r>
          </a:p>
        </p:txBody>
      </p:sp>
      <p:sp>
        <p:nvSpPr>
          <p:cNvPr id="2" name="Title 1"/>
          <p:cNvSpPr>
            <a:spLocks noGrp="1"/>
          </p:cNvSpPr>
          <p:nvPr>
            <p:ph type="title"/>
          </p:nvPr>
        </p:nvSpPr>
        <p:spPr>
          <a:xfrm>
            <a:off x="513211" y="239755"/>
            <a:ext cx="11216199" cy="1674813"/>
          </a:xfrm>
          <a:prstGeom prst="rect">
            <a:avLst/>
          </a:prstGeom>
        </p:spPr>
        <p:txBody>
          <a:bodyPr/>
          <a:lstStyle>
            <a:lvl1pPr algn="ctr">
              <a:defRPr sz="3900">
                <a:solidFill>
                  <a:schemeClr val="bg2"/>
                </a:solidFill>
              </a:defRPr>
            </a:lvl1pPr>
          </a:lstStyle>
          <a:p>
            <a:r>
              <a:rPr lang="en-US"/>
              <a:t>Click to edit Master title style</a:t>
            </a:r>
            <a:endParaRPr lang="en-US" dirty="0"/>
          </a:p>
        </p:txBody>
      </p:sp>
      <p:sp>
        <p:nvSpPr>
          <p:cNvPr id="8" name="Content Placeholder 7"/>
          <p:cNvSpPr>
            <a:spLocks noGrp="1"/>
          </p:cNvSpPr>
          <p:nvPr>
            <p:ph sz="quarter" idx="10"/>
          </p:nvPr>
        </p:nvSpPr>
        <p:spPr>
          <a:xfrm>
            <a:off x="608251" y="1895517"/>
            <a:ext cx="10845546" cy="2605717"/>
          </a:xfrm>
          <a:prstGeom prst="rect">
            <a:avLst/>
          </a:prstGeom>
        </p:spPr>
        <p:txBody>
          <a:bodyPr/>
          <a:lstStyle>
            <a:lvl1pPr marL="0" indent="0">
              <a:buFontTx/>
              <a:buNone/>
              <a:defRPr sz="2000" b="1">
                <a:solidFill>
                  <a:schemeClr val="bg2"/>
                </a:solidFill>
              </a:defRPr>
            </a:lvl1pPr>
            <a:lvl2pPr>
              <a:buFontTx/>
              <a:buNone/>
              <a:defRPr/>
            </a:lvl2pPr>
            <a:lvl3pPr>
              <a:buFontTx/>
              <a:buNone/>
              <a:defRPr/>
            </a:lvl3pPr>
            <a:lvl4pPr>
              <a:buFontTx/>
              <a:buNone/>
              <a:defRPr/>
            </a:lvl4pPr>
            <a:lvl5pPr>
              <a:buFontTx/>
              <a:buNone/>
              <a:defRPr/>
            </a:lvl5pPr>
          </a:lstStyle>
          <a:p>
            <a:pPr lvl="0"/>
            <a:r>
              <a:rPr lang="en-US" dirty="0"/>
              <a:t>Edit Master text styles</a:t>
            </a:r>
          </a:p>
        </p:txBody>
      </p:sp>
      <p:pic>
        <p:nvPicPr>
          <p:cNvPr id="12" name="Picture 11">
            <a:extLst>
              <a:ext uri="{FF2B5EF4-FFF2-40B4-BE49-F238E27FC236}">
                <a16:creationId xmlns:a16="http://schemas.microsoft.com/office/drawing/2014/main" xmlns="" id="{5EDCE80E-A528-4F84-999C-167B7BD877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40721" y="3355525"/>
            <a:ext cx="3817950" cy="1247410"/>
          </a:xfrm>
          <a:prstGeom prst="rect">
            <a:avLst/>
          </a:prstGeom>
        </p:spPr>
      </p:pic>
      <p:cxnSp>
        <p:nvCxnSpPr>
          <p:cNvPr id="11" name="Straight Connector 10">
            <a:extLst>
              <a:ext uri="{FF2B5EF4-FFF2-40B4-BE49-F238E27FC236}">
                <a16:creationId xmlns:a16="http://schemas.microsoft.com/office/drawing/2014/main" xmlns="" id="{5FB50470-EA3D-49B4-8F28-4C9C1E0D226A}"/>
              </a:ext>
            </a:extLst>
          </p:cNvPr>
          <p:cNvCxnSpPr/>
          <p:nvPr userDrawn="1"/>
        </p:nvCxnSpPr>
        <p:spPr bwMode="auto">
          <a:xfrm>
            <a:off x="-22175" y="4605619"/>
            <a:ext cx="12184014" cy="0"/>
          </a:xfrm>
          <a:prstGeom prst="line">
            <a:avLst/>
          </a:prstGeom>
          <a:ln w="28575">
            <a:solidFill>
              <a:schemeClr val="tx1">
                <a:lumMod val="75000"/>
              </a:schemeClr>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pic>
        <p:nvPicPr>
          <p:cNvPr id="9" name="Picture 5" descr="CCO_ONC_RGB.jpg">
            <a:extLst>
              <a:ext uri="{FF2B5EF4-FFF2-40B4-BE49-F238E27FC236}">
                <a16:creationId xmlns:a16="http://schemas.microsoft.com/office/drawing/2014/main" xmlns="" id="{A8FCC512-B9D6-45E5-83A8-5B1B4BEE1414}"/>
              </a:ext>
            </a:extLst>
          </p:cNvPr>
          <p:cNvPicPr>
            <a:picLocks noChangeAspect="1"/>
          </p:cNvPicPr>
          <p:nvPr userDrawn="1"/>
        </p:nvPicPr>
        <p:blipFill>
          <a:blip r:embed="rId3">
            <a:extLst>
              <a:ext uri="{28A0092B-C50C-407E-A947-70E740481C1C}">
                <a14:useLocalDpi xmlns:a14="http://schemas.microsoft.com/office/drawing/2010/main" val="0"/>
              </a:ext>
            </a:extLst>
          </a:blip>
          <a:srcRect t="44931"/>
          <a:stretch>
            <a:fillRect/>
          </a:stretch>
        </p:blipFill>
        <p:spPr bwMode="auto">
          <a:xfrm>
            <a:off x="8130165" y="5876925"/>
            <a:ext cx="3664387"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145041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itle, Text and Char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237166" y="1510730"/>
            <a:ext cx="5216632" cy="4665746"/>
          </a:xfrm>
          <a:prstGeom prst="rect">
            <a:avLst/>
          </a:prstGeom>
        </p:spPr>
        <p:txBody>
          <a:bodyPr/>
          <a:lstStyle>
            <a:lvl1pPr>
              <a:defRPr sz="28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10" name="Title 1"/>
          <p:cNvSpPr>
            <a:spLocks noGrp="1"/>
          </p:cNvSpPr>
          <p:nvPr>
            <p:ph type="title"/>
          </p:nvPr>
        </p:nvSpPr>
        <p:spPr>
          <a:xfrm>
            <a:off x="608251" y="238127"/>
            <a:ext cx="10845546" cy="1103313"/>
          </a:xfrm>
          <a:prstGeom prst="rect">
            <a:avLst/>
          </a:prstGeom>
        </p:spPr>
        <p:txBody>
          <a:bodyPr/>
          <a:lstStyle/>
          <a:p>
            <a:r>
              <a:rPr lang="en-US"/>
              <a:t>Click to edit Master title style</a:t>
            </a:r>
            <a:endParaRPr lang="en-US" dirty="0"/>
          </a:p>
        </p:txBody>
      </p:sp>
      <p:sp>
        <p:nvSpPr>
          <p:cNvPr id="11" name="Content Placeholder 2"/>
          <p:cNvSpPr>
            <a:spLocks noGrp="1"/>
          </p:cNvSpPr>
          <p:nvPr>
            <p:ph sz="half" idx="1"/>
          </p:nvPr>
        </p:nvSpPr>
        <p:spPr>
          <a:xfrm>
            <a:off x="600331" y="1510730"/>
            <a:ext cx="5296143"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3800696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8301" y="238127"/>
            <a:ext cx="11113493" cy="110331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95303339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63889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Promo Slide">
    <p:spTree>
      <p:nvGrpSpPr>
        <p:cNvPr id="1" name=""/>
        <p:cNvGrpSpPr/>
        <p:nvPr/>
      </p:nvGrpSpPr>
      <p:grpSpPr>
        <a:xfrm>
          <a:off x="0" y="0"/>
          <a:ext cx="0" cy="0"/>
          <a:chOff x="0" y="0"/>
          <a:chExt cx="0" cy="0"/>
        </a:xfrm>
      </p:grpSpPr>
      <p:sp>
        <p:nvSpPr>
          <p:cNvPr id="2" name="Title 1"/>
          <p:cNvSpPr>
            <a:spLocks noGrp="1"/>
          </p:cNvSpPr>
          <p:nvPr>
            <p:ph type="title"/>
          </p:nvPr>
        </p:nvSpPr>
        <p:spPr>
          <a:xfrm>
            <a:off x="513211" y="239715"/>
            <a:ext cx="11216199" cy="1674813"/>
          </a:xfrm>
          <a:prstGeom prst="rect">
            <a:avLst/>
          </a:prstGeom>
        </p:spPr>
        <p:txBody>
          <a:bodyPr/>
          <a:lstStyle>
            <a:lvl1pPr algn="ctr">
              <a:defRPr sz="3900">
                <a:solidFill>
                  <a:schemeClr val="bg2"/>
                </a:solidFill>
              </a:defRPr>
            </a:lvl1pPr>
          </a:lstStyle>
          <a:p>
            <a:r>
              <a:rPr lang="en-US"/>
              <a:t>Click to edit Master title style</a:t>
            </a:r>
            <a:endParaRPr lang="en-US" dirty="0"/>
          </a:p>
        </p:txBody>
      </p:sp>
      <p:sp>
        <p:nvSpPr>
          <p:cNvPr id="8" name="Content Placeholder 7"/>
          <p:cNvSpPr>
            <a:spLocks noGrp="1"/>
          </p:cNvSpPr>
          <p:nvPr>
            <p:ph sz="quarter" idx="10"/>
          </p:nvPr>
        </p:nvSpPr>
        <p:spPr>
          <a:xfrm>
            <a:off x="608251" y="1895477"/>
            <a:ext cx="10845546" cy="2605717"/>
          </a:xfrm>
          <a:prstGeom prst="rect">
            <a:avLst/>
          </a:prstGeom>
        </p:spPr>
        <p:txBody>
          <a:bodyPr/>
          <a:lstStyle>
            <a:lvl1pPr marL="0" indent="0">
              <a:buFontTx/>
              <a:buNone/>
              <a:defRPr sz="2000" b="1">
                <a:solidFill>
                  <a:schemeClr val="bg2"/>
                </a:solidFill>
              </a:defRPr>
            </a:lvl1pPr>
            <a:lvl2pPr>
              <a:buFontTx/>
              <a:buNone/>
              <a:defRPr/>
            </a:lvl2pPr>
            <a:lvl3pPr>
              <a:buFontTx/>
              <a:buNone/>
              <a:defRPr/>
            </a:lvl3pPr>
            <a:lvl4pPr>
              <a:buFontTx/>
              <a:buNone/>
              <a:defRPr/>
            </a:lvl4pPr>
            <a:lvl5pPr>
              <a:buFontTx/>
              <a:buNone/>
              <a:defRPr/>
            </a:lvl5pPr>
          </a:lstStyle>
          <a:p>
            <a:pPr lvl="0"/>
            <a:r>
              <a:rPr lang="en-US" dirty="0"/>
              <a:t>Edit Master text styles</a:t>
            </a:r>
          </a:p>
        </p:txBody>
      </p:sp>
      <p:cxnSp>
        <p:nvCxnSpPr>
          <p:cNvPr id="11" name="Straight Connector 10">
            <a:extLst>
              <a:ext uri="{FF2B5EF4-FFF2-40B4-BE49-F238E27FC236}">
                <a16:creationId xmlns:a16="http://schemas.microsoft.com/office/drawing/2014/main" xmlns="" id="{5FB50470-EA3D-49B4-8F28-4C9C1E0D226A}"/>
              </a:ext>
            </a:extLst>
          </p:cNvPr>
          <p:cNvCxnSpPr/>
          <p:nvPr userDrawn="1"/>
        </p:nvCxnSpPr>
        <p:spPr bwMode="auto">
          <a:xfrm>
            <a:off x="-22176" y="4605619"/>
            <a:ext cx="12184014" cy="0"/>
          </a:xfrm>
          <a:prstGeom prst="line">
            <a:avLst/>
          </a:prstGeom>
          <a:ln w="28575">
            <a:solidFill>
              <a:schemeClr val="tx1">
                <a:lumMod val="75000"/>
              </a:schemeClr>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4" name="Content Placeholder 9">
            <a:extLst>
              <a:ext uri="{FF2B5EF4-FFF2-40B4-BE49-F238E27FC236}">
                <a16:creationId xmlns:a16="http://schemas.microsoft.com/office/drawing/2014/main" xmlns="" id="{DF9EACC2-568A-498C-8601-A87328BD11D3}"/>
              </a:ext>
            </a:extLst>
          </p:cNvPr>
          <p:cNvSpPr>
            <a:spLocks noGrp="1"/>
          </p:cNvSpPr>
          <p:nvPr>
            <p:ph sz="quarter" idx="11"/>
          </p:nvPr>
        </p:nvSpPr>
        <p:spPr>
          <a:xfrm>
            <a:off x="513079" y="4856775"/>
            <a:ext cx="11256034" cy="1155939"/>
          </a:xfrm>
          <a:prstGeom prst="rect">
            <a:avLst/>
          </a:prstGeom>
        </p:spPr>
        <p:txBody>
          <a:bodyPr/>
          <a:lstStyle>
            <a:lvl1pPr>
              <a:buFontTx/>
              <a:buNone/>
              <a:defRPr sz="2400" b="1">
                <a:solidFill>
                  <a:srgbClr val="E1471D"/>
                </a:solidFill>
              </a:defRPr>
            </a:lvl1pPr>
            <a:lvl2pPr>
              <a:buFontTx/>
              <a:buNone/>
              <a:defRPr sz="2400"/>
            </a:lvl2pPr>
            <a:lvl3pPr>
              <a:buFontTx/>
              <a:buNone/>
              <a:defRPr sz="2400"/>
            </a:lvl3pPr>
            <a:lvl4pPr>
              <a:buFontTx/>
              <a:buNone/>
              <a:defRPr sz="2400"/>
            </a:lvl4pPr>
            <a:lvl5pPr>
              <a:buFontTx/>
              <a:buNone/>
              <a:defRPr sz="2400"/>
            </a:lvl5pPr>
          </a:lstStyle>
          <a:p>
            <a:pPr lvl="0"/>
            <a:r>
              <a:rPr lang="en-US" dirty="0"/>
              <a:t>Edit Master text styles</a:t>
            </a:r>
          </a:p>
        </p:txBody>
      </p:sp>
      <p:pic>
        <p:nvPicPr>
          <p:cNvPr id="10" name="Picture 9" descr="A picture containing icon&#10;&#10;Description automatically generated">
            <a:extLst>
              <a:ext uri="{FF2B5EF4-FFF2-40B4-BE49-F238E27FC236}">
                <a16:creationId xmlns:a16="http://schemas.microsoft.com/office/drawing/2014/main" xmlns="" id="{42E79C8A-E7C4-431E-B7EE-896656B4782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38790"/>
          <a:stretch/>
        </p:blipFill>
        <p:spPr>
          <a:xfrm>
            <a:off x="9012316" y="5560297"/>
            <a:ext cx="3149522" cy="1029416"/>
          </a:xfrm>
          <a:prstGeom prst="rect">
            <a:avLst/>
          </a:prstGeom>
        </p:spPr>
      </p:pic>
      <p:sp>
        <p:nvSpPr>
          <p:cNvPr id="15" name="Rectangle 14">
            <a:extLst>
              <a:ext uri="{FF2B5EF4-FFF2-40B4-BE49-F238E27FC236}">
                <a16:creationId xmlns:a16="http://schemas.microsoft.com/office/drawing/2014/main" xmlns="" id="{5BBD1E00-A2D3-4202-961C-9DF3DF2683C9}"/>
              </a:ext>
            </a:extLst>
          </p:cNvPr>
          <p:cNvSpPr/>
          <p:nvPr userDrawn="1"/>
        </p:nvSpPr>
        <p:spPr>
          <a:xfrm>
            <a:off x="1" y="6590270"/>
            <a:ext cx="12161838"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b="1" dirty="0">
              <a:solidFill>
                <a:srgbClr val="FFFFFF"/>
              </a:solidFill>
            </a:endParaRPr>
          </a:p>
        </p:txBody>
      </p:sp>
      <p:cxnSp>
        <p:nvCxnSpPr>
          <p:cNvPr id="16" name="Straight Connector 15">
            <a:extLst>
              <a:ext uri="{FF2B5EF4-FFF2-40B4-BE49-F238E27FC236}">
                <a16:creationId xmlns:a16="http://schemas.microsoft.com/office/drawing/2014/main" xmlns="" id="{7590A4E9-08A7-4826-8D90-46B546D1F341}"/>
              </a:ext>
            </a:extLst>
          </p:cNvPr>
          <p:cNvCxnSpPr/>
          <p:nvPr userDrawn="1"/>
        </p:nvCxnSpPr>
        <p:spPr>
          <a:xfrm>
            <a:off x="1" y="6589713"/>
            <a:ext cx="12161838"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text&#10;&#10;Description automatically generated">
            <a:extLst>
              <a:ext uri="{FF2B5EF4-FFF2-40B4-BE49-F238E27FC236}">
                <a16:creationId xmlns:a16="http://schemas.microsoft.com/office/drawing/2014/main" xmlns="" id="{903D5C5A-15D9-4A9A-AF30-02F765CE88C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3080" y="5651256"/>
            <a:ext cx="3356704" cy="868395"/>
          </a:xfrm>
          <a:prstGeom prst="rect">
            <a:avLst/>
          </a:prstGeom>
        </p:spPr>
      </p:pic>
    </p:spTree>
    <p:extLst>
      <p:ext uri="{BB962C8B-B14F-4D97-AF65-F5344CB8AC3E}">
        <p14:creationId xmlns:p14="http://schemas.microsoft.com/office/powerpoint/2010/main" val="101287896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0" name="Rectangle 54"/>
          <p:cNvSpPr>
            <a:spLocks noGrp="1" noChangeArrowheads="1"/>
          </p:cNvSpPr>
          <p:nvPr>
            <p:ph type="subTitle" idx="1"/>
          </p:nvPr>
        </p:nvSpPr>
        <p:spPr>
          <a:xfrm>
            <a:off x="608131" y="4041652"/>
            <a:ext cx="5168781" cy="1120775"/>
          </a:xfrm>
        </p:spPr>
        <p:txBody>
          <a:bodyPr/>
          <a:lstStyle>
            <a:lvl1pPr marL="0" indent="0">
              <a:lnSpc>
                <a:spcPct val="100000"/>
              </a:lnSpc>
              <a:buFont typeface="Wingdings" pitchFamily="2" charset="2"/>
              <a:buNone/>
              <a:defRPr sz="2000" b="1">
                <a:solidFill>
                  <a:schemeClr val="bg2"/>
                </a:solidFill>
              </a:defRPr>
            </a:lvl1pPr>
          </a:lstStyle>
          <a:p>
            <a:r>
              <a:rPr lang="en-US"/>
              <a:t>Click to edit Master subtitle style</a:t>
            </a:r>
            <a:endParaRPr lang="en-US" dirty="0"/>
          </a:p>
        </p:txBody>
      </p:sp>
      <p:sp>
        <p:nvSpPr>
          <p:cNvPr id="8" name="Rectangle 7">
            <a:extLst>
              <a:ext uri="{FF2B5EF4-FFF2-40B4-BE49-F238E27FC236}">
                <a16:creationId xmlns:a16="http://schemas.microsoft.com/office/drawing/2014/main" xmlns="" id="{02294B36-D511-4E23-A768-EAFA149B5CC7}"/>
              </a:ext>
            </a:extLst>
          </p:cNvPr>
          <p:cNvSpPr/>
          <p:nvPr/>
        </p:nvSpPr>
        <p:spPr>
          <a:xfrm>
            <a:off x="1" y="1620838"/>
            <a:ext cx="12161838"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eaLnBrk="0" fontAlgn="base" hangingPunct="0">
              <a:spcBef>
                <a:spcPct val="0"/>
              </a:spcBef>
              <a:spcAft>
                <a:spcPct val="0"/>
              </a:spcAft>
              <a:defRPr/>
            </a:pPr>
            <a:endParaRPr lang="en-US" b="1" dirty="0">
              <a:solidFill>
                <a:srgbClr val="FFFFFF"/>
              </a:solidFill>
            </a:endParaRPr>
          </a:p>
        </p:txBody>
      </p:sp>
      <p:cxnSp>
        <p:nvCxnSpPr>
          <p:cNvPr id="9" name="Straight Connector 8">
            <a:extLst>
              <a:ext uri="{FF2B5EF4-FFF2-40B4-BE49-F238E27FC236}">
                <a16:creationId xmlns:a16="http://schemas.microsoft.com/office/drawing/2014/main" xmlns="" id="{A5B42F6D-719A-45C6-BB57-84887368226C}"/>
              </a:ext>
            </a:extLst>
          </p:cNvPr>
          <p:cNvCxnSpPr/>
          <p:nvPr/>
        </p:nvCxnSpPr>
        <p:spPr bwMode="auto">
          <a:xfrm>
            <a:off x="-14256" y="1620838"/>
            <a:ext cx="12184015"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2" name="Straight Connector 11">
            <a:extLst>
              <a:ext uri="{FF2B5EF4-FFF2-40B4-BE49-F238E27FC236}">
                <a16:creationId xmlns:a16="http://schemas.microsoft.com/office/drawing/2014/main" xmlns="" id="{9ACD6CB8-625C-44F5-9B90-77A60BCC4A2E}"/>
              </a:ext>
            </a:extLst>
          </p:cNvPr>
          <p:cNvCxnSpPr/>
          <p:nvPr/>
        </p:nvCxnSpPr>
        <p:spPr bwMode="auto">
          <a:xfrm>
            <a:off x="-14256" y="3662363"/>
            <a:ext cx="12184015"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3" name="Rectangle 55">
            <a:extLst>
              <a:ext uri="{FF2B5EF4-FFF2-40B4-BE49-F238E27FC236}">
                <a16:creationId xmlns:a16="http://schemas.microsoft.com/office/drawing/2014/main" xmlns="" id="{078B106A-3121-420B-B2D9-854FF204BD0F}"/>
              </a:ext>
            </a:extLst>
          </p:cNvPr>
          <p:cNvSpPr>
            <a:spLocks noGrp="1" noChangeArrowheads="1"/>
          </p:cNvSpPr>
          <p:nvPr>
            <p:ph type="ctrTitle"/>
          </p:nvPr>
        </p:nvSpPr>
        <p:spPr bwMode="invGray">
          <a:xfrm>
            <a:off x="608131" y="1600200"/>
            <a:ext cx="11237033" cy="2057400"/>
          </a:xfrm>
          <a:prstGeom prst="rect">
            <a:avLst/>
          </a:prstGeom>
        </p:spPr>
        <p:txBody>
          <a:bodyPr/>
          <a:lstStyle>
            <a:lvl1pPr>
              <a:defRPr sz="3900">
                <a:solidFill>
                  <a:srgbClr val="455560"/>
                </a:solidFill>
              </a:defRPr>
            </a:lvl1pPr>
          </a:lstStyle>
          <a:p>
            <a:r>
              <a:rPr lang="en-US"/>
              <a:t>Click to edit Master title style</a:t>
            </a:r>
            <a:endParaRPr lang="en-US" dirty="0"/>
          </a:p>
        </p:txBody>
      </p:sp>
      <p:sp>
        <p:nvSpPr>
          <p:cNvPr id="14" name="Rectangle 13">
            <a:extLst>
              <a:ext uri="{FF2B5EF4-FFF2-40B4-BE49-F238E27FC236}">
                <a16:creationId xmlns:a16="http://schemas.microsoft.com/office/drawing/2014/main" xmlns="" id="{C6C33664-ACD6-44A3-95A5-32325CBC9685}"/>
              </a:ext>
            </a:extLst>
          </p:cNvPr>
          <p:cNvSpPr/>
          <p:nvPr userDrawn="1"/>
        </p:nvSpPr>
        <p:spPr>
          <a:xfrm>
            <a:off x="1" y="1620838"/>
            <a:ext cx="12161838"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eaLnBrk="0" fontAlgn="base" hangingPunct="0">
              <a:spcBef>
                <a:spcPct val="0"/>
              </a:spcBef>
              <a:spcAft>
                <a:spcPct val="0"/>
              </a:spcAft>
              <a:defRPr/>
            </a:pPr>
            <a:endParaRPr lang="en-US" b="1" dirty="0">
              <a:solidFill>
                <a:srgbClr val="FFFFFF"/>
              </a:solidFill>
            </a:endParaRPr>
          </a:p>
        </p:txBody>
      </p:sp>
      <p:cxnSp>
        <p:nvCxnSpPr>
          <p:cNvPr id="15" name="Straight Connector 14">
            <a:extLst>
              <a:ext uri="{FF2B5EF4-FFF2-40B4-BE49-F238E27FC236}">
                <a16:creationId xmlns:a16="http://schemas.microsoft.com/office/drawing/2014/main" xmlns="" id="{5EECCBFD-9ED3-4167-961B-65218739F1A5}"/>
              </a:ext>
            </a:extLst>
          </p:cNvPr>
          <p:cNvCxnSpPr/>
          <p:nvPr userDrawn="1"/>
        </p:nvCxnSpPr>
        <p:spPr bwMode="auto">
          <a:xfrm>
            <a:off x="-14256" y="1620838"/>
            <a:ext cx="12184015"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9" name="Straight Connector 18">
            <a:extLst>
              <a:ext uri="{FF2B5EF4-FFF2-40B4-BE49-F238E27FC236}">
                <a16:creationId xmlns:a16="http://schemas.microsoft.com/office/drawing/2014/main" xmlns="" id="{F95A2832-7EB2-44CE-B43D-FCA9D107E325}"/>
              </a:ext>
            </a:extLst>
          </p:cNvPr>
          <p:cNvCxnSpPr/>
          <p:nvPr userDrawn="1"/>
        </p:nvCxnSpPr>
        <p:spPr bwMode="auto">
          <a:xfrm>
            <a:off x="-14256" y="3662363"/>
            <a:ext cx="12184015"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3163143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8251" y="238127"/>
            <a:ext cx="10845546" cy="1103313"/>
          </a:xfrm>
          <a:prstGeom prst="rect">
            <a:avLst/>
          </a:prstGeo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603219" y="1513047"/>
            <a:ext cx="10850619" cy="465068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6153097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pic>
        <p:nvPicPr>
          <p:cNvPr id="3" name="Picture 2" descr="A picture containing icon&#10;&#10;Description automatically generated">
            <a:extLst>
              <a:ext uri="{FF2B5EF4-FFF2-40B4-BE49-F238E27FC236}">
                <a16:creationId xmlns:a16="http://schemas.microsoft.com/office/drawing/2014/main" xmlns="" id="{B418BC65-FA9C-4AD6-96A5-06C2F5B6979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38790"/>
          <a:stretch/>
        </p:blipFill>
        <p:spPr>
          <a:xfrm>
            <a:off x="9012316" y="5560297"/>
            <a:ext cx="3149522" cy="1029416"/>
          </a:xfrm>
          <a:prstGeom prst="rect">
            <a:avLst/>
          </a:prstGeom>
        </p:spPr>
      </p:pic>
      <p:sp>
        <p:nvSpPr>
          <p:cNvPr id="5" name="Title 1"/>
          <p:cNvSpPr>
            <a:spLocks noGrp="1"/>
          </p:cNvSpPr>
          <p:nvPr>
            <p:ph type="title"/>
          </p:nvPr>
        </p:nvSpPr>
        <p:spPr>
          <a:xfrm>
            <a:off x="513119" y="330201"/>
            <a:ext cx="11216332" cy="5250792"/>
          </a:xfrm>
          <a:prstGeom prst="rect">
            <a:avLst/>
          </a:prstGeom>
        </p:spPr>
        <p:txBody>
          <a:bodyPr anchorCtr="1"/>
          <a:lstStyle>
            <a:lvl1pPr algn="ctr">
              <a:defRPr sz="4000" b="1" cap="none">
                <a:solidFill>
                  <a:schemeClr val="bg2"/>
                </a:solidFill>
              </a:defRPr>
            </a:lvl1pPr>
          </a:lstStyle>
          <a:p>
            <a:r>
              <a:rPr lang="en-US"/>
              <a:t>Click to edit Master title style</a:t>
            </a:r>
            <a:endParaRPr lang="en-US" dirty="0"/>
          </a:p>
        </p:txBody>
      </p:sp>
      <p:sp>
        <p:nvSpPr>
          <p:cNvPr id="4" name="Rectangle 3">
            <a:extLst>
              <a:ext uri="{FF2B5EF4-FFF2-40B4-BE49-F238E27FC236}">
                <a16:creationId xmlns:a16="http://schemas.microsoft.com/office/drawing/2014/main" xmlns="" id="{CF8F8BDA-1A03-445B-A76B-525DE8317C18}"/>
              </a:ext>
            </a:extLst>
          </p:cNvPr>
          <p:cNvSpPr/>
          <p:nvPr userDrawn="1"/>
        </p:nvSpPr>
        <p:spPr>
          <a:xfrm>
            <a:off x="1" y="6590270"/>
            <a:ext cx="12161838"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b="1" dirty="0">
              <a:solidFill>
                <a:srgbClr val="FFFFFF"/>
              </a:solidFill>
            </a:endParaRPr>
          </a:p>
        </p:txBody>
      </p:sp>
      <p:cxnSp>
        <p:nvCxnSpPr>
          <p:cNvPr id="8" name="Straight Connector 7">
            <a:extLst>
              <a:ext uri="{FF2B5EF4-FFF2-40B4-BE49-F238E27FC236}">
                <a16:creationId xmlns:a16="http://schemas.microsoft.com/office/drawing/2014/main" xmlns="" id="{0FA01F1A-8AE6-48F9-95F4-73790D6CA686}"/>
              </a:ext>
            </a:extLst>
          </p:cNvPr>
          <p:cNvCxnSpPr/>
          <p:nvPr userDrawn="1"/>
        </p:nvCxnSpPr>
        <p:spPr>
          <a:xfrm>
            <a:off x="1" y="6589713"/>
            <a:ext cx="12161838"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pic>
        <p:nvPicPr>
          <p:cNvPr id="6" name="Picture 5" descr="A picture containing text&#10;&#10;Description automatically generated">
            <a:extLst>
              <a:ext uri="{FF2B5EF4-FFF2-40B4-BE49-F238E27FC236}">
                <a16:creationId xmlns:a16="http://schemas.microsoft.com/office/drawing/2014/main" xmlns="" id="{2EF5E649-9D9C-4E26-9ED4-878A98166BE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3080" y="5651234"/>
            <a:ext cx="3356704" cy="868395"/>
          </a:xfrm>
          <a:prstGeom prst="rect">
            <a:avLst/>
          </a:prstGeom>
        </p:spPr>
      </p:pic>
    </p:spTree>
    <p:extLst>
      <p:ext uri="{BB962C8B-B14F-4D97-AF65-F5344CB8AC3E}">
        <p14:creationId xmlns:p14="http://schemas.microsoft.com/office/powerpoint/2010/main" val="143735657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8290" y="238127"/>
            <a:ext cx="10845547" cy="110331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00331" y="1510730"/>
            <a:ext cx="5296143"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7166" y="1510730"/>
            <a:ext cx="5216632" cy="4679462"/>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0319718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itle, Text and Char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237166" y="1510730"/>
            <a:ext cx="5216632" cy="4665746"/>
          </a:xfrm>
          <a:prstGeom prst="rect">
            <a:avLst/>
          </a:prstGeom>
        </p:spPr>
        <p:txBody>
          <a:bodyPr/>
          <a:lstStyle>
            <a:lvl1pPr>
              <a:defRPr sz="28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10" name="Title 1"/>
          <p:cNvSpPr>
            <a:spLocks noGrp="1"/>
          </p:cNvSpPr>
          <p:nvPr>
            <p:ph type="title"/>
          </p:nvPr>
        </p:nvSpPr>
        <p:spPr>
          <a:xfrm>
            <a:off x="608251" y="238127"/>
            <a:ext cx="10845546" cy="1103313"/>
          </a:xfrm>
          <a:prstGeom prst="rect">
            <a:avLst/>
          </a:prstGeom>
        </p:spPr>
        <p:txBody>
          <a:bodyPr/>
          <a:lstStyle/>
          <a:p>
            <a:r>
              <a:rPr lang="en-US"/>
              <a:t>Click to edit Master title style</a:t>
            </a:r>
            <a:endParaRPr lang="en-US" dirty="0"/>
          </a:p>
        </p:txBody>
      </p:sp>
      <p:sp>
        <p:nvSpPr>
          <p:cNvPr id="11" name="Content Placeholder 2"/>
          <p:cNvSpPr>
            <a:spLocks noGrp="1"/>
          </p:cNvSpPr>
          <p:nvPr>
            <p:ph sz="half" idx="1"/>
          </p:nvPr>
        </p:nvSpPr>
        <p:spPr>
          <a:xfrm>
            <a:off x="600331" y="1510730"/>
            <a:ext cx="5296143"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8089428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8290" y="238127"/>
            <a:ext cx="11113493" cy="110331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698442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xmlns="" id="{3811F168-5851-4164-A476-942919F07F4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8440" y="3662363"/>
            <a:ext cx="6063499"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54"/>
          <p:cNvSpPr>
            <a:spLocks noGrp="1" noChangeArrowheads="1"/>
          </p:cNvSpPr>
          <p:nvPr>
            <p:ph type="subTitle" idx="1"/>
          </p:nvPr>
        </p:nvSpPr>
        <p:spPr>
          <a:xfrm>
            <a:off x="608193" y="4041691"/>
            <a:ext cx="5168781" cy="1120775"/>
          </a:xfrm>
        </p:spPr>
        <p:txBody>
          <a:bodyPr/>
          <a:lstStyle>
            <a:lvl1pPr marL="0" indent="0">
              <a:lnSpc>
                <a:spcPct val="100000"/>
              </a:lnSpc>
              <a:buFont typeface="Wingdings" pitchFamily="2" charset="2"/>
              <a:buNone/>
              <a:defRPr sz="2000" b="1">
                <a:solidFill>
                  <a:schemeClr val="bg2"/>
                </a:solidFill>
              </a:defRPr>
            </a:lvl1pPr>
          </a:lstStyle>
          <a:p>
            <a:r>
              <a:rPr lang="en-US"/>
              <a:t>Click to edit Master subtitle style</a:t>
            </a:r>
            <a:endParaRPr lang="en-US" dirty="0"/>
          </a:p>
        </p:txBody>
      </p:sp>
      <p:sp>
        <p:nvSpPr>
          <p:cNvPr id="8" name="Rectangle 7">
            <a:extLst>
              <a:ext uri="{FF2B5EF4-FFF2-40B4-BE49-F238E27FC236}">
                <a16:creationId xmlns:a16="http://schemas.microsoft.com/office/drawing/2014/main" xmlns="" id="{02294B36-D511-4E23-A768-EAFA149B5CC7}"/>
              </a:ext>
            </a:extLst>
          </p:cNvPr>
          <p:cNvSpPr/>
          <p:nvPr/>
        </p:nvSpPr>
        <p:spPr>
          <a:xfrm>
            <a:off x="1" y="1620838"/>
            <a:ext cx="12161838"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eaLnBrk="0" fontAlgn="base" hangingPunct="0">
              <a:spcBef>
                <a:spcPct val="0"/>
              </a:spcBef>
              <a:spcAft>
                <a:spcPct val="0"/>
              </a:spcAft>
              <a:defRPr/>
            </a:pPr>
            <a:endParaRPr lang="en-US" b="1" dirty="0">
              <a:solidFill>
                <a:srgbClr val="FFFFFF"/>
              </a:solidFill>
            </a:endParaRPr>
          </a:p>
        </p:txBody>
      </p:sp>
      <p:cxnSp>
        <p:nvCxnSpPr>
          <p:cNvPr id="9" name="Straight Connector 8">
            <a:extLst>
              <a:ext uri="{FF2B5EF4-FFF2-40B4-BE49-F238E27FC236}">
                <a16:creationId xmlns:a16="http://schemas.microsoft.com/office/drawing/2014/main" xmlns="" id="{A5B42F6D-719A-45C6-BB57-84887368226C}"/>
              </a:ext>
            </a:extLst>
          </p:cNvPr>
          <p:cNvCxnSpPr/>
          <p:nvPr/>
        </p:nvCxnSpPr>
        <p:spPr bwMode="auto">
          <a:xfrm>
            <a:off x="-14256" y="1620838"/>
            <a:ext cx="12184015"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2" name="Straight Connector 11">
            <a:extLst>
              <a:ext uri="{FF2B5EF4-FFF2-40B4-BE49-F238E27FC236}">
                <a16:creationId xmlns:a16="http://schemas.microsoft.com/office/drawing/2014/main" xmlns="" id="{9ACD6CB8-625C-44F5-9B90-77A60BCC4A2E}"/>
              </a:ext>
            </a:extLst>
          </p:cNvPr>
          <p:cNvCxnSpPr/>
          <p:nvPr/>
        </p:nvCxnSpPr>
        <p:spPr bwMode="auto">
          <a:xfrm>
            <a:off x="-14256" y="3662363"/>
            <a:ext cx="12184015"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3" name="Rectangle 55">
            <a:extLst>
              <a:ext uri="{FF2B5EF4-FFF2-40B4-BE49-F238E27FC236}">
                <a16:creationId xmlns:a16="http://schemas.microsoft.com/office/drawing/2014/main" xmlns="" id="{078B106A-3121-420B-B2D9-854FF204BD0F}"/>
              </a:ext>
            </a:extLst>
          </p:cNvPr>
          <p:cNvSpPr>
            <a:spLocks noGrp="1" noChangeArrowheads="1"/>
          </p:cNvSpPr>
          <p:nvPr>
            <p:ph type="ctrTitle"/>
          </p:nvPr>
        </p:nvSpPr>
        <p:spPr bwMode="invGray">
          <a:xfrm>
            <a:off x="608193" y="1600200"/>
            <a:ext cx="11237033" cy="2057400"/>
          </a:xfrm>
          <a:prstGeom prst="rect">
            <a:avLst/>
          </a:prstGeom>
        </p:spPr>
        <p:txBody>
          <a:bodyPr/>
          <a:lstStyle>
            <a:lvl1pPr>
              <a:defRPr sz="3900">
                <a:solidFill>
                  <a:srgbClr val="455560"/>
                </a:solidFill>
              </a:defRPr>
            </a:lvl1pPr>
          </a:lstStyle>
          <a:p>
            <a:r>
              <a:rPr lang="en-US"/>
              <a:t>Click to edit Master title style</a:t>
            </a:r>
            <a:endParaRPr lang="en-US" dirty="0"/>
          </a:p>
        </p:txBody>
      </p:sp>
      <p:sp>
        <p:nvSpPr>
          <p:cNvPr id="14" name="Rectangle 13">
            <a:extLst>
              <a:ext uri="{FF2B5EF4-FFF2-40B4-BE49-F238E27FC236}">
                <a16:creationId xmlns:a16="http://schemas.microsoft.com/office/drawing/2014/main" xmlns="" id="{C6C33664-ACD6-44A3-95A5-32325CBC9685}"/>
              </a:ext>
            </a:extLst>
          </p:cNvPr>
          <p:cNvSpPr/>
          <p:nvPr userDrawn="1"/>
        </p:nvSpPr>
        <p:spPr>
          <a:xfrm>
            <a:off x="1" y="1620838"/>
            <a:ext cx="12161838"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eaLnBrk="0" fontAlgn="base" hangingPunct="0">
              <a:spcBef>
                <a:spcPct val="0"/>
              </a:spcBef>
              <a:spcAft>
                <a:spcPct val="0"/>
              </a:spcAft>
              <a:defRPr/>
            </a:pPr>
            <a:endParaRPr lang="en-US" b="1" dirty="0">
              <a:solidFill>
                <a:srgbClr val="FFFFFF"/>
              </a:solidFill>
            </a:endParaRPr>
          </a:p>
        </p:txBody>
      </p:sp>
      <p:cxnSp>
        <p:nvCxnSpPr>
          <p:cNvPr id="15" name="Straight Connector 14">
            <a:extLst>
              <a:ext uri="{FF2B5EF4-FFF2-40B4-BE49-F238E27FC236}">
                <a16:creationId xmlns:a16="http://schemas.microsoft.com/office/drawing/2014/main" xmlns="" id="{5EECCBFD-9ED3-4167-961B-65218739F1A5}"/>
              </a:ext>
            </a:extLst>
          </p:cNvPr>
          <p:cNvCxnSpPr/>
          <p:nvPr userDrawn="1"/>
        </p:nvCxnSpPr>
        <p:spPr bwMode="auto">
          <a:xfrm>
            <a:off x="-14256" y="1620838"/>
            <a:ext cx="12184015"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9" name="Straight Connector 18">
            <a:extLst>
              <a:ext uri="{FF2B5EF4-FFF2-40B4-BE49-F238E27FC236}">
                <a16:creationId xmlns:a16="http://schemas.microsoft.com/office/drawing/2014/main" xmlns="" id="{F95A2832-7EB2-44CE-B43D-FCA9D107E325}"/>
              </a:ext>
            </a:extLst>
          </p:cNvPr>
          <p:cNvCxnSpPr/>
          <p:nvPr userDrawn="1"/>
        </p:nvCxnSpPr>
        <p:spPr bwMode="auto">
          <a:xfrm>
            <a:off x="-14256" y="3662363"/>
            <a:ext cx="12184015"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pic>
        <p:nvPicPr>
          <p:cNvPr id="17" name="Picture 16">
            <a:extLst>
              <a:ext uri="{FF2B5EF4-FFF2-40B4-BE49-F238E27FC236}">
                <a16:creationId xmlns:a16="http://schemas.microsoft.com/office/drawing/2014/main" xmlns="" id="{4A857AD7-1B58-455C-8B4B-88B6DF2EA6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9031116" y="328796"/>
            <a:ext cx="2666736" cy="945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848503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065040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Promo Slide">
    <p:spTree>
      <p:nvGrpSpPr>
        <p:cNvPr id="1" name=""/>
        <p:cNvGrpSpPr/>
        <p:nvPr/>
      </p:nvGrpSpPr>
      <p:grpSpPr>
        <a:xfrm>
          <a:off x="0" y="0"/>
          <a:ext cx="0" cy="0"/>
          <a:chOff x="0" y="0"/>
          <a:chExt cx="0" cy="0"/>
        </a:xfrm>
      </p:grpSpPr>
      <p:sp>
        <p:nvSpPr>
          <p:cNvPr id="2" name="Title 1"/>
          <p:cNvSpPr>
            <a:spLocks noGrp="1"/>
          </p:cNvSpPr>
          <p:nvPr>
            <p:ph type="title"/>
          </p:nvPr>
        </p:nvSpPr>
        <p:spPr>
          <a:xfrm>
            <a:off x="513211" y="239715"/>
            <a:ext cx="11216199" cy="1674813"/>
          </a:xfrm>
          <a:prstGeom prst="rect">
            <a:avLst/>
          </a:prstGeom>
        </p:spPr>
        <p:txBody>
          <a:bodyPr/>
          <a:lstStyle>
            <a:lvl1pPr algn="ctr">
              <a:defRPr sz="3900">
                <a:solidFill>
                  <a:schemeClr val="bg2"/>
                </a:solidFill>
              </a:defRPr>
            </a:lvl1pPr>
          </a:lstStyle>
          <a:p>
            <a:r>
              <a:rPr lang="en-US"/>
              <a:t>Click to edit Master title style</a:t>
            </a:r>
            <a:endParaRPr lang="en-US" dirty="0"/>
          </a:p>
        </p:txBody>
      </p:sp>
      <p:sp>
        <p:nvSpPr>
          <p:cNvPr id="8" name="Content Placeholder 7"/>
          <p:cNvSpPr>
            <a:spLocks noGrp="1"/>
          </p:cNvSpPr>
          <p:nvPr>
            <p:ph sz="quarter" idx="10"/>
          </p:nvPr>
        </p:nvSpPr>
        <p:spPr>
          <a:xfrm>
            <a:off x="608251" y="1895477"/>
            <a:ext cx="10845546" cy="2605717"/>
          </a:xfrm>
          <a:prstGeom prst="rect">
            <a:avLst/>
          </a:prstGeom>
        </p:spPr>
        <p:txBody>
          <a:bodyPr/>
          <a:lstStyle>
            <a:lvl1pPr marL="0" indent="0">
              <a:buFontTx/>
              <a:buNone/>
              <a:defRPr sz="2000" b="1">
                <a:solidFill>
                  <a:schemeClr val="bg2"/>
                </a:solidFill>
              </a:defRPr>
            </a:lvl1pPr>
            <a:lvl2pPr>
              <a:buFontTx/>
              <a:buNone/>
              <a:defRPr/>
            </a:lvl2pPr>
            <a:lvl3pPr>
              <a:buFontTx/>
              <a:buNone/>
              <a:defRPr/>
            </a:lvl3pPr>
            <a:lvl4pPr>
              <a:buFontTx/>
              <a:buNone/>
              <a:defRPr/>
            </a:lvl4pPr>
            <a:lvl5pPr>
              <a:buFontTx/>
              <a:buNone/>
              <a:defRPr/>
            </a:lvl5pPr>
          </a:lstStyle>
          <a:p>
            <a:pPr lvl="0"/>
            <a:r>
              <a:rPr lang="en-US" dirty="0"/>
              <a:t>Edit Master text styles</a:t>
            </a:r>
          </a:p>
        </p:txBody>
      </p:sp>
      <p:cxnSp>
        <p:nvCxnSpPr>
          <p:cNvPr id="11" name="Straight Connector 10">
            <a:extLst>
              <a:ext uri="{FF2B5EF4-FFF2-40B4-BE49-F238E27FC236}">
                <a16:creationId xmlns:a16="http://schemas.microsoft.com/office/drawing/2014/main" xmlns="" id="{5FB50470-EA3D-49B4-8F28-4C9C1E0D226A}"/>
              </a:ext>
            </a:extLst>
          </p:cNvPr>
          <p:cNvCxnSpPr/>
          <p:nvPr userDrawn="1"/>
        </p:nvCxnSpPr>
        <p:spPr bwMode="auto">
          <a:xfrm>
            <a:off x="-22176" y="4605619"/>
            <a:ext cx="12184014" cy="0"/>
          </a:xfrm>
          <a:prstGeom prst="line">
            <a:avLst/>
          </a:prstGeom>
          <a:ln w="28575">
            <a:solidFill>
              <a:schemeClr val="tx1">
                <a:lumMod val="75000"/>
              </a:schemeClr>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4" name="Content Placeholder 9">
            <a:extLst>
              <a:ext uri="{FF2B5EF4-FFF2-40B4-BE49-F238E27FC236}">
                <a16:creationId xmlns:a16="http://schemas.microsoft.com/office/drawing/2014/main" xmlns="" id="{DF9EACC2-568A-498C-8601-A87328BD11D3}"/>
              </a:ext>
            </a:extLst>
          </p:cNvPr>
          <p:cNvSpPr>
            <a:spLocks noGrp="1"/>
          </p:cNvSpPr>
          <p:nvPr>
            <p:ph sz="quarter" idx="11"/>
          </p:nvPr>
        </p:nvSpPr>
        <p:spPr>
          <a:xfrm>
            <a:off x="513079" y="4856753"/>
            <a:ext cx="11256034" cy="1155939"/>
          </a:xfrm>
          <a:prstGeom prst="rect">
            <a:avLst/>
          </a:prstGeom>
        </p:spPr>
        <p:txBody>
          <a:bodyPr/>
          <a:lstStyle>
            <a:lvl1pPr>
              <a:buFontTx/>
              <a:buNone/>
              <a:defRPr sz="2400" b="1">
                <a:solidFill>
                  <a:srgbClr val="E1471D"/>
                </a:solidFill>
              </a:defRPr>
            </a:lvl1pPr>
            <a:lvl2pPr>
              <a:buFontTx/>
              <a:buNone/>
              <a:defRPr sz="2400"/>
            </a:lvl2pPr>
            <a:lvl3pPr>
              <a:buFontTx/>
              <a:buNone/>
              <a:defRPr sz="2400"/>
            </a:lvl3pPr>
            <a:lvl4pPr>
              <a:buFontTx/>
              <a:buNone/>
              <a:defRPr sz="2400"/>
            </a:lvl4pPr>
            <a:lvl5pPr>
              <a:buFontTx/>
              <a:buNone/>
              <a:defRPr sz="2400"/>
            </a:lvl5pPr>
          </a:lstStyle>
          <a:p>
            <a:pPr lvl="0"/>
            <a:r>
              <a:rPr lang="en-US" dirty="0"/>
              <a:t>Edit Master text styles</a:t>
            </a:r>
          </a:p>
        </p:txBody>
      </p:sp>
      <p:pic>
        <p:nvPicPr>
          <p:cNvPr id="10" name="Picture 9" descr="A picture containing icon&#10;&#10;Description automatically generated">
            <a:extLst>
              <a:ext uri="{FF2B5EF4-FFF2-40B4-BE49-F238E27FC236}">
                <a16:creationId xmlns:a16="http://schemas.microsoft.com/office/drawing/2014/main" xmlns="" id="{42E79C8A-E7C4-431E-B7EE-896656B4782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38790"/>
          <a:stretch/>
        </p:blipFill>
        <p:spPr>
          <a:xfrm>
            <a:off x="9012316" y="5560297"/>
            <a:ext cx="3149522" cy="1029416"/>
          </a:xfrm>
          <a:prstGeom prst="rect">
            <a:avLst/>
          </a:prstGeom>
        </p:spPr>
      </p:pic>
      <p:sp>
        <p:nvSpPr>
          <p:cNvPr id="15" name="Rectangle 14">
            <a:extLst>
              <a:ext uri="{FF2B5EF4-FFF2-40B4-BE49-F238E27FC236}">
                <a16:creationId xmlns:a16="http://schemas.microsoft.com/office/drawing/2014/main" xmlns="" id="{5BBD1E00-A2D3-4202-961C-9DF3DF2683C9}"/>
              </a:ext>
            </a:extLst>
          </p:cNvPr>
          <p:cNvSpPr/>
          <p:nvPr userDrawn="1"/>
        </p:nvSpPr>
        <p:spPr>
          <a:xfrm>
            <a:off x="1" y="6590270"/>
            <a:ext cx="12161838"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b="1" dirty="0">
              <a:solidFill>
                <a:srgbClr val="FFFFFF"/>
              </a:solidFill>
            </a:endParaRPr>
          </a:p>
        </p:txBody>
      </p:sp>
      <p:cxnSp>
        <p:nvCxnSpPr>
          <p:cNvPr id="16" name="Straight Connector 15">
            <a:extLst>
              <a:ext uri="{FF2B5EF4-FFF2-40B4-BE49-F238E27FC236}">
                <a16:creationId xmlns:a16="http://schemas.microsoft.com/office/drawing/2014/main" xmlns="" id="{7590A4E9-08A7-4826-8D90-46B546D1F341}"/>
              </a:ext>
            </a:extLst>
          </p:cNvPr>
          <p:cNvCxnSpPr/>
          <p:nvPr userDrawn="1"/>
        </p:nvCxnSpPr>
        <p:spPr>
          <a:xfrm>
            <a:off x="1" y="6589713"/>
            <a:ext cx="12161838"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text&#10;&#10;Description automatically generated">
            <a:extLst>
              <a:ext uri="{FF2B5EF4-FFF2-40B4-BE49-F238E27FC236}">
                <a16:creationId xmlns:a16="http://schemas.microsoft.com/office/drawing/2014/main" xmlns="" id="{903D5C5A-15D9-4A9A-AF30-02F765CE88C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3080" y="5651234"/>
            <a:ext cx="3356704" cy="868395"/>
          </a:xfrm>
          <a:prstGeom prst="rect">
            <a:avLst/>
          </a:prstGeom>
        </p:spPr>
      </p:pic>
    </p:spTree>
    <p:extLst>
      <p:ext uri="{BB962C8B-B14F-4D97-AF65-F5344CB8AC3E}">
        <p14:creationId xmlns:p14="http://schemas.microsoft.com/office/powerpoint/2010/main" val="134085580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0" name="Rectangle 54"/>
          <p:cNvSpPr>
            <a:spLocks noGrp="1" noChangeArrowheads="1"/>
          </p:cNvSpPr>
          <p:nvPr>
            <p:ph type="subTitle" idx="1"/>
          </p:nvPr>
        </p:nvSpPr>
        <p:spPr>
          <a:xfrm>
            <a:off x="608119" y="4041652"/>
            <a:ext cx="5168781" cy="1120775"/>
          </a:xfrm>
        </p:spPr>
        <p:txBody>
          <a:bodyPr/>
          <a:lstStyle>
            <a:lvl1pPr marL="0" indent="0">
              <a:lnSpc>
                <a:spcPct val="100000"/>
              </a:lnSpc>
              <a:buFont typeface="Wingdings" pitchFamily="2" charset="2"/>
              <a:buNone/>
              <a:defRPr sz="2000" b="1">
                <a:solidFill>
                  <a:schemeClr val="bg2"/>
                </a:solidFill>
              </a:defRPr>
            </a:lvl1pPr>
          </a:lstStyle>
          <a:p>
            <a:r>
              <a:rPr lang="en-US"/>
              <a:t>Click to edit Master subtitle style</a:t>
            </a:r>
            <a:endParaRPr lang="en-US" dirty="0"/>
          </a:p>
        </p:txBody>
      </p:sp>
      <p:sp>
        <p:nvSpPr>
          <p:cNvPr id="8" name="Rectangle 7">
            <a:extLst>
              <a:ext uri="{FF2B5EF4-FFF2-40B4-BE49-F238E27FC236}">
                <a16:creationId xmlns:a16="http://schemas.microsoft.com/office/drawing/2014/main" xmlns="" id="{02294B36-D511-4E23-A768-EAFA149B5CC7}"/>
              </a:ext>
            </a:extLst>
          </p:cNvPr>
          <p:cNvSpPr/>
          <p:nvPr/>
        </p:nvSpPr>
        <p:spPr>
          <a:xfrm>
            <a:off x="1" y="1620838"/>
            <a:ext cx="12161838"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eaLnBrk="0" fontAlgn="base" hangingPunct="0">
              <a:spcBef>
                <a:spcPct val="0"/>
              </a:spcBef>
              <a:spcAft>
                <a:spcPct val="0"/>
              </a:spcAft>
              <a:defRPr/>
            </a:pPr>
            <a:endParaRPr lang="en-US" b="1" dirty="0">
              <a:solidFill>
                <a:srgbClr val="FFFFFF"/>
              </a:solidFill>
            </a:endParaRPr>
          </a:p>
        </p:txBody>
      </p:sp>
      <p:cxnSp>
        <p:nvCxnSpPr>
          <p:cNvPr id="9" name="Straight Connector 8">
            <a:extLst>
              <a:ext uri="{FF2B5EF4-FFF2-40B4-BE49-F238E27FC236}">
                <a16:creationId xmlns:a16="http://schemas.microsoft.com/office/drawing/2014/main" xmlns="" id="{A5B42F6D-719A-45C6-BB57-84887368226C}"/>
              </a:ext>
            </a:extLst>
          </p:cNvPr>
          <p:cNvCxnSpPr/>
          <p:nvPr/>
        </p:nvCxnSpPr>
        <p:spPr bwMode="auto">
          <a:xfrm>
            <a:off x="-14256" y="1620838"/>
            <a:ext cx="12184015"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2" name="Straight Connector 11">
            <a:extLst>
              <a:ext uri="{FF2B5EF4-FFF2-40B4-BE49-F238E27FC236}">
                <a16:creationId xmlns:a16="http://schemas.microsoft.com/office/drawing/2014/main" xmlns="" id="{9ACD6CB8-625C-44F5-9B90-77A60BCC4A2E}"/>
              </a:ext>
            </a:extLst>
          </p:cNvPr>
          <p:cNvCxnSpPr/>
          <p:nvPr/>
        </p:nvCxnSpPr>
        <p:spPr bwMode="auto">
          <a:xfrm>
            <a:off x="-14256" y="3662363"/>
            <a:ext cx="12184015"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3" name="Rectangle 55">
            <a:extLst>
              <a:ext uri="{FF2B5EF4-FFF2-40B4-BE49-F238E27FC236}">
                <a16:creationId xmlns:a16="http://schemas.microsoft.com/office/drawing/2014/main" xmlns="" id="{078B106A-3121-420B-B2D9-854FF204BD0F}"/>
              </a:ext>
            </a:extLst>
          </p:cNvPr>
          <p:cNvSpPr>
            <a:spLocks noGrp="1" noChangeArrowheads="1"/>
          </p:cNvSpPr>
          <p:nvPr>
            <p:ph type="ctrTitle"/>
          </p:nvPr>
        </p:nvSpPr>
        <p:spPr bwMode="invGray">
          <a:xfrm>
            <a:off x="608119" y="1600200"/>
            <a:ext cx="11237033" cy="2057400"/>
          </a:xfrm>
          <a:prstGeom prst="rect">
            <a:avLst/>
          </a:prstGeom>
        </p:spPr>
        <p:txBody>
          <a:bodyPr/>
          <a:lstStyle>
            <a:lvl1pPr>
              <a:defRPr sz="3900">
                <a:solidFill>
                  <a:srgbClr val="455560"/>
                </a:solidFill>
              </a:defRPr>
            </a:lvl1pPr>
          </a:lstStyle>
          <a:p>
            <a:r>
              <a:rPr lang="en-US"/>
              <a:t>Click to edit Master title style</a:t>
            </a:r>
            <a:endParaRPr lang="en-US" dirty="0"/>
          </a:p>
        </p:txBody>
      </p:sp>
      <p:sp>
        <p:nvSpPr>
          <p:cNvPr id="14" name="Rectangle 13">
            <a:extLst>
              <a:ext uri="{FF2B5EF4-FFF2-40B4-BE49-F238E27FC236}">
                <a16:creationId xmlns:a16="http://schemas.microsoft.com/office/drawing/2014/main" xmlns="" id="{C6C33664-ACD6-44A3-95A5-32325CBC9685}"/>
              </a:ext>
            </a:extLst>
          </p:cNvPr>
          <p:cNvSpPr/>
          <p:nvPr userDrawn="1"/>
        </p:nvSpPr>
        <p:spPr>
          <a:xfrm>
            <a:off x="1" y="1620838"/>
            <a:ext cx="12161838"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eaLnBrk="0" fontAlgn="base" hangingPunct="0">
              <a:spcBef>
                <a:spcPct val="0"/>
              </a:spcBef>
              <a:spcAft>
                <a:spcPct val="0"/>
              </a:spcAft>
              <a:defRPr/>
            </a:pPr>
            <a:endParaRPr lang="en-US" b="1" dirty="0">
              <a:solidFill>
                <a:srgbClr val="FFFFFF"/>
              </a:solidFill>
            </a:endParaRPr>
          </a:p>
        </p:txBody>
      </p:sp>
      <p:cxnSp>
        <p:nvCxnSpPr>
          <p:cNvPr id="15" name="Straight Connector 14">
            <a:extLst>
              <a:ext uri="{FF2B5EF4-FFF2-40B4-BE49-F238E27FC236}">
                <a16:creationId xmlns:a16="http://schemas.microsoft.com/office/drawing/2014/main" xmlns="" id="{5EECCBFD-9ED3-4167-961B-65218739F1A5}"/>
              </a:ext>
            </a:extLst>
          </p:cNvPr>
          <p:cNvCxnSpPr/>
          <p:nvPr userDrawn="1"/>
        </p:nvCxnSpPr>
        <p:spPr bwMode="auto">
          <a:xfrm>
            <a:off x="-14256" y="1620838"/>
            <a:ext cx="12184015"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9" name="Straight Connector 18">
            <a:extLst>
              <a:ext uri="{FF2B5EF4-FFF2-40B4-BE49-F238E27FC236}">
                <a16:creationId xmlns:a16="http://schemas.microsoft.com/office/drawing/2014/main" xmlns="" id="{F95A2832-7EB2-44CE-B43D-FCA9D107E325}"/>
              </a:ext>
            </a:extLst>
          </p:cNvPr>
          <p:cNvCxnSpPr/>
          <p:nvPr userDrawn="1"/>
        </p:nvCxnSpPr>
        <p:spPr bwMode="auto">
          <a:xfrm>
            <a:off x="-14256" y="3662363"/>
            <a:ext cx="12184015"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89146768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8251" y="238127"/>
            <a:ext cx="10845546" cy="1103313"/>
          </a:xfrm>
          <a:prstGeom prst="rect">
            <a:avLst/>
          </a:prstGeo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603207" y="1513047"/>
            <a:ext cx="10850619" cy="465068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981957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pic>
        <p:nvPicPr>
          <p:cNvPr id="3" name="Picture 2" descr="A picture containing icon&#10;&#10;Description automatically generated">
            <a:extLst>
              <a:ext uri="{FF2B5EF4-FFF2-40B4-BE49-F238E27FC236}">
                <a16:creationId xmlns:a16="http://schemas.microsoft.com/office/drawing/2014/main" xmlns="" id="{B418BC65-FA9C-4AD6-96A5-06C2F5B6979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38790"/>
          <a:stretch/>
        </p:blipFill>
        <p:spPr>
          <a:xfrm>
            <a:off x="9012316" y="5560297"/>
            <a:ext cx="3149522" cy="1029416"/>
          </a:xfrm>
          <a:prstGeom prst="rect">
            <a:avLst/>
          </a:prstGeom>
        </p:spPr>
      </p:pic>
      <p:sp>
        <p:nvSpPr>
          <p:cNvPr id="5" name="Title 1"/>
          <p:cNvSpPr>
            <a:spLocks noGrp="1"/>
          </p:cNvSpPr>
          <p:nvPr>
            <p:ph type="title"/>
          </p:nvPr>
        </p:nvSpPr>
        <p:spPr>
          <a:xfrm>
            <a:off x="513107" y="330201"/>
            <a:ext cx="11216332" cy="5250792"/>
          </a:xfrm>
          <a:prstGeom prst="rect">
            <a:avLst/>
          </a:prstGeom>
        </p:spPr>
        <p:txBody>
          <a:bodyPr anchorCtr="1"/>
          <a:lstStyle>
            <a:lvl1pPr algn="ctr">
              <a:defRPr sz="4000" b="1" cap="none">
                <a:solidFill>
                  <a:schemeClr val="bg2"/>
                </a:solidFill>
              </a:defRPr>
            </a:lvl1pPr>
          </a:lstStyle>
          <a:p>
            <a:r>
              <a:rPr lang="en-US"/>
              <a:t>Click to edit Master title style</a:t>
            </a:r>
            <a:endParaRPr lang="en-US" dirty="0"/>
          </a:p>
        </p:txBody>
      </p:sp>
      <p:sp>
        <p:nvSpPr>
          <p:cNvPr id="4" name="Rectangle 3">
            <a:extLst>
              <a:ext uri="{FF2B5EF4-FFF2-40B4-BE49-F238E27FC236}">
                <a16:creationId xmlns:a16="http://schemas.microsoft.com/office/drawing/2014/main" xmlns="" id="{CF8F8BDA-1A03-445B-A76B-525DE8317C18}"/>
              </a:ext>
            </a:extLst>
          </p:cNvPr>
          <p:cNvSpPr/>
          <p:nvPr userDrawn="1"/>
        </p:nvSpPr>
        <p:spPr>
          <a:xfrm>
            <a:off x="1" y="6590270"/>
            <a:ext cx="12161838"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b="1" dirty="0">
              <a:solidFill>
                <a:srgbClr val="FFFFFF"/>
              </a:solidFill>
            </a:endParaRPr>
          </a:p>
        </p:txBody>
      </p:sp>
      <p:cxnSp>
        <p:nvCxnSpPr>
          <p:cNvPr id="8" name="Straight Connector 7">
            <a:extLst>
              <a:ext uri="{FF2B5EF4-FFF2-40B4-BE49-F238E27FC236}">
                <a16:creationId xmlns:a16="http://schemas.microsoft.com/office/drawing/2014/main" xmlns="" id="{0FA01F1A-8AE6-48F9-95F4-73790D6CA686}"/>
              </a:ext>
            </a:extLst>
          </p:cNvPr>
          <p:cNvCxnSpPr/>
          <p:nvPr userDrawn="1"/>
        </p:nvCxnSpPr>
        <p:spPr>
          <a:xfrm>
            <a:off x="1" y="6589713"/>
            <a:ext cx="12161838"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pic>
        <p:nvPicPr>
          <p:cNvPr id="6" name="Picture 5" descr="A picture containing text&#10;&#10;Description automatically generated">
            <a:extLst>
              <a:ext uri="{FF2B5EF4-FFF2-40B4-BE49-F238E27FC236}">
                <a16:creationId xmlns:a16="http://schemas.microsoft.com/office/drawing/2014/main" xmlns="" id="{2EF5E649-9D9C-4E26-9ED4-878A98166BE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3080" y="5651210"/>
            <a:ext cx="3356704" cy="868395"/>
          </a:xfrm>
          <a:prstGeom prst="rect">
            <a:avLst/>
          </a:prstGeom>
        </p:spPr>
      </p:pic>
    </p:spTree>
    <p:extLst>
      <p:ext uri="{BB962C8B-B14F-4D97-AF65-F5344CB8AC3E}">
        <p14:creationId xmlns:p14="http://schemas.microsoft.com/office/powerpoint/2010/main" val="115832976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8278" y="238127"/>
            <a:ext cx="10845547" cy="110331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00331" y="1510730"/>
            <a:ext cx="5296143"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7166" y="1510730"/>
            <a:ext cx="5216632" cy="4679462"/>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5097343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Title, Text and Char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237166" y="1510730"/>
            <a:ext cx="5216632" cy="4665746"/>
          </a:xfrm>
          <a:prstGeom prst="rect">
            <a:avLst/>
          </a:prstGeom>
        </p:spPr>
        <p:txBody>
          <a:bodyPr/>
          <a:lstStyle>
            <a:lvl1pPr>
              <a:defRPr sz="28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10" name="Title 1"/>
          <p:cNvSpPr>
            <a:spLocks noGrp="1"/>
          </p:cNvSpPr>
          <p:nvPr>
            <p:ph type="title"/>
          </p:nvPr>
        </p:nvSpPr>
        <p:spPr>
          <a:xfrm>
            <a:off x="608251" y="238127"/>
            <a:ext cx="10845546" cy="1103313"/>
          </a:xfrm>
          <a:prstGeom prst="rect">
            <a:avLst/>
          </a:prstGeom>
        </p:spPr>
        <p:txBody>
          <a:bodyPr/>
          <a:lstStyle/>
          <a:p>
            <a:r>
              <a:rPr lang="en-US"/>
              <a:t>Click to edit Master title style</a:t>
            </a:r>
            <a:endParaRPr lang="en-US" dirty="0"/>
          </a:p>
        </p:txBody>
      </p:sp>
      <p:sp>
        <p:nvSpPr>
          <p:cNvPr id="11" name="Content Placeholder 2"/>
          <p:cNvSpPr>
            <a:spLocks noGrp="1"/>
          </p:cNvSpPr>
          <p:nvPr>
            <p:ph sz="half" idx="1"/>
          </p:nvPr>
        </p:nvSpPr>
        <p:spPr>
          <a:xfrm>
            <a:off x="600331" y="1510730"/>
            <a:ext cx="5296143"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872566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8278" y="238127"/>
            <a:ext cx="11113493" cy="110331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319957947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463418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Promo Slide">
    <p:spTree>
      <p:nvGrpSpPr>
        <p:cNvPr id="1" name=""/>
        <p:cNvGrpSpPr/>
        <p:nvPr/>
      </p:nvGrpSpPr>
      <p:grpSpPr>
        <a:xfrm>
          <a:off x="0" y="0"/>
          <a:ext cx="0" cy="0"/>
          <a:chOff x="0" y="0"/>
          <a:chExt cx="0" cy="0"/>
        </a:xfrm>
      </p:grpSpPr>
      <p:sp>
        <p:nvSpPr>
          <p:cNvPr id="2" name="Title 1"/>
          <p:cNvSpPr>
            <a:spLocks noGrp="1"/>
          </p:cNvSpPr>
          <p:nvPr>
            <p:ph type="title"/>
          </p:nvPr>
        </p:nvSpPr>
        <p:spPr>
          <a:xfrm>
            <a:off x="513211" y="239715"/>
            <a:ext cx="11216199" cy="1674813"/>
          </a:xfrm>
          <a:prstGeom prst="rect">
            <a:avLst/>
          </a:prstGeom>
        </p:spPr>
        <p:txBody>
          <a:bodyPr/>
          <a:lstStyle>
            <a:lvl1pPr algn="ctr">
              <a:defRPr sz="3900">
                <a:solidFill>
                  <a:schemeClr val="bg2"/>
                </a:solidFill>
              </a:defRPr>
            </a:lvl1pPr>
          </a:lstStyle>
          <a:p>
            <a:r>
              <a:rPr lang="en-US"/>
              <a:t>Click to edit Master title style</a:t>
            </a:r>
            <a:endParaRPr lang="en-US" dirty="0"/>
          </a:p>
        </p:txBody>
      </p:sp>
      <p:sp>
        <p:nvSpPr>
          <p:cNvPr id="8" name="Content Placeholder 7"/>
          <p:cNvSpPr>
            <a:spLocks noGrp="1"/>
          </p:cNvSpPr>
          <p:nvPr>
            <p:ph sz="quarter" idx="10"/>
          </p:nvPr>
        </p:nvSpPr>
        <p:spPr>
          <a:xfrm>
            <a:off x="608251" y="1895477"/>
            <a:ext cx="10845546" cy="2605717"/>
          </a:xfrm>
          <a:prstGeom prst="rect">
            <a:avLst/>
          </a:prstGeom>
        </p:spPr>
        <p:txBody>
          <a:bodyPr/>
          <a:lstStyle>
            <a:lvl1pPr marL="0" indent="0">
              <a:buFontTx/>
              <a:buNone/>
              <a:defRPr sz="2000" b="1">
                <a:solidFill>
                  <a:schemeClr val="bg2"/>
                </a:solidFill>
              </a:defRPr>
            </a:lvl1pPr>
            <a:lvl2pPr>
              <a:buFontTx/>
              <a:buNone/>
              <a:defRPr/>
            </a:lvl2pPr>
            <a:lvl3pPr>
              <a:buFontTx/>
              <a:buNone/>
              <a:defRPr/>
            </a:lvl3pPr>
            <a:lvl4pPr>
              <a:buFontTx/>
              <a:buNone/>
              <a:defRPr/>
            </a:lvl4pPr>
            <a:lvl5pPr>
              <a:buFontTx/>
              <a:buNone/>
              <a:defRPr/>
            </a:lvl5pPr>
          </a:lstStyle>
          <a:p>
            <a:pPr lvl="0"/>
            <a:r>
              <a:rPr lang="en-US" dirty="0"/>
              <a:t>Edit Master text styles</a:t>
            </a:r>
          </a:p>
        </p:txBody>
      </p:sp>
      <p:cxnSp>
        <p:nvCxnSpPr>
          <p:cNvPr id="11" name="Straight Connector 10">
            <a:extLst>
              <a:ext uri="{FF2B5EF4-FFF2-40B4-BE49-F238E27FC236}">
                <a16:creationId xmlns:a16="http://schemas.microsoft.com/office/drawing/2014/main" xmlns="" id="{5FB50470-EA3D-49B4-8F28-4C9C1E0D226A}"/>
              </a:ext>
            </a:extLst>
          </p:cNvPr>
          <p:cNvCxnSpPr/>
          <p:nvPr userDrawn="1"/>
        </p:nvCxnSpPr>
        <p:spPr bwMode="auto">
          <a:xfrm>
            <a:off x="-22176" y="4605619"/>
            <a:ext cx="12184014" cy="0"/>
          </a:xfrm>
          <a:prstGeom prst="line">
            <a:avLst/>
          </a:prstGeom>
          <a:ln w="28575">
            <a:solidFill>
              <a:schemeClr val="tx1">
                <a:lumMod val="75000"/>
              </a:schemeClr>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4" name="Content Placeholder 9">
            <a:extLst>
              <a:ext uri="{FF2B5EF4-FFF2-40B4-BE49-F238E27FC236}">
                <a16:creationId xmlns:a16="http://schemas.microsoft.com/office/drawing/2014/main" xmlns="" id="{DF9EACC2-568A-498C-8601-A87328BD11D3}"/>
              </a:ext>
            </a:extLst>
          </p:cNvPr>
          <p:cNvSpPr>
            <a:spLocks noGrp="1"/>
          </p:cNvSpPr>
          <p:nvPr>
            <p:ph sz="quarter" idx="11"/>
          </p:nvPr>
        </p:nvSpPr>
        <p:spPr>
          <a:xfrm>
            <a:off x="513079" y="4856729"/>
            <a:ext cx="11256034" cy="1155939"/>
          </a:xfrm>
          <a:prstGeom prst="rect">
            <a:avLst/>
          </a:prstGeom>
        </p:spPr>
        <p:txBody>
          <a:bodyPr/>
          <a:lstStyle>
            <a:lvl1pPr>
              <a:buFontTx/>
              <a:buNone/>
              <a:defRPr sz="2400" b="1">
                <a:solidFill>
                  <a:srgbClr val="E1471D"/>
                </a:solidFill>
              </a:defRPr>
            </a:lvl1pPr>
            <a:lvl2pPr>
              <a:buFontTx/>
              <a:buNone/>
              <a:defRPr sz="2400"/>
            </a:lvl2pPr>
            <a:lvl3pPr>
              <a:buFontTx/>
              <a:buNone/>
              <a:defRPr sz="2400"/>
            </a:lvl3pPr>
            <a:lvl4pPr>
              <a:buFontTx/>
              <a:buNone/>
              <a:defRPr sz="2400"/>
            </a:lvl4pPr>
            <a:lvl5pPr>
              <a:buFontTx/>
              <a:buNone/>
              <a:defRPr sz="2400"/>
            </a:lvl5pPr>
          </a:lstStyle>
          <a:p>
            <a:pPr lvl="0"/>
            <a:r>
              <a:rPr lang="en-US" dirty="0"/>
              <a:t>Edit Master text styles</a:t>
            </a:r>
          </a:p>
        </p:txBody>
      </p:sp>
      <p:pic>
        <p:nvPicPr>
          <p:cNvPr id="10" name="Picture 9" descr="A picture containing icon&#10;&#10;Description automatically generated">
            <a:extLst>
              <a:ext uri="{FF2B5EF4-FFF2-40B4-BE49-F238E27FC236}">
                <a16:creationId xmlns:a16="http://schemas.microsoft.com/office/drawing/2014/main" xmlns="" id="{42E79C8A-E7C4-431E-B7EE-896656B4782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38790"/>
          <a:stretch/>
        </p:blipFill>
        <p:spPr>
          <a:xfrm>
            <a:off x="9012316" y="5560297"/>
            <a:ext cx="3149522" cy="1029416"/>
          </a:xfrm>
          <a:prstGeom prst="rect">
            <a:avLst/>
          </a:prstGeom>
        </p:spPr>
      </p:pic>
      <p:sp>
        <p:nvSpPr>
          <p:cNvPr id="15" name="Rectangle 14">
            <a:extLst>
              <a:ext uri="{FF2B5EF4-FFF2-40B4-BE49-F238E27FC236}">
                <a16:creationId xmlns:a16="http://schemas.microsoft.com/office/drawing/2014/main" xmlns="" id="{5BBD1E00-A2D3-4202-961C-9DF3DF2683C9}"/>
              </a:ext>
            </a:extLst>
          </p:cNvPr>
          <p:cNvSpPr/>
          <p:nvPr userDrawn="1"/>
        </p:nvSpPr>
        <p:spPr>
          <a:xfrm>
            <a:off x="1" y="6590270"/>
            <a:ext cx="12161838"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b="1" dirty="0">
              <a:solidFill>
                <a:srgbClr val="FFFFFF"/>
              </a:solidFill>
            </a:endParaRPr>
          </a:p>
        </p:txBody>
      </p:sp>
      <p:cxnSp>
        <p:nvCxnSpPr>
          <p:cNvPr id="16" name="Straight Connector 15">
            <a:extLst>
              <a:ext uri="{FF2B5EF4-FFF2-40B4-BE49-F238E27FC236}">
                <a16:creationId xmlns:a16="http://schemas.microsoft.com/office/drawing/2014/main" xmlns="" id="{7590A4E9-08A7-4826-8D90-46B546D1F341}"/>
              </a:ext>
            </a:extLst>
          </p:cNvPr>
          <p:cNvCxnSpPr/>
          <p:nvPr userDrawn="1"/>
        </p:nvCxnSpPr>
        <p:spPr>
          <a:xfrm>
            <a:off x="1" y="6589713"/>
            <a:ext cx="12161838"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text&#10;&#10;Description automatically generated">
            <a:extLst>
              <a:ext uri="{FF2B5EF4-FFF2-40B4-BE49-F238E27FC236}">
                <a16:creationId xmlns:a16="http://schemas.microsoft.com/office/drawing/2014/main" xmlns="" id="{903D5C5A-15D9-4A9A-AF30-02F765CE88C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3080" y="5651210"/>
            <a:ext cx="3356704" cy="868395"/>
          </a:xfrm>
          <a:prstGeom prst="rect">
            <a:avLst/>
          </a:prstGeom>
        </p:spPr>
      </p:pic>
    </p:spTree>
    <p:extLst>
      <p:ext uri="{BB962C8B-B14F-4D97-AF65-F5344CB8AC3E}">
        <p14:creationId xmlns:p14="http://schemas.microsoft.com/office/powerpoint/2010/main" val="980251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3.xml"/><Relationship Id="rId3" Type="http://schemas.openxmlformats.org/officeDocument/2006/relationships/slideLayout" Target="../slideLayouts/slideLayout78.xml"/><Relationship Id="rId7" Type="http://schemas.openxmlformats.org/officeDocument/2006/relationships/slideLayout" Target="../slideLayouts/slideLayout82.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5" Type="http://schemas.openxmlformats.org/officeDocument/2006/relationships/slideLayout" Target="../slideLayouts/slideLayout80.xml"/><Relationship Id="rId4" Type="http://schemas.openxmlformats.org/officeDocument/2006/relationships/slideLayout" Target="../slideLayouts/slideLayout79.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5" Type="http://schemas.openxmlformats.org/officeDocument/2006/relationships/slideLayout" Target="../slideLayouts/slideLayout88.xml"/><Relationship Id="rId4" Type="http://schemas.openxmlformats.org/officeDocument/2006/relationships/slideLayout" Target="../slideLayouts/slideLayout87.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5" Type="http://schemas.openxmlformats.org/officeDocument/2006/relationships/slideLayout" Target="../slideLayouts/slideLayout96.xml"/><Relationship Id="rId4" Type="http://schemas.openxmlformats.org/officeDocument/2006/relationships/slideLayout" Target="../slideLayouts/slideLayout95.xml"/><Relationship Id="rId9"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5" Type="http://schemas.openxmlformats.org/officeDocument/2006/relationships/slideLayout" Target="../slideLayouts/slideLayout104.xml"/><Relationship Id="rId4" Type="http://schemas.openxmlformats.org/officeDocument/2006/relationships/slideLayout" Target="../slideLayouts/slideLayout103.xml"/><Relationship Id="rId9"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15.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5" Type="http://schemas.openxmlformats.org/officeDocument/2006/relationships/slideLayout" Target="../slideLayouts/slideLayout112.xml"/><Relationship Id="rId4" Type="http://schemas.openxmlformats.org/officeDocument/2006/relationships/slideLayout" Target="../slideLayouts/slideLayout111.xml"/><Relationship Id="rId9" Type="http://schemas.openxmlformats.org/officeDocument/2006/relationships/theme" Target="../theme/theme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10" Type="http://schemas.openxmlformats.org/officeDocument/2006/relationships/theme" Target="../theme/theme5.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10" Type="http://schemas.openxmlformats.org/officeDocument/2006/relationships/theme" Target="../theme/theme6.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4" Type="http://schemas.openxmlformats.org/officeDocument/2006/relationships/slideLayout" Target="../slideLayouts/slideLayout55.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5" Type="http://schemas.openxmlformats.org/officeDocument/2006/relationships/slideLayout" Target="../slideLayouts/slideLayout64.xml"/><Relationship Id="rId4" Type="http://schemas.openxmlformats.org/officeDocument/2006/relationships/slideLayout" Target="../slideLayouts/slideLayout63.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5" Type="http://schemas.openxmlformats.org/officeDocument/2006/relationships/slideLayout" Target="../slideLayouts/slideLayout72.xml"/><Relationship Id="rId4" Type="http://schemas.openxmlformats.org/officeDocument/2006/relationships/slideLayout" Target="../slideLayouts/slideLayout71.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Title Placeholder 6">
            <a:extLst>
              <a:ext uri="{FF2B5EF4-FFF2-40B4-BE49-F238E27FC236}">
                <a16:creationId xmlns:a16="http://schemas.microsoft.com/office/drawing/2014/main" xmlns="" id="{1FBA405B-91D7-455B-838E-7390C471CAC4}"/>
              </a:ext>
            </a:extLst>
          </p:cNvPr>
          <p:cNvSpPr>
            <a:spLocks noGrp="1"/>
          </p:cNvSpPr>
          <p:nvPr>
            <p:ph type="title"/>
          </p:nvPr>
        </p:nvSpPr>
        <p:spPr bwMode="auto">
          <a:xfrm>
            <a:off x="608251" y="238125"/>
            <a:ext cx="10845546"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7">
            <a:extLst>
              <a:ext uri="{FF2B5EF4-FFF2-40B4-BE49-F238E27FC236}">
                <a16:creationId xmlns:a16="http://schemas.microsoft.com/office/drawing/2014/main" xmlns="" id="{5E3FA78F-9815-470C-AAC7-65118010A9A9}"/>
              </a:ext>
            </a:extLst>
          </p:cNvPr>
          <p:cNvSpPr>
            <a:spLocks noGrp="1"/>
          </p:cNvSpPr>
          <p:nvPr>
            <p:ph type="body" idx="1"/>
          </p:nvPr>
        </p:nvSpPr>
        <p:spPr bwMode="auto">
          <a:xfrm>
            <a:off x="598746" y="1517650"/>
            <a:ext cx="10855051"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Rectangle 3">
            <a:extLst>
              <a:ext uri="{FF2B5EF4-FFF2-40B4-BE49-F238E27FC236}">
                <a16:creationId xmlns:a16="http://schemas.microsoft.com/office/drawing/2014/main" xmlns="" id="{2928AFCB-3188-4961-AAEE-DB4C7846ECE6}"/>
              </a:ext>
            </a:extLst>
          </p:cNvPr>
          <p:cNvSpPr/>
          <p:nvPr/>
        </p:nvSpPr>
        <p:spPr>
          <a:xfrm>
            <a:off x="1" y="42"/>
            <a:ext cx="12161838" cy="144463"/>
          </a:xfrm>
          <a:prstGeom prst="rect">
            <a:avLst/>
          </a:prstGeom>
          <a:gradFill>
            <a:gsLst>
              <a:gs pos="0">
                <a:schemeClr val="tx1"/>
              </a:gs>
              <a:gs pos="50000">
                <a:schemeClr val="tx1">
                  <a:lumMod val="50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b="1" dirty="0">
              <a:solidFill>
                <a:srgbClr val="FFFFFF"/>
              </a:solidFill>
            </a:endParaRPr>
          </a:p>
        </p:txBody>
      </p:sp>
      <p:cxnSp>
        <p:nvCxnSpPr>
          <p:cNvPr id="5" name="Straight Connector 4">
            <a:extLst>
              <a:ext uri="{FF2B5EF4-FFF2-40B4-BE49-F238E27FC236}">
                <a16:creationId xmlns:a16="http://schemas.microsoft.com/office/drawing/2014/main" xmlns="" id="{5D43CC73-466D-4F58-8CB4-E7D562EE94BD}"/>
              </a:ext>
            </a:extLst>
          </p:cNvPr>
          <p:cNvCxnSpPr/>
          <p:nvPr/>
        </p:nvCxnSpPr>
        <p:spPr>
          <a:xfrm>
            <a:off x="1" y="6745288"/>
            <a:ext cx="12161838"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xmlns="" id="{507A185B-7FCD-47CF-95BF-44DC96F2E8FE}"/>
              </a:ext>
            </a:extLst>
          </p:cNvPr>
          <p:cNvSpPr/>
          <p:nvPr userDrawn="1"/>
        </p:nvSpPr>
        <p:spPr>
          <a:xfrm>
            <a:off x="1" y="42"/>
            <a:ext cx="12161838" cy="144463"/>
          </a:xfrm>
          <a:prstGeom prst="rect">
            <a:avLst/>
          </a:prstGeom>
          <a:gradFill>
            <a:gsLst>
              <a:gs pos="0">
                <a:schemeClr val="tx1"/>
              </a:gs>
              <a:gs pos="50000">
                <a:schemeClr val="tx1">
                  <a:lumMod val="75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b="1" dirty="0">
              <a:solidFill>
                <a:srgbClr val="FFFFFF"/>
              </a:solidFill>
            </a:endParaRPr>
          </a:p>
        </p:txBody>
      </p:sp>
    </p:spTree>
    <p:extLst>
      <p:ext uri="{BB962C8B-B14F-4D97-AF65-F5344CB8AC3E}">
        <p14:creationId xmlns:p14="http://schemas.microsoft.com/office/powerpoint/2010/main" val="1934327638"/>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rtl="0" eaLnBrk="1" fontAlgn="base" hangingPunct="1">
        <a:spcBef>
          <a:spcPct val="0"/>
        </a:spcBef>
        <a:spcAft>
          <a:spcPct val="0"/>
        </a:spcAft>
        <a:defRPr sz="3600"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p:titleStyle>
    <p:body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Title Placeholder 6">
            <a:extLst>
              <a:ext uri="{FF2B5EF4-FFF2-40B4-BE49-F238E27FC236}">
                <a16:creationId xmlns:a16="http://schemas.microsoft.com/office/drawing/2014/main" xmlns="" id="{1FBA405B-91D7-455B-838E-7390C471CAC4}"/>
              </a:ext>
            </a:extLst>
          </p:cNvPr>
          <p:cNvSpPr>
            <a:spLocks noGrp="1"/>
          </p:cNvSpPr>
          <p:nvPr>
            <p:ph type="title"/>
          </p:nvPr>
        </p:nvSpPr>
        <p:spPr bwMode="auto">
          <a:xfrm>
            <a:off x="608251" y="238125"/>
            <a:ext cx="10845546"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7">
            <a:extLst>
              <a:ext uri="{FF2B5EF4-FFF2-40B4-BE49-F238E27FC236}">
                <a16:creationId xmlns:a16="http://schemas.microsoft.com/office/drawing/2014/main" xmlns="" id="{5E3FA78F-9815-470C-AAC7-65118010A9A9}"/>
              </a:ext>
            </a:extLst>
          </p:cNvPr>
          <p:cNvSpPr>
            <a:spLocks noGrp="1"/>
          </p:cNvSpPr>
          <p:nvPr>
            <p:ph type="body" idx="1"/>
          </p:nvPr>
        </p:nvSpPr>
        <p:spPr bwMode="auto">
          <a:xfrm>
            <a:off x="598746" y="1517650"/>
            <a:ext cx="10855051"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Rectangle 3">
            <a:extLst>
              <a:ext uri="{FF2B5EF4-FFF2-40B4-BE49-F238E27FC236}">
                <a16:creationId xmlns:a16="http://schemas.microsoft.com/office/drawing/2014/main" xmlns="" id="{2928AFCB-3188-4961-AAEE-DB4C7846ECE6}"/>
              </a:ext>
            </a:extLst>
          </p:cNvPr>
          <p:cNvSpPr/>
          <p:nvPr/>
        </p:nvSpPr>
        <p:spPr>
          <a:xfrm>
            <a:off x="1" y="2"/>
            <a:ext cx="12161838" cy="144463"/>
          </a:xfrm>
          <a:prstGeom prst="rect">
            <a:avLst/>
          </a:prstGeom>
          <a:gradFill>
            <a:gsLst>
              <a:gs pos="0">
                <a:schemeClr val="tx1"/>
              </a:gs>
              <a:gs pos="50000">
                <a:schemeClr val="tx1">
                  <a:lumMod val="50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b="1" dirty="0">
              <a:solidFill>
                <a:srgbClr val="FFFFFF"/>
              </a:solidFill>
            </a:endParaRPr>
          </a:p>
        </p:txBody>
      </p:sp>
      <p:sp>
        <p:nvSpPr>
          <p:cNvPr id="6" name="Rectangle 5">
            <a:extLst>
              <a:ext uri="{FF2B5EF4-FFF2-40B4-BE49-F238E27FC236}">
                <a16:creationId xmlns:a16="http://schemas.microsoft.com/office/drawing/2014/main" xmlns="" id="{507A185B-7FCD-47CF-95BF-44DC96F2E8FE}"/>
              </a:ext>
            </a:extLst>
          </p:cNvPr>
          <p:cNvSpPr/>
          <p:nvPr userDrawn="1"/>
        </p:nvSpPr>
        <p:spPr>
          <a:xfrm>
            <a:off x="1" y="2"/>
            <a:ext cx="12161838" cy="144463"/>
          </a:xfrm>
          <a:prstGeom prst="rect">
            <a:avLst/>
          </a:prstGeom>
          <a:gradFill>
            <a:gsLst>
              <a:gs pos="0">
                <a:schemeClr val="tx1"/>
              </a:gs>
              <a:gs pos="50000">
                <a:schemeClr val="tx1">
                  <a:lumMod val="75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b="1" dirty="0">
              <a:solidFill>
                <a:srgbClr val="FFFFFF"/>
              </a:solidFill>
            </a:endParaRPr>
          </a:p>
        </p:txBody>
      </p:sp>
      <p:cxnSp>
        <p:nvCxnSpPr>
          <p:cNvPr id="8" name="Straight Connector 7">
            <a:extLst>
              <a:ext uri="{FF2B5EF4-FFF2-40B4-BE49-F238E27FC236}">
                <a16:creationId xmlns:a16="http://schemas.microsoft.com/office/drawing/2014/main" xmlns="" id="{DFEB3B6D-B8AE-4726-B830-C447FAD3394B}"/>
              </a:ext>
            </a:extLst>
          </p:cNvPr>
          <p:cNvCxnSpPr/>
          <p:nvPr userDrawn="1"/>
        </p:nvCxnSpPr>
        <p:spPr>
          <a:xfrm>
            <a:off x="1" y="6745288"/>
            <a:ext cx="12161838"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2620613"/>
      </p:ext>
    </p:extLst>
  </p:cSld>
  <p:clrMap bg1="dk2" tx1="lt1" bg2="dk1" tx2="lt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Lst>
  <p:txStyles>
    <p:titleStyle>
      <a:lvl1pPr algn="l" rtl="0" eaLnBrk="1" fontAlgn="base" hangingPunct="1">
        <a:spcBef>
          <a:spcPct val="0"/>
        </a:spcBef>
        <a:spcAft>
          <a:spcPct val="0"/>
        </a:spcAft>
        <a:defRPr sz="3600"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p:titleStyle>
    <p:body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Title Placeholder 6">
            <a:extLst>
              <a:ext uri="{FF2B5EF4-FFF2-40B4-BE49-F238E27FC236}">
                <a16:creationId xmlns:a16="http://schemas.microsoft.com/office/drawing/2014/main" xmlns="" id="{1FBA405B-91D7-455B-838E-7390C471CAC4}"/>
              </a:ext>
            </a:extLst>
          </p:cNvPr>
          <p:cNvSpPr>
            <a:spLocks noGrp="1"/>
          </p:cNvSpPr>
          <p:nvPr>
            <p:ph type="title"/>
          </p:nvPr>
        </p:nvSpPr>
        <p:spPr bwMode="auto">
          <a:xfrm>
            <a:off x="608251" y="238125"/>
            <a:ext cx="10845546"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7">
            <a:extLst>
              <a:ext uri="{FF2B5EF4-FFF2-40B4-BE49-F238E27FC236}">
                <a16:creationId xmlns:a16="http://schemas.microsoft.com/office/drawing/2014/main" xmlns="" id="{5E3FA78F-9815-470C-AAC7-65118010A9A9}"/>
              </a:ext>
            </a:extLst>
          </p:cNvPr>
          <p:cNvSpPr>
            <a:spLocks noGrp="1"/>
          </p:cNvSpPr>
          <p:nvPr>
            <p:ph type="body" idx="1"/>
          </p:nvPr>
        </p:nvSpPr>
        <p:spPr bwMode="auto">
          <a:xfrm>
            <a:off x="598746" y="1517650"/>
            <a:ext cx="10855051"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Rectangle 3">
            <a:extLst>
              <a:ext uri="{FF2B5EF4-FFF2-40B4-BE49-F238E27FC236}">
                <a16:creationId xmlns:a16="http://schemas.microsoft.com/office/drawing/2014/main" xmlns="" id="{2928AFCB-3188-4961-AAEE-DB4C7846ECE6}"/>
              </a:ext>
            </a:extLst>
          </p:cNvPr>
          <p:cNvSpPr/>
          <p:nvPr/>
        </p:nvSpPr>
        <p:spPr>
          <a:xfrm>
            <a:off x="1" y="2"/>
            <a:ext cx="12161838" cy="144463"/>
          </a:xfrm>
          <a:prstGeom prst="rect">
            <a:avLst/>
          </a:prstGeom>
          <a:gradFill>
            <a:gsLst>
              <a:gs pos="0">
                <a:schemeClr val="tx1"/>
              </a:gs>
              <a:gs pos="50000">
                <a:schemeClr val="tx1">
                  <a:lumMod val="50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b="1" dirty="0">
              <a:solidFill>
                <a:srgbClr val="FFFFFF"/>
              </a:solidFill>
            </a:endParaRPr>
          </a:p>
        </p:txBody>
      </p:sp>
      <p:sp>
        <p:nvSpPr>
          <p:cNvPr id="6" name="Rectangle 5">
            <a:extLst>
              <a:ext uri="{FF2B5EF4-FFF2-40B4-BE49-F238E27FC236}">
                <a16:creationId xmlns:a16="http://schemas.microsoft.com/office/drawing/2014/main" xmlns="" id="{507A185B-7FCD-47CF-95BF-44DC96F2E8FE}"/>
              </a:ext>
            </a:extLst>
          </p:cNvPr>
          <p:cNvSpPr/>
          <p:nvPr userDrawn="1"/>
        </p:nvSpPr>
        <p:spPr>
          <a:xfrm>
            <a:off x="1" y="2"/>
            <a:ext cx="12161838" cy="144463"/>
          </a:xfrm>
          <a:prstGeom prst="rect">
            <a:avLst/>
          </a:prstGeom>
          <a:gradFill>
            <a:gsLst>
              <a:gs pos="0">
                <a:schemeClr val="tx1"/>
              </a:gs>
              <a:gs pos="50000">
                <a:schemeClr val="tx1">
                  <a:lumMod val="75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b="1" dirty="0">
              <a:solidFill>
                <a:srgbClr val="FFFFFF"/>
              </a:solidFill>
            </a:endParaRPr>
          </a:p>
        </p:txBody>
      </p:sp>
      <p:cxnSp>
        <p:nvCxnSpPr>
          <p:cNvPr id="8" name="Straight Connector 7">
            <a:extLst>
              <a:ext uri="{FF2B5EF4-FFF2-40B4-BE49-F238E27FC236}">
                <a16:creationId xmlns:a16="http://schemas.microsoft.com/office/drawing/2014/main" xmlns="" id="{DFEB3B6D-B8AE-4726-B830-C447FAD3394B}"/>
              </a:ext>
            </a:extLst>
          </p:cNvPr>
          <p:cNvCxnSpPr/>
          <p:nvPr userDrawn="1"/>
        </p:nvCxnSpPr>
        <p:spPr>
          <a:xfrm>
            <a:off x="1" y="6745288"/>
            <a:ext cx="12161838"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1017023"/>
      </p:ext>
    </p:extLst>
  </p:cSld>
  <p:clrMap bg1="dk2" tx1="lt1" bg2="dk1" tx2="lt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Lst>
  <p:txStyles>
    <p:titleStyle>
      <a:lvl1pPr algn="l" rtl="0" eaLnBrk="1" fontAlgn="base" hangingPunct="1">
        <a:spcBef>
          <a:spcPct val="0"/>
        </a:spcBef>
        <a:spcAft>
          <a:spcPct val="0"/>
        </a:spcAft>
        <a:defRPr sz="3600"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p:titleStyle>
    <p:body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Title Placeholder 6">
            <a:extLst>
              <a:ext uri="{FF2B5EF4-FFF2-40B4-BE49-F238E27FC236}">
                <a16:creationId xmlns:a16="http://schemas.microsoft.com/office/drawing/2014/main" xmlns="" id="{1FBA405B-91D7-455B-838E-7390C471CAC4}"/>
              </a:ext>
            </a:extLst>
          </p:cNvPr>
          <p:cNvSpPr>
            <a:spLocks noGrp="1"/>
          </p:cNvSpPr>
          <p:nvPr>
            <p:ph type="title"/>
          </p:nvPr>
        </p:nvSpPr>
        <p:spPr bwMode="auto">
          <a:xfrm>
            <a:off x="608251" y="238125"/>
            <a:ext cx="10845546"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7">
            <a:extLst>
              <a:ext uri="{FF2B5EF4-FFF2-40B4-BE49-F238E27FC236}">
                <a16:creationId xmlns:a16="http://schemas.microsoft.com/office/drawing/2014/main" xmlns="" id="{5E3FA78F-9815-470C-AAC7-65118010A9A9}"/>
              </a:ext>
            </a:extLst>
          </p:cNvPr>
          <p:cNvSpPr>
            <a:spLocks noGrp="1"/>
          </p:cNvSpPr>
          <p:nvPr>
            <p:ph type="body" idx="1"/>
          </p:nvPr>
        </p:nvSpPr>
        <p:spPr bwMode="auto">
          <a:xfrm>
            <a:off x="598746" y="1517650"/>
            <a:ext cx="10855051"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Rectangle 3">
            <a:extLst>
              <a:ext uri="{FF2B5EF4-FFF2-40B4-BE49-F238E27FC236}">
                <a16:creationId xmlns:a16="http://schemas.microsoft.com/office/drawing/2014/main" xmlns="" id="{2928AFCB-3188-4961-AAEE-DB4C7846ECE6}"/>
              </a:ext>
            </a:extLst>
          </p:cNvPr>
          <p:cNvSpPr/>
          <p:nvPr/>
        </p:nvSpPr>
        <p:spPr>
          <a:xfrm>
            <a:off x="1" y="2"/>
            <a:ext cx="12161838" cy="144463"/>
          </a:xfrm>
          <a:prstGeom prst="rect">
            <a:avLst/>
          </a:prstGeom>
          <a:gradFill>
            <a:gsLst>
              <a:gs pos="0">
                <a:schemeClr val="tx1"/>
              </a:gs>
              <a:gs pos="50000">
                <a:schemeClr val="tx1">
                  <a:lumMod val="50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b="1" dirty="0">
              <a:solidFill>
                <a:srgbClr val="FFFFFF"/>
              </a:solidFill>
            </a:endParaRPr>
          </a:p>
        </p:txBody>
      </p:sp>
      <p:sp>
        <p:nvSpPr>
          <p:cNvPr id="6" name="Rectangle 5">
            <a:extLst>
              <a:ext uri="{FF2B5EF4-FFF2-40B4-BE49-F238E27FC236}">
                <a16:creationId xmlns:a16="http://schemas.microsoft.com/office/drawing/2014/main" xmlns="" id="{507A185B-7FCD-47CF-95BF-44DC96F2E8FE}"/>
              </a:ext>
            </a:extLst>
          </p:cNvPr>
          <p:cNvSpPr/>
          <p:nvPr userDrawn="1"/>
        </p:nvSpPr>
        <p:spPr>
          <a:xfrm>
            <a:off x="1" y="2"/>
            <a:ext cx="12161838" cy="144463"/>
          </a:xfrm>
          <a:prstGeom prst="rect">
            <a:avLst/>
          </a:prstGeom>
          <a:gradFill>
            <a:gsLst>
              <a:gs pos="0">
                <a:schemeClr val="tx1"/>
              </a:gs>
              <a:gs pos="50000">
                <a:schemeClr val="tx1">
                  <a:lumMod val="75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b="1" dirty="0">
              <a:solidFill>
                <a:srgbClr val="FFFFFF"/>
              </a:solidFill>
            </a:endParaRPr>
          </a:p>
        </p:txBody>
      </p:sp>
      <p:cxnSp>
        <p:nvCxnSpPr>
          <p:cNvPr id="8" name="Straight Connector 7">
            <a:extLst>
              <a:ext uri="{FF2B5EF4-FFF2-40B4-BE49-F238E27FC236}">
                <a16:creationId xmlns:a16="http://schemas.microsoft.com/office/drawing/2014/main" xmlns="" id="{DFEB3B6D-B8AE-4726-B830-C447FAD3394B}"/>
              </a:ext>
            </a:extLst>
          </p:cNvPr>
          <p:cNvCxnSpPr/>
          <p:nvPr userDrawn="1"/>
        </p:nvCxnSpPr>
        <p:spPr>
          <a:xfrm>
            <a:off x="1" y="6745288"/>
            <a:ext cx="12161838"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5748435"/>
      </p:ext>
    </p:extLst>
  </p:cSld>
  <p:clrMap bg1="dk2" tx1="lt1" bg2="dk1" tx2="lt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Lst>
  <p:txStyles>
    <p:titleStyle>
      <a:lvl1pPr algn="l" rtl="0" eaLnBrk="1" fontAlgn="base" hangingPunct="1">
        <a:spcBef>
          <a:spcPct val="0"/>
        </a:spcBef>
        <a:spcAft>
          <a:spcPct val="0"/>
        </a:spcAft>
        <a:defRPr sz="3600"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p:titleStyle>
    <p:body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Title Placeholder 6">
            <a:extLst>
              <a:ext uri="{FF2B5EF4-FFF2-40B4-BE49-F238E27FC236}">
                <a16:creationId xmlns="" xmlns:a16="http://schemas.microsoft.com/office/drawing/2014/main" id="{1FBA405B-91D7-455B-838E-7390C471CAC4}"/>
              </a:ext>
            </a:extLst>
          </p:cNvPr>
          <p:cNvSpPr>
            <a:spLocks noGrp="1"/>
          </p:cNvSpPr>
          <p:nvPr>
            <p:ph type="title"/>
          </p:nvPr>
        </p:nvSpPr>
        <p:spPr bwMode="auto">
          <a:xfrm>
            <a:off x="608251" y="238125"/>
            <a:ext cx="10845546"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7">
            <a:extLst>
              <a:ext uri="{FF2B5EF4-FFF2-40B4-BE49-F238E27FC236}">
                <a16:creationId xmlns="" xmlns:a16="http://schemas.microsoft.com/office/drawing/2014/main" id="{5E3FA78F-9815-470C-AAC7-65118010A9A9}"/>
              </a:ext>
            </a:extLst>
          </p:cNvPr>
          <p:cNvSpPr>
            <a:spLocks noGrp="1"/>
          </p:cNvSpPr>
          <p:nvPr>
            <p:ph type="body" idx="1"/>
          </p:nvPr>
        </p:nvSpPr>
        <p:spPr bwMode="auto">
          <a:xfrm>
            <a:off x="598746" y="1517650"/>
            <a:ext cx="10855051"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Rectangle 3">
            <a:extLst>
              <a:ext uri="{FF2B5EF4-FFF2-40B4-BE49-F238E27FC236}">
                <a16:creationId xmlns="" xmlns:a16="http://schemas.microsoft.com/office/drawing/2014/main" id="{2928AFCB-3188-4961-AAEE-DB4C7846ECE6}"/>
              </a:ext>
            </a:extLst>
          </p:cNvPr>
          <p:cNvSpPr/>
          <p:nvPr/>
        </p:nvSpPr>
        <p:spPr>
          <a:xfrm>
            <a:off x="1" y="2"/>
            <a:ext cx="12161838" cy="144463"/>
          </a:xfrm>
          <a:prstGeom prst="rect">
            <a:avLst/>
          </a:prstGeom>
          <a:gradFill>
            <a:gsLst>
              <a:gs pos="0">
                <a:schemeClr val="tx1"/>
              </a:gs>
              <a:gs pos="50000">
                <a:schemeClr val="tx1">
                  <a:lumMod val="50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b="1" dirty="0">
              <a:solidFill>
                <a:srgbClr val="FFFFFF"/>
              </a:solidFill>
            </a:endParaRPr>
          </a:p>
        </p:txBody>
      </p:sp>
      <p:sp>
        <p:nvSpPr>
          <p:cNvPr id="6" name="Rectangle 5">
            <a:extLst>
              <a:ext uri="{FF2B5EF4-FFF2-40B4-BE49-F238E27FC236}">
                <a16:creationId xmlns="" xmlns:a16="http://schemas.microsoft.com/office/drawing/2014/main" id="{507A185B-7FCD-47CF-95BF-44DC96F2E8FE}"/>
              </a:ext>
            </a:extLst>
          </p:cNvPr>
          <p:cNvSpPr/>
          <p:nvPr userDrawn="1"/>
        </p:nvSpPr>
        <p:spPr>
          <a:xfrm>
            <a:off x="1" y="2"/>
            <a:ext cx="12161838" cy="144463"/>
          </a:xfrm>
          <a:prstGeom prst="rect">
            <a:avLst/>
          </a:prstGeom>
          <a:gradFill>
            <a:gsLst>
              <a:gs pos="0">
                <a:schemeClr val="tx1"/>
              </a:gs>
              <a:gs pos="50000">
                <a:schemeClr val="tx1">
                  <a:lumMod val="75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b="1" dirty="0">
              <a:solidFill>
                <a:srgbClr val="FFFFFF"/>
              </a:solidFill>
            </a:endParaRPr>
          </a:p>
        </p:txBody>
      </p:sp>
      <p:cxnSp>
        <p:nvCxnSpPr>
          <p:cNvPr id="8" name="Straight Connector 7">
            <a:extLst>
              <a:ext uri="{FF2B5EF4-FFF2-40B4-BE49-F238E27FC236}">
                <a16:creationId xmlns="" xmlns:a16="http://schemas.microsoft.com/office/drawing/2014/main" id="{DFEB3B6D-B8AE-4726-B830-C447FAD3394B}"/>
              </a:ext>
            </a:extLst>
          </p:cNvPr>
          <p:cNvCxnSpPr/>
          <p:nvPr userDrawn="1"/>
        </p:nvCxnSpPr>
        <p:spPr>
          <a:xfrm>
            <a:off x="1" y="6745288"/>
            <a:ext cx="12161838"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614702"/>
      </p:ext>
    </p:extLst>
  </p:cSld>
  <p:clrMap bg1="dk2" tx1="lt1" bg2="dk1" tx2="lt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Lst>
  <p:txStyles>
    <p:titleStyle>
      <a:lvl1pPr algn="l" rtl="0" eaLnBrk="1" fontAlgn="base" hangingPunct="1">
        <a:spcBef>
          <a:spcPct val="0"/>
        </a:spcBef>
        <a:spcAft>
          <a:spcPct val="0"/>
        </a:spcAft>
        <a:defRPr sz="3600"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p:titleStyle>
    <p:body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Title Placeholder 6">
            <a:extLst>
              <a:ext uri="{FF2B5EF4-FFF2-40B4-BE49-F238E27FC236}">
                <a16:creationId xmlns:a16="http://schemas.microsoft.com/office/drawing/2014/main" xmlns="" id="{1FBA405B-91D7-455B-838E-7390C471CAC4}"/>
              </a:ext>
            </a:extLst>
          </p:cNvPr>
          <p:cNvSpPr>
            <a:spLocks noGrp="1"/>
          </p:cNvSpPr>
          <p:nvPr>
            <p:ph type="title"/>
          </p:nvPr>
        </p:nvSpPr>
        <p:spPr bwMode="auto">
          <a:xfrm>
            <a:off x="608251" y="238125"/>
            <a:ext cx="10845546"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7">
            <a:extLst>
              <a:ext uri="{FF2B5EF4-FFF2-40B4-BE49-F238E27FC236}">
                <a16:creationId xmlns:a16="http://schemas.microsoft.com/office/drawing/2014/main" xmlns="" id="{5E3FA78F-9815-470C-AAC7-65118010A9A9}"/>
              </a:ext>
            </a:extLst>
          </p:cNvPr>
          <p:cNvSpPr>
            <a:spLocks noGrp="1"/>
          </p:cNvSpPr>
          <p:nvPr>
            <p:ph type="body" idx="1"/>
          </p:nvPr>
        </p:nvSpPr>
        <p:spPr bwMode="auto">
          <a:xfrm>
            <a:off x="598746" y="1517650"/>
            <a:ext cx="10855051"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Rectangle 3">
            <a:extLst>
              <a:ext uri="{FF2B5EF4-FFF2-40B4-BE49-F238E27FC236}">
                <a16:creationId xmlns:a16="http://schemas.microsoft.com/office/drawing/2014/main" xmlns="" id="{2928AFCB-3188-4961-AAEE-DB4C7846ECE6}"/>
              </a:ext>
            </a:extLst>
          </p:cNvPr>
          <p:cNvSpPr/>
          <p:nvPr/>
        </p:nvSpPr>
        <p:spPr>
          <a:xfrm>
            <a:off x="1" y="2"/>
            <a:ext cx="12161838" cy="144463"/>
          </a:xfrm>
          <a:prstGeom prst="rect">
            <a:avLst/>
          </a:prstGeom>
          <a:gradFill>
            <a:gsLst>
              <a:gs pos="0">
                <a:schemeClr val="tx1"/>
              </a:gs>
              <a:gs pos="50000">
                <a:schemeClr val="tx1">
                  <a:lumMod val="50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b="1" dirty="0">
              <a:solidFill>
                <a:srgbClr val="FFFFFF"/>
              </a:solidFill>
            </a:endParaRPr>
          </a:p>
        </p:txBody>
      </p:sp>
      <p:sp>
        <p:nvSpPr>
          <p:cNvPr id="6" name="Rectangle 5">
            <a:extLst>
              <a:ext uri="{FF2B5EF4-FFF2-40B4-BE49-F238E27FC236}">
                <a16:creationId xmlns:a16="http://schemas.microsoft.com/office/drawing/2014/main" xmlns="" id="{507A185B-7FCD-47CF-95BF-44DC96F2E8FE}"/>
              </a:ext>
            </a:extLst>
          </p:cNvPr>
          <p:cNvSpPr/>
          <p:nvPr userDrawn="1"/>
        </p:nvSpPr>
        <p:spPr>
          <a:xfrm>
            <a:off x="1" y="2"/>
            <a:ext cx="12161838" cy="144463"/>
          </a:xfrm>
          <a:prstGeom prst="rect">
            <a:avLst/>
          </a:prstGeom>
          <a:gradFill>
            <a:gsLst>
              <a:gs pos="0">
                <a:schemeClr val="tx1"/>
              </a:gs>
              <a:gs pos="50000">
                <a:schemeClr val="tx1">
                  <a:lumMod val="75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b="1" dirty="0">
              <a:solidFill>
                <a:srgbClr val="FFFFFF"/>
              </a:solidFill>
            </a:endParaRPr>
          </a:p>
        </p:txBody>
      </p:sp>
      <p:cxnSp>
        <p:nvCxnSpPr>
          <p:cNvPr id="8" name="Straight Connector 7">
            <a:extLst>
              <a:ext uri="{FF2B5EF4-FFF2-40B4-BE49-F238E27FC236}">
                <a16:creationId xmlns:a16="http://schemas.microsoft.com/office/drawing/2014/main" xmlns="" id="{DFEB3B6D-B8AE-4726-B830-C447FAD3394B}"/>
              </a:ext>
            </a:extLst>
          </p:cNvPr>
          <p:cNvCxnSpPr/>
          <p:nvPr userDrawn="1"/>
        </p:nvCxnSpPr>
        <p:spPr>
          <a:xfrm>
            <a:off x="1" y="6745288"/>
            <a:ext cx="12161838"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0591165"/>
      </p:ext>
    </p:extLst>
  </p:cSld>
  <p:clrMap bg1="dk2" tx1="lt1" bg2="dk1"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Lst>
  <p:txStyles>
    <p:titleStyle>
      <a:lvl1pPr algn="l" rtl="0" eaLnBrk="1" fontAlgn="base" hangingPunct="1">
        <a:spcBef>
          <a:spcPct val="0"/>
        </a:spcBef>
        <a:spcAft>
          <a:spcPct val="0"/>
        </a:spcAft>
        <a:defRPr sz="3600"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p:titleStyle>
    <p:body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Title Placeholder 6">
            <a:extLst>
              <a:ext uri="{FF2B5EF4-FFF2-40B4-BE49-F238E27FC236}">
                <a16:creationId xmlns:a16="http://schemas.microsoft.com/office/drawing/2014/main" xmlns="" id="{1FBA405B-91D7-455B-838E-7390C471CAC4}"/>
              </a:ext>
            </a:extLst>
          </p:cNvPr>
          <p:cNvSpPr>
            <a:spLocks noGrp="1"/>
          </p:cNvSpPr>
          <p:nvPr>
            <p:ph type="title"/>
          </p:nvPr>
        </p:nvSpPr>
        <p:spPr bwMode="auto">
          <a:xfrm>
            <a:off x="608251" y="238125"/>
            <a:ext cx="10845546"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7">
            <a:extLst>
              <a:ext uri="{FF2B5EF4-FFF2-40B4-BE49-F238E27FC236}">
                <a16:creationId xmlns:a16="http://schemas.microsoft.com/office/drawing/2014/main" xmlns="" id="{5E3FA78F-9815-470C-AAC7-65118010A9A9}"/>
              </a:ext>
            </a:extLst>
          </p:cNvPr>
          <p:cNvSpPr>
            <a:spLocks noGrp="1"/>
          </p:cNvSpPr>
          <p:nvPr>
            <p:ph type="body" idx="1"/>
          </p:nvPr>
        </p:nvSpPr>
        <p:spPr bwMode="auto">
          <a:xfrm>
            <a:off x="598746" y="1517650"/>
            <a:ext cx="10855051"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Rectangle 3">
            <a:extLst>
              <a:ext uri="{FF2B5EF4-FFF2-40B4-BE49-F238E27FC236}">
                <a16:creationId xmlns:a16="http://schemas.microsoft.com/office/drawing/2014/main" xmlns="" id="{2928AFCB-3188-4961-AAEE-DB4C7846ECE6}"/>
              </a:ext>
            </a:extLst>
          </p:cNvPr>
          <p:cNvSpPr/>
          <p:nvPr/>
        </p:nvSpPr>
        <p:spPr>
          <a:xfrm>
            <a:off x="1" y="36"/>
            <a:ext cx="12161838" cy="144463"/>
          </a:xfrm>
          <a:prstGeom prst="rect">
            <a:avLst/>
          </a:prstGeom>
          <a:gradFill>
            <a:gsLst>
              <a:gs pos="0">
                <a:schemeClr val="tx1"/>
              </a:gs>
              <a:gs pos="50000">
                <a:schemeClr val="tx1">
                  <a:lumMod val="50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b="1" dirty="0">
              <a:solidFill>
                <a:srgbClr val="FFFFFF"/>
              </a:solidFill>
            </a:endParaRPr>
          </a:p>
        </p:txBody>
      </p:sp>
      <p:cxnSp>
        <p:nvCxnSpPr>
          <p:cNvPr id="5" name="Straight Connector 4">
            <a:extLst>
              <a:ext uri="{FF2B5EF4-FFF2-40B4-BE49-F238E27FC236}">
                <a16:creationId xmlns:a16="http://schemas.microsoft.com/office/drawing/2014/main" xmlns="" id="{5D43CC73-466D-4F58-8CB4-E7D562EE94BD}"/>
              </a:ext>
            </a:extLst>
          </p:cNvPr>
          <p:cNvCxnSpPr/>
          <p:nvPr/>
        </p:nvCxnSpPr>
        <p:spPr>
          <a:xfrm>
            <a:off x="1" y="6745288"/>
            <a:ext cx="12161838"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xmlns="" id="{507A185B-7FCD-47CF-95BF-44DC96F2E8FE}"/>
              </a:ext>
            </a:extLst>
          </p:cNvPr>
          <p:cNvSpPr/>
          <p:nvPr userDrawn="1"/>
        </p:nvSpPr>
        <p:spPr>
          <a:xfrm>
            <a:off x="1" y="36"/>
            <a:ext cx="12161838" cy="144463"/>
          </a:xfrm>
          <a:prstGeom prst="rect">
            <a:avLst/>
          </a:prstGeom>
          <a:gradFill>
            <a:gsLst>
              <a:gs pos="0">
                <a:schemeClr val="tx1"/>
              </a:gs>
              <a:gs pos="50000">
                <a:schemeClr val="tx1">
                  <a:lumMod val="75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b="1" dirty="0">
              <a:solidFill>
                <a:srgbClr val="FFFFFF"/>
              </a:solidFill>
            </a:endParaRPr>
          </a:p>
        </p:txBody>
      </p:sp>
    </p:spTree>
    <p:extLst>
      <p:ext uri="{BB962C8B-B14F-4D97-AF65-F5344CB8AC3E}">
        <p14:creationId xmlns:p14="http://schemas.microsoft.com/office/powerpoint/2010/main" val="1332952227"/>
      </p:ext>
    </p:extLst>
  </p:cSld>
  <p:clrMap bg1="dk2" tx1="lt1" bg2="dk1"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778" r:id="rId9"/>
  </p:sldLayoutIdLst>
  <p:txStyles>
    <p:titleStyle>
      <a:lvl1pPr algn="l" rtl="0" eaLnBrk="1" fontAlgn="base" hangingPunct="1">
        <a:spcBef>
          <a:spcPct val="0"/>
        </a:spcBef>
        <a:spcAft>
          <a:spcPct val="0"/>
        </a:spcAft>
        <a:defRPr sz="3600"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p:titleStyle>
    <p:body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Title Placeholder 6">
            <a:extLst>
              <a:ext uri="{FF2B5EF4-FFF2-40B4-BE49-F238E27FC236}">
                <a16:creationId xmlns:a16="http://schemas.microsoft.com/office/drawing/2014/main" xmlns="" id="{1FBA405B-91D7-455B-838E-7390C471CAC4}"/>
              </a:ext>
            </a:extLst>
          </p:cNvPr>
          <p:cNvSpPr>
            <a:spLocks noGrp="1"/>
          </p:cNvSpPr>
          <p:nvPr>
            <p:ph type="title"/>
          </p:nvPr>
        </p:nvSpPr>
        <p:spPr bwMode="auto">
          <a:xfrm>
            <a:off x="608251" y="238125"/>
            <a:ext cx="10845546"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7">
            <a:extLst>
              <a:ext uri="{FF2B5EF4-FFF2-40B4-BE49-F238E27FC236}">
                <a16:creationId xmlns:a16="http://schemas.microsoft.com/office/drawing/2014/main" xmlns="" id="{5E3FA78F-9815-470C-AAC7-65118010A9A9}"/>
              </a:ext>
            </a:extLst>
          </p:cNvPr>
          <p:cNvSpPr>
            <a:spLocks noGrp="1"/>
          </p:cNvSpPr>
          <p:nvPr>
            <p:ph type="body" idx="1"/>
          </p:nvPr>
        </p:nvSpPr>
        <p:spPr bwMode="auto">
          <a:xfrm>
            <a:off x="598746" y="1517650"/>
            <a:ext cx="10855051"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Rectangle 3">
            <a:extLst>
              <a:ext uri="{FF2B5EF4-FFF2-40B4-BE49-F238E27FC236}">
                <a16:creationId xmlns:a16="http://schemas.microsoft.com/office/drawing/2014/main" xmlns="" id="{2928AFCB-3188-4961-AAEE-DB4C7846ECE6}"/>
              </a:ext>
            </a:extLst>
          </p:cNvPr>
          <p:cNvSpPr/>
          <p:nvPr/>
        </p:nvSpPr>
        <p:spPr>
          <a:xfrm>
            <a:off x="1" y="30"/>
            <a:ext cx="12161838" cy="144463"/>
          </a:xfrm>
          <a:prstGeom prst="rect">
            <a:avLst/>
          </a:prstGeom>
          <a:gradFill>
            <a:gsLst>
              <a:gs pos="0">
                <a:schemeClr val="tx1"/>
              </a:gs>
              <a:gs pos="50000">
                <a:schemeClr val="tx1">
                  <a:lumMod val="50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b="1" dirty="0">
              <a:solidFill>
                <a:srgbClr val="FFFFFF"/>
              </a:solidFill>
            </a:endParaRPr>
          </a:p>
        </p:txBody>
      </p:sp>
      <p:cxnSp>
        <p:nvCxnSpPr>
          <p:cNvPr id="5" name="Straight Connector 4">
            <a:extLst>
              <a:ext uri="{FF2B5EF4-FFF2-40B4-BE49-F238E27FC236}">
                <a16:creationId xmlns:a16="http://schemas.microsoft.com/office/drawing/2014/main" xmlns="" id="{5D43CC73-466D-4F58-8CB4-E7D562EE94BD}"/>
              </a:ext>
            </a:extLst>
          </p:cNvPr>
          <p:cNvCxnSpPr/>
          <p:nvPr/>
        </p:nvCxnSpPr>
        <p:spPr>
          <a:xfrm>
            <a:off x="1" y="6745288"/>
            <a:ext cx="12161838"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xmlns="" id="{507A185B-7FCD-47CF-95BF-44DC96F2E8FE}"/>
              </a:ext>
            </a:extLst>
          </p:cNvPr>
          <p:cNvSpPr/>
          <p:nvPr userDrawn="1"/>
        </p:nvSpPr>
        <p:spPr>
          <a:xfrm>
            <a:off x="1" y="30"/>
            <a:ext cx="12161838" cy="144463"/>
          </a:xfrm>
          <a:prstGeom prst="rect">
            <a:avLst/>
          </a:prstGeom>
          <a:gradFill>
            <a:gsLst>
              <a:gs pos="0">
                <a:schemeClr val="tx1"/>
              </a:gs>
              <a:gs pos="50000">
                <a:schemeClr val="tx1">
                  <a:lumMod val="75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b="1" dirty="0">
              <a:solidFill>
                <a:srgbClr val="FFFFFF"/>
              </a:solidFill>
            </a:endParaRPr>
          </a:p>
        </p:txBody>
      </p:sp>
    </p:spTree>
    <p:extLst>
      <p:ext uri="{BB962C8B-B14F-4D97-AF65-F5344CB8AC3E}">
        <p14:creationId xmlns:p14="http://schemas.microsoft.com/office/powerpoint/2010/main" val="921441055"/>
      </p:ext>
    </p:extLst>
  </p:cSld>
  <p:clrMap bg1="dk2" tx1="lt1" bg2="dk1"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Lst>
  <p:txStyles>
    <p:titleStyle>
      <a:lvl1pPr algn="l" rtl="0" eaLnBrk="1" fontAlgn="base" hangingPunct="1">
        <a:spcBef>
          <a:spcPct val="0"/>
        </a:spcBef>
        <a:spcAft>
          <a:spcPct val="0"/>
        </a:spcAft>
        <a:defRPr sz="3600"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p:titleStyle>
    <p:body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Title Placeholder 6">
            <a:extLst>
              <a:ext uri="{FF2B5EF4-FFF2-40B4-BE49-F238E27FC236}">
                <a16:creationId xmlns:a16="http://schemas.microsoft.com/office/drawing/2014/main" xmlns="" id="{1FBA405B-91D7-455B-838E-7390C471CAC4}"/>
              </a:ext>
            </a:extLst>
          </p:cNvPr>
          <p:cNvSpPr>
            <a:spLocks noGrp="1"/>
          </p:cNvSpPr>
          <p:nvPr>
            <p:ph type="title"/>
          </p:nvPr>
        </p:nvSpPr>
        <p:spPr bwMode="auto">
          <a:xfrm>
            <a:off x="608251" y="238125"/>
            <a:ext cx="10845546"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7">
            <a:extLst>
              <a:ext uri="{FF2B5EF4-FFF2-40B4-BE49-F238E27FC236}">
                <a16:creationId xmlns:a16="http://schemas.microsoft.com/office/drawing/2014/main" xmlns="" id="{5E3FA78F-9815-470C-AAC7-65118010A9A9}"/>
              </a:ext>
            </a:extLst>
          </p:cNvPr>
          <p:cNvSpPr>
            <a:spLocks noGrp="1"/>
          </p:cNvSpPr>
          <p:nvPr>
            <p:ph type="body" idx="1"/>
          </p:nvPr>
        </p:nvSpPr>
        <p:spPr bwMode="auto">
          <a:xfrm>
            <a:off x="598746" y="1517650"/>
            <a:ext cx="10855051"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Rectangle 3">
            <a:extLst>
              <a:ext uri="{FF2B5EF4-FFF2-40B4-BE49-F238E27FC236}">
                <a16:creationId xmlns:a16="http://schemas.microsoft.com/office/drawing/2014/main" xmlns="" id="{2928AFCB-3188-4961-AAEE-DB4C7846ECE6}"/>
              </a:ext>
            </a:extLst>
          </p:cNvPr>
          <p:cNvSpPr/>
          <p:nvPr/>
        </p:nvSpPr>
        <p:spPr>
          <a:xfrm>
            <a:off x="1" y="22"/>
            <a:ext cx="12161838" cy="144463"/>
          </a:xfrm>
          <a:prstGeom prst="rect">
            <a:avLst/>
          </a:prstGeom>
          <a:gradFill>
            <a:gsLst>
              <a:gs pos="0">
                <a:schemeClr val="tx1"/>
              </a:gs>
              <a:gs pos="50000">
                <a:schemeClr val="tx1">
                  <a:lumMod val="50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b="1" dirty="0">
              <a:solidFill>
                <a:srgbClr val="FFFFFF"/>
              </a:solidFill>
            </a:endParaRPr>
          </a:p>
        </p:txBody>
      </p:sp>
      <p:cxnSp>
        <p:nvCxnSpPr>
          <p:cNvPr id="5" name="Straight Connector 4">
            <a:extLst>
              <a:ext uri="{FF2B5EF4-FFF2-40B4-BE49-F238E27FC236}">
                <a16:creationId xmlns:a16="http://schemas.microsoft.com/office/drawing/2014/main" xmlns="" id="{5D43CC73-466D-4F58-8CB4-E7D562EE94BD}"/>
              </a:ext>
            </a:extLst>
          </p:cNvPr>
          <p:cNvCxnSpPr/>
          <p:nvPr/>
        </p:nvCxnSpPr>
        <p:spPr>
          <a:xfrm>
            <a:off x="1" y="6745288"/>
            <a:ext cx="12161838"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xmlns="" id="{507A185B-7FCD-47CF-95BF-44DC96F2E8FE}"/>
              </a:ext>
            </a:extLst>
          </p:cNvPr>
          <p:cNvSpPr/>
          <p:nvPr userDrawn="1"/>
        </p:nvSpPr>
        <p:spPr>
          <a:xfrm>
            <a:off x="1" y="22"/>
            <a:ext cx="12161838" cy="144463"/>
          </a:xfrm>
          <a:prstGeom prst="rect">
            <a:avLst/>
          </a:prstGeom>
          <a:gradFill>
            <a:gsLst>
              <a:gs pos="0">
                <a:schemeClr val="tx1"/>
              </a:gs>
              <a:gs pos="50000">
                <a:schemeClr val="tx1">
                  <a:lumMod val="75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b="1" dirty="0">
              <a:solidFill>
                <a:srgbClr val="FFFFFF"/>
              </a:solidFill>
            </a:endParaRPr>
          </a:p>
        </p:txBody>
      </p:sp>
    </p:spTree>
    <p:extLst>
      <p:ext uri="{BB962C8B-B14F-4D97-AF65-F5344CB8AC3E}">
        <p14:creationId xmlns:p14="http://schemas.microsoft.com/office/powerpoint/2010/main" val="3595003491"/>
      </p:ext>
    </p:extLst>
  </p:cSld>
  <p:clrMap bg1="dk2" tx1="lt1" bg2="dk1"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Lst>
  <p:txStyles>
    <p:titleStyle>
      <a:lvl1pPr algn="l" rtl="0" eaLnBrk="1" fontAlgn="base" hangingPunct="1">
        <a:spcBef>
          <a:spcPct val="0"/>
        </a:spcBef>
        <a:spcAft>
          <a:spcPct val="0"/>
        </a:spcAft>
        <a:defRPr sz="3600"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p:titleStyle>
    <p:body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Title Placeholder 6">
            <a:extLst>
              <a:ext uri="{FF2B5EF4-FFF2-40B4-BE49-F238E27FC236}">
                <a16:creationId xmlns:a16="http://schemas.microsoft.com/office/drawing/2014/main" xmlns="" id="{1FBA405B-91D7-455B-838E-7390C471CAC4}"/>
              </a:ext>
            </a:extLst>
          </p:cNvPr>
          <p:cNvSpPr>
            <a:spLocks noGrp="1"/>
          </p:cNvSpPr>
          <p:nvPr>
            <p:ph type="title"/>
          </p:nvPr>
        </p:nvSpPr>
        <p:spPr bwMode="auto">
          <a:xfrm>
            <a:off x="608251" y="238125"/>
            <a:ext cx="10845546"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7">
            <a:extLst>
              <a:ext uri="{FF2B5EF4-FFF2-40B4-BE49-F238E27FC236}">
                <a16:creationId xmlns:a16="http://schemas.microsoft.com/office/drawing/2014/main" xmlns="" id="{5E3FA78F-9815-470C-AAC7-65118010A9A9}"/>
              </a:ext>
            </a:extLst>
          </p:cNvPr>
          <p:cNvSpPr>
            <a:spLocks noGrp="1"/>
          </p:cNvSpPr>
          <p:nvPr>
            <p:ph type="body" idx="1"/>
          </p:nvPr>
        </p:nvSpPr>
        <p:spPr bwMode="auto">
          <a:xfrm>
            <a:off x="598746" y="1517650"/>
            <a:ext cx="10855051"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Rectangle 3">
            <a:extLst>
              <a:ext uri="{FF2B5EF4-FFF2-40B4-BE49-F238E27FC236}">
                <a16:creationId xmlns:a16="http://schemas.microsoft.com/office/drawing/2014/main" xmlns="" id="{2928AFCB-3188-4961-AAEE-DB4C7846ECE6}"/>
              </a:ext>
            </a:extLst>
          </p:cNvPr>
          <p:cNvSpPr/>
          <p:nvPr/>
        </p:nvSpPr>
        <p:spPr>
          <a:xfrm>
            <a:off x="1" y="16"/>
            <a:ext cx="12161838" cy="144463"/>
          </a:xfrm>
          <a:prstGeom prst="rect">
            <a:avLst/>
          </a:prstGeom>
          <a:gradFill>
            <a:gsLst>
              <a:gs pos="0">
                <a:schemeClr val="tx1"/>
              </a:gs>
              <a:gs pos="50000">
                <a:schemeClr val="tx1">
                  <a:lumMod val="50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b="1" dirty="0">
              <a:solidFill>
                <a:srgbClr val="FFFFFF"/>
              </a:solidFill>
            </a:endParaRPr>
          </a:p>
        </p:txBody>
      </p:sp>
      <p:cxnSp>
        <p:nvCxnSpPr>
          <p:cNvPr id="5" name="Straight Connector 4">
            <a:extLst>
              <a:ext uri="{FF2B5EF4-FFF2-40B4-BE49-F238E27FC236}">
                <a16:creationId xmlns:a16="http://schemas.microsoft.com/office/drawing/2014/main" xmlns="" id="{5D43CC73-466D-4F58-8CB4-E7D562EE94BD}"/>
              </a:ext>
            </a:extLst>
          </p:cNvPr>
          <p:cNvCxnSpPr/>
          <p:nvPr/>
        </p:nvCxnSpPr>
        <p:spPr>
          <a:xfrm>
            <a:off x="1" y="6745288"/>
            <a:ext cx="12161838"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xmlns="" id="{507A185B-7FCD-47CF-95BF-44DC96F2E8FE}"/>
              </a:ext>
            </a:extLst>
          </p:cNvPr>
          <p:cNvSpPr/>
          <p:nvPr/>
        </p:nvSpPr>
        <p:spPr>
          <a:xfrm>
            <a:off x="1" y="16"/>
            <a:ext cx="12161838" cy="144463"/>
          </a:xfrm>
          <a:prstGeom prst="rect">
            <a:avLst/>
          </a:prstGeom>
          <a:gradFill>
            <a:gsLst>
              <a:gs pos="0">
                <a:schemeClr val="tx1"/>
              </a:gs>
              <a:gs pos="50000">
                <a:schemeClr val="tx1">
                  <a:lumMod val="75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b="1" dirty="0">
              <a:solidFill>
                <a:srgbClr val="FFFFFF"/>
              </a:solidFill>
            </a:endParaRPr>
          </a:p>
        </p:txBody>
      </p:sp>
      <p:sp>
        <p:nvSpPr>
          <p:cNvPr id="7" name="Rectangle 6">
            <a:extLst>
              <a:ext uri="{FF2B5EF4-FFF2-40B4-BE49-F238E27FC236}">
                <a16:creationId xmlns:a16="http://schemas.microsoft.com/office/drawing/2014/main" xmlns="" id="{BDC6E65B-0ADF-40E8-AC96-5AD06B3C1422}"/>
              </a:ext>
            </a:extLst>
          </p:cNvPr>
          <p:cNvSpPr/>
          <p:nvPr userDrawn="1"/>
        </p:nvSpPr>
        <p:spPr>
          <a:xfrm>
            <a:off x="1" y="16"/>
            <a:ext cx="12161838" cy="144463"/>
          </a:xfrm>
          <a:prstGeom prst="rect">
            <a:avLst/>
          </a:prstGeom>
          <a:gradFill>
            <a:gsLst>
              <a:gs pos="0">
                <a:schemeClr val="tx1"/>
              </a:gs>
              <a:gs pos="50000">
                <a:schemeClr val="tx1">
                  <a:lumMod val="75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b="1" dirty="0">
              <a:solidFill>
                <a:srgbClr val="FFFFFF"/>
              </a:solidFill>
            </a:endParaRPr>
          </a:p>
        </p:txBody>
      </p:sp>
    </p:spTree>
    <p:extLst>
      <p:ext uri="{BB962C8B-B14F-4D97-AF65-F5344CB8AC3E}">
        <p14:creationId xmlns:p14="http://schemas.microsoft.com/office/powerpoint/2010/main" val="3642871605"/>
      </p:ext>
    </p:extLst>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Lst>
  <p:txStyles>
    <p:titleStyle>
      <a:lvl1pPr algn="l" rtl="0" eaLnBrk="1" fontAlgn="base" hangingPunct="1">
        <a:spcBef>
          <a:spcPct val="0"/>
        </a:spcBef>
        <a:spcAft>
          <a:spcPct val="0"/>
        </a:spcAft>
        <a:defRPr sz="3600"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p:titleStyle>
    <p:body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Title Placeholder 6">
            <a:extLst>
              <a:ext uri="{FF2B5EF4-FFF2-40B4-BE49-F238E27FC236}">
                <a16:creationId xmlns="" xmlns:a16="http://schemas.microsoft.com/office/drawing/2014/main" id="{1FBA405B-91D7-455B-838E-7390C471CAC4}"/>
              </a:ext>
            </a:extLst>
          </p:cNvPr>
          <p:cNvSpPr>
            <a:spLocks noGrp="1"/>
          </p:cNvSpPr>
          <p:nvPr>
            <p:ph type="title"/>
          </p:nvPr>
        </p:nvSpPr>
        <p:spPr bwMode="auto">
          <a:xfrm>
            <a:off x="608251" y="238125"/>
            <a:ext cx="10845546"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7">
            <a:extLst>
              <a:ext uri="{FF2B5EF4-FFF2-40B4-BE49-F238E27FC236}">
                <a16:creationId xmlns="" xmlns:a16="http://schemas.microsoft.com/office/drawing/2014/main" id="{5E3FA78F-9815-470C-AAC7-65118010A9A9}"/>
              </a:ext>
            </a:extLst>
          </p:cNvPr>
          <p:cNvSpPr>
            <a:spLocks noGrp="1"/>
          </p:cNvSpPr>
          <p:nvPr>
            <p:ph type="body" idx="1"/>
          </p:nvPr>
        </p:nvSpPr>
        <p:spPr bwMode="auto">
          <a:xfrm>
            <a:off x="598746" y="1517650"/>
            <a:ext cx="10855051"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Rectangle 3">
            <a:extLst>
              <a:ext uri="{FF2B5EF4-FFF2-40B4-BE49-F238E27FC236}">
                <a16:creationId xmlns="" xmlns:a16="http://schemas.microsoft.com/office/drawing/2014/main" id="{2928AFCB-3188-4961-AAEE-DB4C7846ECE6}"/>
              </a:ext>
            </a:extLst>
          </p:cNvPr>
          <p:cNvSpPr/>
          <p:nvPr/>
        </p:nvSpPr>
        <p:spPr>
          <a:xfrm>
            <a:off x="1" y="2"/>
            <a:ext cx="12161838" cy="144463"/>
          </a:xfrm>
          <a:prstGeom prst="rect">
            <a:avLst/>
          </a:prstGeom>
          <a:gradFill>
            <a:gsLst>
              <a:gs pos="0">
                <a:schemeClr val="tx1"/>
              </a:gs>
              <a:gs pos="50000">
                <a:schemeClr val="tx1">
                  <a:lumMod val="50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dirty="0">
              <a:solidFill>
                <a:srgbClr val="FFFFFF"/>
              </a:solidFill>
            </a:endParaRPr>
          </a:p>
        </p:txBody>
      </p:sp>
      <p:cxnSp>
        <p:nvCxnSpPr>
          <p:cNvPr id="5" name="Straight Connector 4">
            <a:extLst>
              <a:ext uri="{FF2B5EF4-FFF2-40B4-BE49-F238E27FC236}">
                <a16:creationId xmlns="" xmlns:a16="http://schemas.microsoft.com/office/drawing/2014/main" id="{5D43CC73-466D-4F58-8CB4-E7D562EE94BD}"/>
              </a:ext>
            </a:extLst>
          </p:cNvPr>
          <p:cNvCxnSpPr/>
          <p:nvPr/>
        </p:nvCxnSpPr>
        <p:spPr>
          <a:xfrm>
            <a:off x="1" y="6745288"/>
            <a:ext cx="12161838"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 xmlns:a16="http://schemas.microsoft.com/office/drawing/2014/main" id="{507A185B-7FCD-47CF-95BF-44DC96F2E8FE}"/>
              </a:ext>
            </a:extLst>
          </p:cNvPr>
          <p:cNvSpPr/>
          <p:nvPr userDrawn="1"/>
        </p:nvSpPr>
        <p:spPr>
          <a:xfrm>
            <a:off x="1" y="2"/>
            <a:ext cx="12161838" cy="144463"/>
          </a:xfrm>
          <a:prstGeom prst="rect">
            <a:avLst/>
          </a:prstGeom>
          <a:gradFill>
            <a:gsLst>
              <a:gs pos="0">
                <a:schemeClr val="tx1"/>
              </a:gs>
              <a:gs pos="50000">
                <a:schemeClr val="tx1">
                  <a:lumMod val="75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dirty="0">
              <a:solidFill>
                <a:srgbClr val="FFFFFF"/>
              </a:solidFill>
            </a:endParaRPr>
          </a:p>
        </p:txBody>
      </p:sp>
    </p:spTree>
    <p:extLst>
      <p:ext uri="{BB962C8B-B14F-4D97-AF65-F5344CB8AC3E}">
        <p14:creationId xmlns:p14="http://schemas.microsoft.com/office/powerpoint/2010/main" val="1102803594"/>
      </p:ext>
    </p:extLst>
  </p:cSld>
  <p:clrMap bg1="dk2" tx1="lt1" bg2="dk1"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79" r:id="rId9"/>
  </p:sldLayoutIdLst>
  <p:txStyles>
    <p:titleStyle>
      <a:lvl1pPr algn="l" rtl="0" eaLnBrk="1" fontAlgn="base" hangingPunct="1">
        <a:spcBef>
          <a:spcPct val="0"/>
        </a:spcBef>
        <a:spcAft>
          <a:spcPct val="0"/>
        </a:spcAft>
        <a:defRPr sz="3600"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p:titleStyle>
    <p:body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Title Placeholder 6">
            <a:extLst>
              <a:ext uri="{FF2B5EF4-FFF2-40B4-BE49-F238E27FC236}">
                <a16:creationId xmlns:a16="http://schemas.microsoft.com/office/drawing/2014/main" xmlns="" id="{1FBA405B-91D7-455B-838E-7390C471CAC4}"/>
              </a:ext>
            </a:extLst>
          </p:cNvPr>
          <p:cNvSpPr>
            <a:spLocks noGrp="1"/>
          </p:cNvSpPr>
          <p:nvPr>
            <p:ph type="title"/>
          </p:nvPr>
        </p:nvSpPr>
        <p:spPr bwMode="auto">
          <a:xfrm>
            <a:off x="608251" y="238125"/>
            <a:ext cx="10845546"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7">
            <a:extLst>
              <a:ext uri="{FF2B5EF4-FFF2-40B4-BE49-F238E27FC236}">
                <a16:creationId xmlns:a16="http://schemas.microsoft.com/office/drawing/2014/main" xmlns="" id="{5E3FA78F-9815-470C-AAC7-65118010A9A9}"/>
              </a:ext>
            </a:extLst>
          </p:cNvPr>
          <p:cNvSpPr>
            <a:spLocks noGrp="1"/>
          </p:cNvSpPr>
          <p:nvPr>
            <p:ph type="body" idx="1"/>
          </p:nvPr>
        </p:nvSpPr>
        <p:spPr bwMode="auto">
          <a:xfrm>
            <a:off x="598746" y="1517650"/>
            <a:ext cx="10855051"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Rectangle 3">
            <a:extLst>
              <a:ext uri="{FF2B5EF4-FFF2-40B4-BE49-F238E27FC236}">
                <a16:creationId xmlns:a16="http://schemas.microsoft.com/office/drawing/2014/main" xmlns="" id="{2928AFCB-3188-4961-AAEE-DB4C7846ECE6}"/>
              </a:ext>
            </a:extLst>
          </p:cNvPr>
          <p:cNvSpPr/>
          <p:nvPr/>
        </p:nvSpPr>
        <p:spPr>
          <a:xfrm>
            <a:off x="1" y="2"/>
            <a:ext cx="12161838" cy="144463"/>
          </a:xfrm>
          <a:prstGeom prst="rect">
            <a:avLst/>
          </a:prstGeom>
          <a:gradFill>
            <a:gsLst>
              <a:gs pos="0">
                <a:schemeClr val="tx1"/>
              </a:gs>
              <a:gs pos="50000">
                <a:schemeClr val="tx1">
                  <a:lumMod val="50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b="1" dirty="0">
              <a:solidFill>
                <a:srgbClr val="FFFFFF"/>
              </a:solidFill>
            </a:endParaRPr>
          </a:p>
        </p:txBody>
      </p:sp>
      <p:sp>
        <p:nvSpPr>
          <p:cNvPr id="6" name="Rectangle 5">
            <a:extLst>
              <a:ext uri="{FF2B5EF4-FFF2-40B4-BE49-F238E27FC236}">
                <a16:creationId xmlns:a16="http://schemas.microsoft.com/office/drawing/2014/main" xmlns="" id="{507A185B-7FCD-47CF-95BF-44DC96F2E8FE}"/>
              </a:ext>
            </a:extLst>
          </p:cNvPr>
          <p:cNvSpPr/>
          <p:nvPr userDrawn="1"/>
        </p:nvSpPr>
        <p:spPr>
          <a:xfrm>
            <a:off x="1" y="2"/>
            <a:ext cx="12161838" cy="144463"/>
          </a:xfrm>
          <a:prstGeom prst="rect">
            <a:avLst/>
          </a:prstGeom>
          <a:gradFill>
            <a:gsLst>
              <a:gs pos="0">
                <a:schemeClr val="tx1"/>
              </a:gs>
              <a:gs pos="50000">
                <a:schemeClr val="tx1">
                  <a:lumMod val="75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b="1" dirty="0">
              <a:solidFill>
                <a:srgbClr val="FFFFFF"/>
              </a:solidFill>
            </a:endParaRPr>
          </a:p>
        </p:txBody>
      </p:sp>
      <p:cxnSp>
        <p:nvCxnSpPr>
          <p:cNvPr id="8" name="Straight Connector 7">
            <a:extLst>
              <a:ext uri="{FF2B5EF4-FFF2-40B4-BE49-F238E27FC236}">
                <a16:creationId xmlns:a16="http://schemas.microsoft.com/office/drawing/2014/main" xmlns="" id="{DFEB3B6D-B8AE-4726-B830-C447FAD3394B}"/>
              </a:ext>
            </a:extLst>
          </p:cNvPr>
          <p:cNvCxnSpPr/>
          <p:nvPr userDrawn="1"/>
        </p:nvCxnSpPr>
        <p:spPr>
          <a:xfrm>
            <a:off x="1" y="6745288"/>
            <a:ext cx="12161838"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4992506"/>
      </p:ext>
    </p:extLst>
  </p:cSld>
  <p:clrMap bg1="dk2" tx1="lt1" bg2="dk1" tx2="lt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Lst>
  <p:txStyles>
    <p:titleStyle>
      <a:lvl1pPr algn="l" rtl="0" eaLnBrk="1" fontAlgn="base" hangingPunct="1">
        <a:spcBef>
          <a:spcPct val="0"/>
        </a:spcBef>
        <a:spcAft>
          <a:spcPct val="0"/>
        </a:spcAft>
        <a:defRPr sz="3600"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p:titleStyle>
    <p:body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Title Placeholder 6">
            <a:extLst>
              <a:ext uri="{FF2B5EF4-FFF2-40B4-BE49-F238E27FC236}">
                <a16:creationId xmlns:a16="http://schemas.microsoft.com/office/drawing/2014/main" xmlns="" id="{1FBA405B-91D7-455B-838E-7390C471CAC4}"/>
              </a:ext>
            </a:extLst>
          </p:cNvPr>
          <p:cNvSpPr>
            <a:spLocks noGrp="1"/>
          </p:cNvSpPr>
          <p:nvPr>
            <p:ph type="title"/>
          </p:nvPr>
        </p:nvSpPr>
        <p:spPr bwMode="auto">
          <a:xfrm>
            <a:off x="608251" y="238125"/>
            <a:ext cx="10845546"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7">
            <a:extLst>
              <a:ext uri="{FF2B5EF4-FFF2-40B4-BE49-F238E27FC236}">
                <a16:creationId xmlns:a16="http://schemas.microsoft.com/office/drawing/2014/main" xmlns="" id="{5E3FA78F-9815-470C-AAC7-65118010A9A9}"/>
              </a:ext>
            </a:extLst>
          </p:cNvPr>
          <p:cNvSpPr>
            <a:spLocks noGrp="1"/>
          </p:cNvSpPr>
          <p:nvPr>
            <p:ph type="body" idx="1"/>
          </p:nvPr>
        </p:nvSpPr>
        <p:spPr bwMode="auto">
          <a:xfrm>
            <a:off x="598746" y="1517650"/>
            <a:ext cx="10855051"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Rectangle 3">
            <a:extLst>
              <a:ext uri="{FF2B5EF4-FFF2-40B4-BE49-F238E27FC236}">
                <a16:creationId xmlns:a16="http://schemas.microsoft.com/office/drawing/2014/main" xmlns="" id="{2928AFCB-3188-4961-AAEE-DB4C7846ECE6}"/>
              </a:ext>
            </a:extLst>
          </p:cNvPr>
          <p:cNvSpPr/>
          <p:nvPr/>
        </p:nvSpPr>
        <p:spPr>
          <a:xfrm>
            <a:off x="1" y="2"/>
            <a:ext cx="12161838" cy="144463"/>
          </a:xfrm>
          <a:prstGeom prst="rect">
            <a:avLst/>
          </a:prstGeom>
          <a:gradFill>
            <a:gsLst>
              <a:gs pos="0">
                <a:schemeClr val="tx1"/>
              </a:gs>
              <a:gs pos="50000">
                <a:schemeClr val="tx1">
                  <a:lumMod val="50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b="1" dirty="0">
              <a:solidFill>
                <a:srgbClr val="FFFFFF"/>
              </a:solidFill>
            </a:endParaRPr>
          </a:p>
        </p:txBody>
      </p:sp>
      <p:sp>
        <p:nvSpPr>
          <p:cNvPr id="6" name="Rectangle 5">
            <a:extLst>
              <a:ext uri="{FF2B5EF4-FFF2-40B4-BE49-F238E27FC236}">
                <a16:creationId xmlns:a16="http://schemas.microsoft.com/office/drawing/2014/main" xmlns="" id="{507A185B-7FCD-47CF-95BF-44DC96F2E8FE}"/>
              </a:ext>
            </a:extLst>
          </p:cNvPr>
          <p:cNvSpPr/>
          <p:nvPr userDrawn="1"/>
        </p:nvSpPr>
        <p:spPr>
          <a:xfrm>
            <a:off x="1" y="2"/>
            <a:ext cx="12161838" cy="144463"/>
          </a:xfrm>
          <a:prstGeom prst="rect">
            <a:avLst/>
          </a:prstGeom>
          <a:gradFill>
            <a:gsLst>
              <a:gs pos="0">
                <a:schemeClr val="tx1"/>
              </a:gs>
              <a:gs pos="50000">
                <a:schemeClr val="tx1">
                  <a:lumMod val="75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b="1" dirty="0">
              <a:solidFill>
                <a:srgbClr val="FFFFFF"/>
              </a:solidFill>
            </a:endParaRPr>
          </a:p>
        </p:txBody>
      </p:sp>
      <p:cxnSp>
        <p:nvCxnSpPr>
          <p:cNvPr id="8" name="Straight Connector 7">
            <a:extLst>
              <a:ext uri="{FF2B5EF4-FFF2-40B4-BE49-F238E27FC236}">
                <a16:creationId xmlns:a16="http://schemas.microsoft.com/office/drawing/2014/main" xmlns="" id="{DFEB3B6D-B8AE-4726-B830-C447FAD3394B}"/>
              </a:ext>
            </a:extLst>
          </p:cNvPr>
          <p:cNvCxnSpPr/>
          <p:nvPr userDrawn="1"/>
        </p:nvCxnSpPr>
        <p:spPr>
          <a:xfrm>
            <a:off x="1" y="6745288"/>
            <a:ext cx="12161838"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5949420"/>
      </p:ext>
    </p:extLst>
  </p:cSld>
  <p:clrMap bg1="dk2" tx1="lt1" bg2="dk1" tx2="lt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Lst>
  <p:txStyles>
    <p:titleStyle>
      <a:lvl1pPr algn="l" rtl="0" eaLnBrk="1" fontAlgn="base" hangingPunct="1">
        <a:spcBef>
          <a:spcPct val="0"/>
        </a:spcBef>
        <a:spcAft>
          <a:spcPct val="0"/>
        </a:spcAft>
        <a:defRPr sz="3600"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p:titleStyle>
    <p:body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Title Placeholder 6">
            <a:extLst>
              <a:ext uri="{FF2B5EF4-FFF2-40B4-BE49-F238E27FC236}">
                <a16:creationId xmlns:a16="http://schemas.microsoft.com/office/drawing/2014/main" xmlns="" id="{1FBA405B-91D7-455B-838E-7390C471CAC4}"/>
              </a:ext>
            </a:extLst>
          </p:cNvPr>
          <p:cNvSpPr>
            <a:spLocks noGrp="1"/>
          </p:cNvSpPr>
          <p:nvPr>
            <p:ph type="title"/>
          </p:nvPr>
        </p:nvSpPr>
        <p:spPr bwMode="auto">
          <a:xfrm>
            <a:off x="608251" y="238125"/>
            <a:ext cx="10845546"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7">
            <a:extLst>
              <a:ext uri="{FF2B5EF4-FFF2-40B4-BE49-F238E27FC236}">
                <a16:creationId xmlns:a16="http://schemas.microsoft.com/office/drawing/2014/main" xmlns="" id="{5E3FA78F-9815-470C-AAC7-65118010A9A9}"/>
              </a:ext>
            </a:extLst>
          </p:cNvPr>
          <p:cNvSpPr>
            <a:spLocks noGrp="1"/>
          </p:cNvSpPr>
          <p:nvPr>
            <p:ph type="body" idx="1"/>
          </p:nvPr>
        </p:nvSpPr>
        <p:spPr bwMode="auto">
          <a:xfrm>
            <a:off x="598746" y="1517650"/>
            <a:ext cx="10855051"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Rectangle 3">
            <a:extLst>
              <a:ext uri="{FF2B5EF4-FFF2-40B4-BE49-F238E27FC236}">
                <a16:creationId xmlns:a16="http://schemas.microsoft.com/office/drawing/2014/main" xmlns="" id="{2928AFCB-3188-4961-AAEE-DB4C7846ECE6}"/>
              </a:ext>
            </a:extLst>
          </p:cNvPr>
          <p:cNvSpPr/>
          <p:nvPr/>
        </p:nvSpPr>
        <p:spPr>
          <a:xfrm>
            <a:off x="1" y="2"/>
            <a:ext cx="12161838" cy="144463"/>
          </a:xfrm>
          <a:prstGeom prst="rect">
            <a:avLst/>
          </a:prstGeom>
          <a:gradFill>
            <a:gsLst>
              <a:gs pos="0">
                <a:schemeClr val="tx1"/>
              </a:gs>
              <a:gs pos="50000">
                <a:schemeClr val="tx1">
                  <a:lumMod val="50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b="1" dirty="0">
              <a:solidFill>
                <a:srgbClr val="FFFFFF"/>
              </a:solidFill>
            </a:endParaRPr>
          </a:p>
        </p:txBody>
      </p:sp>
      <p:sp>
        <p:nvSpPr>
          <p:cNvPr id="6" name="Rectangle 5">
            <a:extLst>
              <a:ext uri="{FF2B5EF4-FFF2-40B4-BE49-F238E27FC236}">
                <a16:creationId xmlns:a16="http://schemas.microsoft.com/office/drawing/2014/main" xmlns="" id="{507A185B-7FCD-47CF-95BF-44DC96F2E8FE}"/>
              </a:ext>
            </a:extLst>
          </p:cNvPr>
          <p:cNvSpPr/>
          <p:nvPr userDrawn="1"/>
        </p:nvSpPr>
        <p:spPr>
          <a:xfrm>
            <a:off x="1" y="2"/>
            <a:ext cx="12161838" cy="144463"/>
          </a:xfrm>
          <a:prstGeom prst="rect">
            <a:avLst/>
          </a:prstGeom>
          <a:gradFill>
            <a:gsLst>
              <a:gs pos="0">
                <a:schemeClr val="tx1"/>
              </a:gs>
              <a:gs pos="50000">
                <a:schemeClr val="tx1">
                  <a:lumMod val="75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b="1" dirty="0">
              <a:solidFill>
                <a:srgbClr val="FFFFFF"/>
              </a:solidFill>
            </a:endParaRPr>
          </a:p>
        </p:txBody>
      </p:sp>
      <p:cxnSp>
        <p:nvCxnSpPr>
          <p:cNvPr id="8" name="Straight Connector 7">
            <a:extLst>
              <a:ext uri="{FF2B5EF4-FFF2-40B4-BE49-F238E27FC236}">
                <a16:creationId xmlns:a16="http://schemas.microsoft.com/office/drawing/2014/main" xmlns="" id="{DFEB3B6D-B8AE-4726-B830-C447FAD3394B}"/>
              </a:ext>
            </a:extLst>
          </p:cNvPr>
          <p:cNvCxnSpPr/>
          <p:nvPr userDrawn="1"/>
        </p:nvCxnSpPr>
        <p:spPr>
          <a:xfrm>
            <a:off x="1" y="6745288"/>
            <a:ext cx="12161838"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9468172"/>
      </p:ext>
    </p:extLst>
  </p:cSld>
  <p:clrMap bg1="dk2" tx1="lt1" bg2="dk1"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Lst>
  <p:txStyles>
    <p:titleStyle>
      <a:lvl1pPr algn="l" rtl="0" eaLnBrk="1" fontAlgn="base" hangingPunct="1">
        <a:spcBef>
          <a:spcPct val="0"/>
        </a:spcBef>
        <a:spcAft>
          <a:spcPct val="0"/>
        </a:spcAft>
        <a:defRPr sz="3600"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p:titleStyle>
    <p:body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4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4.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5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hemeOverride" Target="../theme/themeOverride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en-US" dirty="0" smtClean="0"/>
              <a:t>CDK4/6 inhibitors in adjuvant therapy  HR+/HER2- </a:t>
            </a:r>
            <a:r>
              <a:rPr lang="en-US" dirty="0"/>
              <a:t>early –stage breast </a:t>
            </a:r>
            <a:r>
              <a:rPr lang="en-US" dirty="0" smtClean="0"/>
              <a:t>cancer</a:t>
            </a:r>
            <a:endParaRPr lang="ar-SA" dirty="0"/>
          </a:p>
        </p:txBody>
      </p:sp>
      <p:sp>
        <p:nvSpPr>
          <p:cNvPr id="3" name="عنوان فرعي 2"/>
          <p:cNvSpPr>
            <a:spLocks noGrp="1"/>
          </p:cNvSpPr>
          <p:nvPr>
            <p:ph type="subTitle" idx="1"/>
          </p:nvPr>
        </p:nvSpPr>
        <p:spPr>
          <a:xfrm>
            <a:off x="1824276" y="3886200"/>
            <a:ext cx="8513287" cy="2209800"/>
          </a:xfrm>
        </p:spPr>
        <p:txBody>
          <a:bodyPr/>
          <a:lstStyle/>
          <a:p>
            <a:r>
              <a:rPr lang="ar-SY" b="1" dirty="0" smtClean="0">
                <a:solidFill>
                  <a:schemeClr val="accent3"/>
                </a:solidFill>
              </a:rPr>
              <a:t>أ د نادر محمد عبدالله</a:t>
            </a:r>
          </a:p>
          <a:p>
            <a:r>
              <a:rPr lang="ar-SY" b="1" dirty="0" smtClean="0">
                <a:solidFill>
                  <a:schemeClr val="accent3"/>
                </a:solidFill>
              </a:rPr>
              <a:t>أستاذ مساعد في قسم الأورام –كلية الطب البشري</a:t>
            </a:r>
          </a:p>
          <a:p>
            <a:r>
              <a:rPr lang="ar-SY" b="1" dirty="0" smtClean="0">
                <a:solidFill>
                  <a:schemeClr val="accent3"/>
                </a:solidFill>
              </a:rPr>
              <a:t>رئيس شعبة الأورام الطبية – مشفى تشرين الجامعي- اللاذقية</a:t>
            </a:r>
          </a:p>
          <a:p>
            <a:r>
              <a:rPr lang="en-US" dirty="0" smtClean="0"/>
              <a:t>HGGHGGHGG</a:t>
            </a:r>
            <a:endParaRPr lang="ar-SA" dirty="0"/>
          </a:p>
        </p:txBody>
      </p:sp>
    </p:spTree>
    <p:extLst>
      <p:ext uri="{BB962C8B-B14F-4D97-AF65-F5344CB8AC3E}">
        <p14:creationId xmlns:p14="http://schemas.microsoft.com/office/powerpoint/2010/main" val="3864034494"/>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E911B4-147E-4EA1-A645-F67FB12FC398}"/>
              </a:ext>
            </a:extLst>
          </p:cNvPr>
          <p:cNvSpPr>
            <a:spLocks noGrp="1"/>
          </p:cNvSpPr>
          <p:nvPr>
            <p:ph type="title"/>
          </p:nvPr>
        </p:nvSpPr>
        <p:spPr>
          <a:xfrm>
            <a:off x="608335" y="238128"/>
            <a:ext cx="11113493" cy="1103313"/>
          </a:xfrm>
        </p:spPr>
        <p:txBody>
          <a:bodyPr/>
          <a:lstStyle/>
          <a:p>
            <a:r>
              <a:rPr lang="en-US" dirty="0"/>
              <a:t>monarchE: iDFS by Subgroup</a:t>
            </a:r>
            <a:br>
              <a:rPr lang="en-US" dirty="0"/>
            </a:br>
            <a:endParaRPr lang="en-US" dirty="0"/>
          </a:p>
        </p:txBody>
      </p:sp>
      <p:sp>
        <p:nvSpPr>
          <p:cNvPr id="4" name="Text Box 15">
            <a:extLst>
              <a:ext uri="{FF2B5EF4-FFF2-40B4-BE49-F238E27FC236}">
                <a16:creationId xmlns:a16="http://schemas.microsoft.com/office/drawing/2014/main" xmlns="" id="{16D75FD1-AD37-41BD-82E6-05CB1E3CB29A}"/>
              </a:ext>
            </a:extLst>
          </p:cNvPr>
          <p:cNvSpPr txBox="1">
            <a:spLocks noChangeArrowheads="1"/>
          </p:cNvSpPr>
          <p:nvPr/>
        </p:nvSpPr>
        <p:spPr bwMode="auto">
          <a:xfrm>
            <a:off x="411730" y="6389084"/>
            <a:ext cx="7833933"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Johnston. JCO. 2020;38:3987.</a:t>
            </a:r>
            <a:endPar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cxnSp>
        <p:nvCxnSpPr>
          <p:cNvPr id="9" name="Straight Connector 8">
            <a:extLst>
              <a:ext uri="{FF2B5EF4-FFF2-40B4-BE49-F238E27FC236}">
                <a16:creationId xmlns:a16="http://schemas.microsoft.com/office/drawing/2014/main" xmlns="" id="{1F4F0D05-3E41-40AA-BB77-AFC8413F2AB2}"/>
              </a:ext>
            </a:extLst>
          </p:cNvPr>
          <p:cNvCxnSpPr>
            <a:cxnSpLocks/>
          </p:cNvCxnSpPr>
          <p:nvPr/>
        </p:nvCxnSpPr>
        <p:spPr bwMode="auto">
          <a:xfrm>
            <a:off x="7469204" y="6262770"/>
            <a:ext cx="1609149" cy="0"/>
          </a:xfrm>
          <a:prstGeom prst="line">
            <a:avLst/>
          </a:prstGeom>
          <a:noFill/>
          <a:ln w="28575" cap="flat" cmpd="sng" algn="ctr">
            <a:solidFill>
              <a:schemeClr val="bg1"/>
            </a:solidFill>
            <a:prstDash val="solid"/>
            <a:round/>
            <a:headEnd type="none" w="med" len="med"/>
            <a:tailEnd type="none" w="med" len="med"/>
          </a:ln>
          <a:effectLst/>
        </p:spPr>
      </p:cxnSp>
      <p:cxnSp>
        <p:nvCxnSpPr>
          <p:cNvPr id="13" name="Straight Connector 12">
            <a:extLst>
              <a:ext uri="{FF2B5EF4-FFF2-40B4-BE49-F238E27FC236}">
                <a16:creationId xmlns:a16="http://schemas.microsoft.com/office/drawing/2014/main" xmlns="" id="{DA97D664-36A5-420C-A68F-5712A7547D76}"/>
              </a:ext>
            </a:extLst>
          </p:cNvPr>
          <p:cNvCxnSpPr>
            <a:cxnSpLocks/>
          </p:cNvCxnSpPr>
          <p:nvPr/>
        </p:nvCxnSpPr>
        <p:spPr bwMode="auto">
          <a:xfrm>
            <a:off x="7460599" y="6271397"/>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4" name="Straight Connector 13">
            <a:extLst>
              <a:ext uri="{FF2B5EF4-FFF2-40B4-BE49-F238E27FC236}">
                <a16:creationId xmlns:a16="http://schemas.microsoft.com/office/drawing/2014/main" xmlns="" id="{27613B53-B83A-4E10-A48E-641BB61AEB95}"/>
              </a:ext>
            </a:extLst>
          </p:cNvPr>
          <p:cNvCxnSpPr>
            <a:cxnSpLocks/>
          </p:cNvCxnSpPr>
          <p:nvPr/>
        </p:nvCxnSpPr>
        <p:spPr bwMode="auto">
          <a:xfrm>
            <a:off x="8103112" y="6271397"/>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xmlns="" id="{56493F29-BB88-42F5-8893-24CC685F5EE9}"/>
              </a:ext>
            </a:extLst>
          </p:cNvPr>
          <p:cNvCxnSpPr>
            <a:cxnSpLocks/>
          </p:cNvCxnSpPr>
          <p:nvPr/>
        </p:nvCxnSpPr>
        <p:spPr bwMode="auto">
          <a:xfrm>
            <a:off x="8719808" y="6271397"/>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6" name="Straight Connector 15">
            <a:extLst>
              <a:ext uri="{FF2B5EF4-FFF2-40B4-BE49-F238E27FC236}">
                <a16:creationId xmlns:a16="http://schemas.microsoft.com/office/drawing/2014/main" xmlns="" id="{1A31B54E-1F18-4DA8-9D76-07E5FAFB59B0}"/>
              </a:ext>
            </a:extLst>
          </p:cNvPr>
          <p:cNvCxnSpPr>
            <a:cxnSpLocks/>
          </p:cNvCxnSpPr>
          <p:nvPr/>
        </p:nvCxnSpPr>
        <p:spPr bwMode="auto">
          <a:xfrm>
            <a:off x="9078353" y="6271397"/>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xmlns="" id="{A69E9964-43DA-44BE-A98F-43C60623666C}"/>
              </a:ext>
            </a:extLst>
          </p:cNvPr>
          <p:cNvCxnSpPr/>
          <p:nvPr/>
        </p:nvCxnSpPr>
        <p:spPr bwMode="auto">
          <a:xfrm flipV="1">
            <a:off x="8105980" y="1664891"/>
            <a:ext cx="0" cy="4638510"/>
          </a:xfrm>
          <a:prstGeom prst="line">
            <a:avLst/>
          </a:prstGeom>
          <a:noFill/>
          <a:ln w="28575" cap="flat" cmpd="sng" algn="ctr">
            <a:solidFill>
              <a:schemeClr val="bg1"/>
            </a:solidFill>
            <a:prstDash val="sysDot"/>
            <a:round/>
            <a:headEnd type="none" w="med" len="med"/>
            <a:tailEnd type="none" w="med" len="med"/>
          </a:ln>
          <a:effectLst/>
        </p:spPr>
      </p:cxnSp>
      <p:sp>
        <p:nvSpPr>
          <p:cNvPr id="19" name="TextBox 18">
            <a:extLst>
              <a:ext uri="{FF2B5EF4-FFF2-40B4-BE49-F238E27FC236}">
                <a16:creationId xmlns:a16="http://schemas.microsoft.com/office/drawing/2014/main" xmlns="" id="{8A566CE1-6391-4564-8524-33C3E150E38C}"/>
              </a:ext>
            </a:extLst>
          </p:cNvPr>
          <p:cNvSpPr txBox="1"/>
          <p:nvPr/>
        </p:nvSpPr>
        <p:spPr bwMode="auto">
          <a:xfrm>
            <a:off x="7193844" y="6285773"/>
            <a:ext cx="54212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0.5</a:t>
            </a:r>
          </a:p>
        </p:txBody>
      </p:sp>
      <p:sp>
        <p:nvSpPr>
          <p:cNvPr id="20" name="TextBox 19">
            <a:extLst>
              <a:ext uri="{FF2B5EF4-FFF2-40B4-BE49-F238E27FC236}">
                <a16:creationId xmlns:a16="http://schemas.microsoft.com/office/drawing/2014/main" xmlns="" id="{2449A99F-8231-471D-8008-A386990D1F60}"/>
              </a:ext>
            </a:extLst>
          </p:cNvPr>
          <p:cNvSpPr txBox="1"/>
          <p:nvPr/>
        </p:nvSpPr>
        <p:spPr bwMode="auto">
          <a:xfrm>
            <a:off x="7839073" y="6285773"/>
            <a:ext cx="54212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a:t>
            </a:r>
          </a:p>
        </p:txBody>
      </p:sp>
      <p:sp>
        <p:nvSpPr>
          <p:cNvPr id="21" name="TextBox 20">
            <a:extLst>
              <a:ext uri="{FF2B5EF4-FFF2-40B4-BE49-F238E27FC236}">
                <a16:creationId xmlns:a16="http://schemas.microsoft.com/office/drawing/2014/main" xmlns="" id="{AA306195-30DA-4E12-8D11-8A8977CBB964}"/>
              </a:ext>
            </a:extLst>
          </p:cNvPr>
          <p:cNvSpPr txBox="1"/>
          <p:nvPr/>
        </p:nvSpPr>
        <p:spPr bwMode="auto">
          <a:xfrm>
            <a:off x="8448748" y="6285773"/>
            <a:ext cx="54212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a:t>
            </a:r>
          </a:p>
        </p:txBody>
      </p:sp>
      <p:sp>
        <p:nvSpPr>
          <p:cNvPr id="22" name="TextBox 21">
            <a:extLst>
              <a:ext uri="{FF2B5EF4-FFF2-40B4-BE49-F238E27FC236}">
                <a16:creationId xmlns:a16="http://schemas.microsoft.com/office/drawing/2014/main" xmlns="" id="{5FDB8031-57ED-4906-9D7E-F04DFD510416}"/>
              </a:ext>
            </a:extLst>
          </p:cNvPr>
          <p:cNvSpPr txBox="1"/>
          <p:nvPr/>
        </p:nvSpPr>
        <p:spPr bwMode="auto">
          <a:xfrm>
            <a:off x="8821129" y="6285773"/>
            <a:ext cx="54212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a:t>
            </a:r>
          </a:p>
        </p:txBody>
      </p:sp>
      <p:sp>
        <p:nvSpPr>
          <p:cNvPr id="23" name="TextBox 22">
            <a:extLst>
              <a:ext uri="{FF2B5EF4-FFF2-40B4-BE49-F238E27FC236}">
                <a16:creationId xmlns:a16="http://schemas.microsoft.com/office/drawing/2014/main" xmlns="" id="{03DFDBB0-A51E-44D8-8F69-0EA1571D2201}"/>
              </a:ext>
            </a:extLst>
          </p:cNvPr>
          <p:cNvSpPr txBox="1"/>
          <p:nvPr/>
        </p:nvSpPr>
        <p:spPr bwMode="auto">
          <a:xfrm>
            <a:off x="9244140" y="1214040"/>
            <a:ext cx="16091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HR (95% CI)</a:t>
            </a:r>
          </a:p>
        </p:txBody>
      </p:sp>
      <p:sp>
        <p:nvSpPr>
          <p:cNvPr id="24" name="TextBox 23">
            <a:extLst>
              <a:ext uri="{FF2B5EF4-FFF2-40B4-BE49-F238E27FC236}">
                <a16:creationId xmlns:a16="http://schemas.microsoft.com/office/drawing/2014/main" xmlns="" id="{EEB0E14A-27C6-4C26-B5E1-709D37C60782}"/>
              </a:ext>
            </a:extLst>
          </p:cNvPr>
          <p:cNvSpPr txBox="1"/>
          <p:nvPr/>
        </p:nvSpPr>
        <p:spPr bwMode="auto">
          <a:xfrm>
            <a:off x="9168416" y="1500832"/>
            <a:ext cx="1760426"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7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0.75 (0.60-0.93)</a:t>
            </a:r>
          </a:p>
        </p:txBody>
      </p:sp>
      <p:sp>
        <p:nvSpPr>
          <p:cNvPr id="25" name="TextBox 24">
            <a:extLst>
              <a:ext uri="{FF2B5EF4-FFF2-40B4-BE49-F238E27FC236}">
                <a16:creationId xmlns:a16="http://schemas.microsoft.com/office/drawing/2014/main" xmlns="" id="{3C955602-9966-495B-9B72-009976DF50AA}"/>
              </a:ext>
            </a:extLst>
          </p:cNvPr>
          <p:cNvSpPr txBox="1"/>
          <p:nvPr/>
        </p:nvSpPr>
        <p:spPr bwMode="auto">
          <a:xfrm>
            <a:off x="9167489" y="1711949"/>
            <a:ext cx="1762279" cy="488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7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0.72 (0.52-1.00)</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0.93 (0.55-1.55)</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0.69 (0.48-1.00)</a:t>
            </a:r>
          </a:p>
        </p:txBody>
      </p:sp>
      <p:sp>
        <p:nvSpPr>
          <p:cNvPr id="26" name="TextBox 25">
            <a:extLst>
              <a:ext uri="{FF2B5EF4-FFF2-40B4-BE49-F238E27FC236}">
                <a16:creationId xmlns:a16="http://schemas.microsoft.com/office/drawing/2014/main" xmlns="" id="{DE32FCC7-9182-43AF-B376-98A59DF119A6}"/>
              </a:ext>
            </a:extLst>
          </p:cNvPr>
          <p:cNvSpPr txBox="1"/>
          <p:nvPr/>
        </p:nvSpPr>
        <p:spPr bwMode="auto">
          <a:xfrm>
            <a:off x="9167489" y="2175002"/>
            <a:ext cx="1762279" cy="359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7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0.63 (0.44-0.92)</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0.82 (0.62-1.08)</a:t>
            </a:r>
          </a:p>
        </p:txBody>
      </p:sp>
      <p:sp>
        <p:nvSpPr>
          <p:cNvPr id="27" name="TextBox 26">
            <a:extLst>
              <a:ext uri="{FF2B5EF4-FFF2-40B4-BE49-F238E27FC236}">
                <a16:creationId xmlns:a16="http://schemas.microsoft.com/office/drawing/2014/main" xmlns="" id="{DA4E4967-6061-46E1-BA7C-A42222A32B47}"/>
              </a:ext>
            </a:extLst>
          </p:cNvPr>
          <p:cNvSpPr txBox="1"/>
          <p:nvPr/>
        </p:nvSpPr>
        <p:spPr bwMode="auto">
          <a:xfrm>
            <a:off x="9167489" y="2508624"/>
            <a:ext cx="1762279" cy="359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7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0.69 (0.52-0.93)</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0.77 (0.54-1.10)</a:t>
            </a:r>
          </a:p>
        </p:txBody>
      </p:sp>
      <p:sp>
        <p:nvSpPr>
          <p:cNvPr id="28" name="TextBox 27">
            <a:extLst>
              <a:ext uri="{FF2B5EF4-FFF2-40B4-BE49-F238E27FC236}">
                <a16:creationId xmlns:a16="http://schemas.microsoft.com/office/drawing/2014/main" xmlns="" id="{7A3ABB04-B808-430E-8EA3-3D934C2BC526}"/>
              </a:ext>
            </a:extLst>
          </p:cNvPr>
          <p:cNvSpPr txBox="1"/>
          <p:nvPr/>
        </p:nvSpPr>
        <p:spPr bwMode="auto">
          <a:xfrm>
            <a:off x="9167489" y="2842246"/>
            <a:ext cx="1762279" cy="359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7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0.69 (0.54-0.88)</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1.11 (0.63-1.96)</a:t>
            </a:r>
          </a:p>
        </p:txBody>
      </p:sp>
      <p:sp>
        <p:nvSpPr>
          <p:cNvPr id="29" name="TextBox 28">
            <a:extLst>
              <a:ext uri="{FF2B5EF4-FFF2-40B4-BE49-F238E27FC236}">
                <a16:creationId xmlns:a16="http://schemas.microsoft.com/office/drawing/2014/main" xmlns="" id="{94A64FFF-B005-4E5B-AD8C-41089CD57132}"/>
              </a:ext>
            </a:extLst>
          </p:cNvPr>
          <p:cNvSpPr txBox="1"/>
          <p:nvPr/>
        </p:nvSpPr>
        <p:spPr bwMode="auto">
          <a:xfrm>
            <a:off x="9167489" y="3175868"/>
            <a:ext cx="1762279" cy="488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7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0.69 (0.53-0.90)</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0.82 (0.51-1.33)</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1.04 (0.45-2.40)</a:t>
            </a:r>
          </a:p>
        </p:txBody>
      </p:sp>
      <p:sp>
        <p:nvSpPr>
          <p:cNvPr id="30" name="TextBox 29">
            <a:extLst>
              <a:ext uri="{FF2B5EF4-FFF2-40B4-BE49-F238E27FC236}">
                <a16:creationId xmlns:a16="http://schemas.microsoft.com/office/drawing/2014/main" xmlns="" id="{E5481465-7CAE-495A-889D-3C02B19CCA4A}"/>
              </a:ext>
            </a:extLst>
          </p:cNvPr>
          <p:cNvSpPr txBox="1"/>
          <p:nvPr/>
        </p:nvSpPr>
        <p:spPr bwMode="auto">
          <a:xfrm>
            <a:off x="9167489" y="3638591"/>
            <a:ext cx="1762279" cy="359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7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0.69 (0.54-0.88)</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1.14 (0.66-1.95)</a:t>
            </a:r>
          </a:p>
        </p:txBody>
      </p:sp>
      <p:sp>
        <p:nvSpPr>
          <p:cNvPr id="31" name="TextBox 30">
            <a:extLst>
              <a:ext uri="{FF2B5EF4-FFF2-40B4-BE49-F238E27FC236}">
                <a16:creationId xmlns:a16="http://schemas.microsoft.com/office/drawing/2014/main" xmlns="" id="{295FC5F8-CFBA-4624-B6E7-32ECACC11384}"/>
              </a:ext>
            </a:extLst>
          </p:cNvPr>
          <p:cNvSpPr txBox="1"/>
          <p:nvPr/>
        </p:nvSpPr>
        <p:spPr bwMode="auto">
          <a:xfrm>
            <a:off x="9167489" y="3972210"/>
            <a:ext cx="1762279" cy="488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7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0.63 (0.40-0.99)</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0.83 (0.60-1.14)</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0.68 (0.44-1.04)</a:t>
            </a:r>
          </a:p>
        </p:txBody>
      </p:sp>
      <p:sp>
        <p:nvSpPr>
          <p:cNvPr id="32" name="TextBox 31">
            <a:extLst>
              <a:ext uri="{FF2B5EF4-FFF2-40B4-BE49-F238E27FC236}">
                <a16:creationId xmlns:a16="http://schemas.microsoft.com/office/drawing/2014/main" xmlns="" id="{D56FE755-2401-4BDC-B065-8E327569DBF8}"/>
              </a:ext>
            </a:extLst>
          </p:cNvPr>
          <p:cNvSpPr txBox="1"/>
          <p:nvPr/>
        </p:nvSpPr>
        <p:spPr bwMode="auto">
          <a:xfrm>
            <a:off x="9167489" y="4435266"/>
            <a:ext cx="1762279" cy="488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7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0.71 (0.48-1.06)</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0.69 (0.48-0.99)</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0.79 (0.53-1.17)</a:t>
            </a:r>
          </a:p>
        </p:txBody>
      </p:sp>
      <p:sp>
        <p:nvSpPr>
          <p:cNvPr id="33" name="TextBox 32">
            <a:extLst>
              <a:ext uri="{FF2B5EF4-FFF2-40B4-BE49-F238E27FC236}">
                <a16:creationId xmlns:a16="http://schemas.microsoft.com/office/drawing/2014/main" xmlns="" id="{0CA0A4C3-3596-438C-8B83-16AA3B4E2DA5}"/>
              </a:ext>
            </a:extLst>
          </p:cNvPr>
          <p:cNvSpPr txBox="1"/>
          <p:nvPr/>
        </p:nvSpPr>
        <p:spPr bwMode="auto">
          <a:xfrm>
            <a:off x="9167489" y="4898154"/>
            <a:ext cx="1762279" cy="488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7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1.35 (0.47-3.89)</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0.71 (0.50-0.99)</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0.76 (0.55-1.04)</a:t>
            </a:r>
          </a:p>
        </p:txBody>
      </p:sp>
      <p:sp>
        <p:nvSpPr>
          <p:cNvPr id="34" name="TextBox 33">
            <a:extLst>
              <a:ext uri="{FF2B5EF4-FFF2-40B4-BE49-F238E27FC236}">
                <a16:creationId xmlns:a16="http://schemas.microsoft.com/office/drawing/2014/main" xmlns="" id="{60F5C682-7AC4-4113-AFE0-37D7FABC233F}"/>
              </a:ext>
            </a:extLst>
          </p:cNvPr>
          <p:cNvSpPr txBox="1"/>
          <p:nvPr/>
        </p:nvSpPr>
        <p:spPr bwMode="auto">
          <a:xfrm>
            <a:off x="9167489" y="5361042"/>
            <a:ext cx="1762279" cy="359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7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0.81 (0.50-1.30)</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0.73 (0.57-0.94)</a:t>
            </a:r>
          </a:p>
        </p:txBody>
      </p:sp>
      <p:sp>
        <p:nvSpPr>
          <p:cNvPr id="35" name="TextBox 34">
            <a:extLst>
              <a:ext uri="{FF2B5EF4-FFF2-40B4-BE49-F238E27FC236}">
                <a16:creationId xmlns:a16="http://schemas.microsoft.com/office/drawing/2014/main" xmlns="" id="{BADB1094-4DC2-4756-AB31-CBF5C5FB3AFF}"/>
              </a:ext>
            </a:extLst>
          </p:cNvPr>
          <p:cNvSpPr txBox="1"/>
          <p:nvPr/>
        </p:nvSpPr>
        <p:spPr bwMode="auto">
          <a:xfrm>
            <a:off x="9167489" y="5694663"/>
            <a:ext cx="1762279" cy="617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7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0.73 (0.34-1.57)</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0.92 (0.48-1.78)</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0.68 (0.46-1.02)</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0.71 (0.51-0.99)</a:t>
            </a:r>
          </a:p>
        </p:txBody>
      </p:sp>
      <p:sp>
        <p:nvSpPr>
          <p:cNvPr id="36" name="TextBox 35">
            <a:extLst>
              <a:ext uri="{FF2B5EF4-FFF2-40B4-BE49-F238E27FC236}">
                <a16:creationId xmlns:a16="http://schemas.microsoft.com/office/drawing/2014/main" xmlns="" id="{BF62E3DE-842F-4AB3-BAA2-60DEDFD94535}"/>
              </a:ext>
            </a:extLst>
          </p:cNvPr>
          <p:cNvSpPr txBox="1"/>
          <p:nvPr/>
        </p:nvSpPr>
        <p:spPr bwMode="auto">
          <a:xfrm>
            <a:off x="631417" y="1214040"/>
            <a:ext cx="16091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Subgroup Analyzed</a:t>
            </a:r>
          </a:p>
        </p:txBody>
      </p:sp>
      <p:cxnSp>
        <p:nvCxnSpPr>
          <p:cNvPr id="38" name="Straight Connector 37">
            <a:extLst>
              <a:ext uri="{FF2B5EF4-FFF2-40B4-BE49-F238E27FC236}">
                <a16:creationId xmlns:a16="http://schemas.microsoft.com/office/drawing/2014/main" xmlns="" id="{A55AC4D4-FC2D-4754-BB34-5A18E62650AB}"/>
              </a:ext>
            </a:extLst>
          </p:cNvPr>
          <p:cNvCxnSpPr>
            <a:cxnSpLocks/>
          </p:cNvCxnSpPr>
          <p:nvPr/>
        </p:nvCxnSpPr>
        <p:spPr bwMode="auto">
          <a:xfrm>
            <a:off x="717438" y="1484126"/>
            <a:ext cx="10135845" cy="0"/>
          </a:xfrm>
          <a:prstGeom prst="line">
            <a:avLst/>
          </a:prstGeom>
          <a:noFill/>
          <a:ln w="28575" cap="flat" cmpd="sng" algn="ctr">
            <a:solidFill>
              <a:schemeClr val="bg1"/>
            </a:solidFill>
            <a:prstDash val="solid"/>
            <a:round/>
            <a:headEnd type="none" w="med" len="med"/>
            <a:tailEnd type="none" w="med" len="med"/>
          </a:ln>
          <a:effectLst/>
        </p:spPr>
      </p:cxnSp>
      <p:sp>
        <p:nvSpPr>
          <p:cNvPr id="39" name="TextBox 38">
            <a:extLst>
              <a:ext uri="{FF2B5EF4-FFF2-40B4-BE49-F238E27FC236}">
                <a16:creationId xmlns:a16="http://schemas.microsoft.com/office/drawing/2014/main" xmlns="" id="{FA2F30C2-4F0D-4D17-A9F9-F55D56ECF886}"/>
              </a:ext>
            </a:extLst>
          </p:cNvPr>
          <p:cNvSpPr txBox="1"/>
          <p:nvPr/>
        </p:nvSpPr>
        <p:spPr bwMode="auto">
          <a:xfrm>
            <a:off x="3875657" y="942140"/>
            <a:ext cx="16091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chemeClr val="accent1"/>
                </a:solidFill>
                <a:effectLst/>
                <a:uLnTx/>
                <a:uFillTx/>
                <a:latin typeface="Calibri" panose="020F0502020204030204" pitchFamily="34" charset="0"/>
                <a:ea typeface="+mn-ea"/>
                <a:cs typeface="Arial" panose="020B0604020202020204" pitchFamily="34" charset="0"/>
              </a:rPr>
              <a:t>Abemaciclib + ET</a:t>
            </a:r>
          </a:p>
        </p:txBody>
      </p:sp>
      <p:sp>
        <p:nvSpPr>
          <p:cNvPr id="40" name="TextBox 39">
            <a:extLst>
              <a:ext uri="{FF2B5EF4-FFF2-40B4-BE49-F238E27FC236}">
                <a16:creationId xmlns:a16="http://schemas.microsoft.com/office/drawing/2014/main" xmlns="" id="{E08F01C7-B4A9-46D3-9F1B-CE8789BBF3B9}"/>
              </a:ext>
            </a:extLst>
          </p:cNvPr>
          <p:cNvSpPr txBox="1"/>
          <p:nvPr/>
        </p:nvSpPr>
        <p:spPr bwMode="auto">
          <a:xfrm>
            <a:off x="5312815" y="942140"/>
            <a:ext cx="16091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chemeClr val="accent3"/>
                </a:solidFill>
                <a:effectLst/>
                <a:uLnTx/>
                <a:uFillTx/>
                <a:latin typeface="Calibri" panose="020F0502020204030204" pitchFamily="34" charset="0"/>
                <a:ea typeface="+mn-ea"/>
                <a:cs typeface="Arial" panose="020B0604020202020204" pitchFamily="34" charset="0"/>
              </a:rPr>
              <a:t>ET Alone</a:t>
            </a:r>
          </a:p>
        </p:txBody>
      </p:sp>
      <p:sp>
        <p:nvSpPr>
          <p:cNvPr id="41" name="TextBox 40">
            <a:extLst>
              <a:ext uri="{FF2B5EF4-FFF2-40B4-BE49-F238E27FC236}">
                <a16:creationId xmlns:a16="http://schemas.microsoft.com/office/drawing/2014/main" xmlns="" id="{F6A59B2A-6690-4EEE-A82A-10D3F8C36E59}"/>
              </a:ext>
            </a:extLst>
          </p:cNvPr>
          <p:cNvSpPr txBox="1"/>
          <p:nvPr/>
        </p:nvSpPr>
        <p:spPr bwMode="auto">
          <a:xfrm>
            <a:off x="6625715" y="798403"/>
            <a:ext cx="15041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chemeClr val="accent1"/>
                </a:solidFill>
                <a:effectLst/>
                <a:uLnTx/>
                <a:uFillTx/>
                <a:latin typeface="Calibri" panose="020F0502020204030204" pitchFamily="34" charset="0"/>
                <a:ea typeface="+mn-ea"/>
                <a:cs typeface="Arial" panose="020B0604020202020204" pitchFamily="34" charset="0"/>
              </a:rPr>
              <a:t>Favors Abemaciclib + ET</a:t>
            </a:r>
          </a:p>
        </p:txBody>
      </p:sp>
      <p:sp>
        <p:nvSpPr>
          <p:cNvPr id="42" name="TextBox 41">
            <a:extLst>
              <a:ext uri="{FF2B5EF4-FFF2-40B4-BE49-F238E27FC236}">
                <a16:creationId xmlns:a16="http://schemas.microsoft.com/office/drawing/2014/main" xmlns="" id="{D07CC58F-E748-4DA7-AE87-42C5FBF2B262}"/>
              </a:ext>
            </a:extLst>
          </p:cNvPr>
          <p:cNvSpPr txBox="1"/>
          <p:nvPr/>
        </p:nvSpPr>
        <p:spPr bwMode="auto">
          <a:xfrm>
            <a:off x="8013421" y="798403"/>
            <a:ext cx="10297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chemeClr val="accent3"/>
                </a:solidFill>
                <a:effectLst/>
                <a:uLnTx/>
                <a:uFillTx/>
                <a:latin typeface="Calibri" panose="020F0502020204030204" pitchFamily="34" charset="0"/>
                <a:ea typeface="+mn-ea"/>
                <a:cs typeface="Arial" panose="020B0604020202020204" pitchFamily="34" charset="0"/>
              </a:rPr>
              <a:t>Favors </a:t>
            </a:r>
            <a:br>
              <a:rPr kumimoji="0" lang="en-US" sz="1400" b="1" i="0" u="none" strike="noStrike" kern="1200" cap="none" spc="0" normalizeH="0" baseline="0" noProof="0" dirty="0">
                <a:ln>
                  <a:noFill/>
                </a:ln>
                <a:solidFill>
                  <a:schemeClr val="accent3"/>
                </a:solidFill>
                <a:effectLst/>
                <a:uLnTx/>
                <a:uFillTx/>
                <a:latin typeface="Calibri" panose="020F0502020204030204" pitchFamily="34" charset="0"/>
                <a:ea typeface="+mn-ea"/>
                <a:cs typeface="Arial" panose="020B0604020202020204" pitchFamily="34" charset="0"/>
              </a:rPr>
            </a:br>
            <a:r>
              <a:rPr kumimoji="0" lang="en-US" sz="1400" b="1" i="0" u="none" strike="noStrike" kern="1200" cap="none" spc="0" normalizeH="0" baseline="0" noProof="0" dirty="0">
                <a:ln>
                  <a:noFill/>
                </a:ln>
                <a:solidFill>
                  <a:schemeClr val="accent3"/>
                </a:solidFill>
                <a:effectLst/>
                <a:uLnTx/>
                <a:uFillTx/>
                <a:latin typeface="Calibri" panose="020F0502020204030204" pitchFamily="34" charset="0"/>
                <a:ea typeface="+mn-ea"/>
                <a:cs typeface="Arial" panose="020B0604020202020204" pitchFamily="34" charset="0"/>
              </a:rPr>
              <a:t>ET Alone</a:t>
            </a:r>
          </a:p>
        </p:txBody>
      </p:sp>
      <p:sp>
        <p:nvSpPr>
          <p:cNvPr id="43" name="TextBox 42">
            <a:extLst>
              <a:ext uri="{FF2B5EF4-FFF2-40B4-BE49-F238E27FC236}">
                <a16:creationId xmlns:a16="http://schemas.microsoft.com/office/drawing/2014/main" xmlns="" id="{5F496AF2-C731-4E78-807B-3F1A6F1A985D}"/>
              </a:ext>
            </a:extLst>
          </p:cNvPr>
          <p:cNvSpPr txBox="1"/>
          <p:nvPr/>
        </p:nvSpPr>
        <p:spPr bwMode="auto">
          <a:xfrm>
            <a:off x="5273304" y="1214040"/>
            <a:ext cx="7728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No.</a:t>
            </a:r>
          </a:p>
        </p:txBody>
      </p:sp>
      <p:sp>
        <p:nvSpPr>
          <p:cNvPr id="44" name="TextBox 43">
            <a:extLst>
              <a:ext uri="{FF2B5EF4-FFF2-40B4-BE49-F238E27FC236}">
                <a16:creationId xmlns:a16="http://schemas.microsoft.com/office/drawing/2014/main" xmlns="" id="{D82F96B0-DE8F-4AF2-B963-C58B125172BF}"/>
              </a:ext>
            </a:extLst>
          </p:cNvPr>
          <p:cNvSpPr txBox="1"/>
          <p:nvPr/>
        </p:nvSpPr>
        <p:spPr bwMode="auto">
          <a:xfrm>
            <a:off x="5947291" y="1214040"/>
            <a:ext cx="7728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Events</a:t>
            </a:r>
          </a:p>
        </p:txBody>
      </p:sp>
      <p:sp>
        <p:nvSpPr>
          <p:cNvPr id="45" name="TextBox 44">
            <a:extLst>
              <a:ext uri="{FF2B5EF4-FFF2-40B4-BE49-F238E27FC236}">
                <a16:creationId xmlns:a16="http://schemas.microsoft.com/office/drawing/2014/main" xmlns="" id="{D5A79D3D-2BAB-4057-9460-E4180B15FEE7}"/>
              </a:ext>
            </a:extLst>
          </p:cNvPr>
          <p:cNvSpPr txBox="1"/>
          <p:nvPr/>
        </p:nvSpPr>
        <p:spPr bwMode="auto">
          <a:xfrm>
            <a:off x="3910236" y="1214040"/>
            <a:ext cx="7728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No.</a:t>
            </a:r>
          </a:p>
        </p:txBody>
      </p:sp>
      <p:sp>
        <p:nvSpPr>
          <p:cNvPr id="46" name="TextBox 45">
            <a:extLst>
              <a:ext uri="{FF2B5EF4-FFF2-40B4-BE49-F238E27FC236}">
                <a16:creationId xmlns:a16="http://schemas.microsoft.com/office/drawing/2014/main" xmlns="" id="{4868D1A3-0886-4FF4-AE0C-27B4EF16463D}"/>
              </a:ext>
            </a:extLst>
          </p:cNvPr>
          <p:cNvSpPr txBox="1"/>
          <p:nvPr/>
        </p:nvSpPr>
        <p:spPr bwMode="auto">
          <a:xfrm>
            <a:off x="4611220" y="1214040"/>
            <a:ext cx="7728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Events</a:t>
            </a:r>
          </a:p>
        </p:txBody>
      </p:sp>
      <p:sp>
        <p:nvSpPr>
          <p:cNvPr id="51" name="TextBox 50">
            <a:extLst>
              <a:ext uri="{FF2B5EF4-FFF2-40B4-BE49-F238E27FC236}">
                <a16:creationId xmlns:a16="http://schemas.microsoft.com/office/drawing/2014/main" xmlns="" id="{A4FAE5FF-CF3B-499D-9F08-6474614F325D}"/>
              </a:ext>
            </a:extLst>
          </p:cNvPr>
          <p:cNvSpPr txBox="1"/>
          <p:nvPr/>
        </p:nvSpPr>
        <p:spPr bwMode="auto">
          <a:xfrm>
            <a:off x="624702" y="1702046"/>
            <a:ext cx="1495801" cy="229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7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Region</a:t>
            </a:r>
          </a:p>
        </p:txBody>
      </p:sp>
      <p:sp>
        <p:nvSpPr>
          <p:cNvPr id="53" name="TextBox 52">
            <a:extLst>
              <a:ext uri="{FF2B5EF4-FFF2-40B4-BE49-F238E27FC236}">
                <a16:creationId xmlns:a16="http://schemas.microsoft.com/office/drawing/2014/main" xmlns="" id="{C0E44E6F-88BC-449F-9FE6-EF23D1ACD7A8}"/>
              </a:ext>
            </a:extLst>
          </p:cNvPr>
          <p:cNvSpPr txBox="1"/>
          <p:nvPr/>
        </p:nvSpPr>
        <p:spPr bwMode="auto">
          <a:xfrm>
            <a:off x="619194" y="1528570"/>
            <a:ext cx="1684774"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70000"/>
              </a:lnSpc>
              <a:spcBef>
                <a:spcPct val="50000"/>
              </a:spcBef>
              <a:spcAft>
                <a:spcPct val="0"/>
              </a:spcAft>
              <a:buClrTx/>
              <a:buSzTx/>
              <a:buFontTx/>
              <a:buNone/>
              <a:tabLst/>
              <a:defRPr/>
            </a:pPr>
            <a:r>
              <a:rPr kumimoji="0" lang="en-US" sz="120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Overall</a:t>
            </a:r>
          </a:p>
        </p:txBody>
      </p:sp>
      <p:sp>
        <p:nvSpPr>
          <p:cNvPr id="54" name="TextBox 53">
            <a:extLst>
              <a:ext uri="{FF2B5EF4-FFF2-40B4-BE49-F238E27FC236}">
                <a16:creationId xmlns:a16="http://schemas.microsoft.com/office/drawing/2014/main" xmlns="" id="{3FC1A063-C53F-4E89-A091-D48990599216}"/>
              </a:ext>
            </a:extLst>
          </p:cNvPr>
          <p:cNvSpPr txBox="1"/>
          <p:nvPr/>
        </p:nvSpPr>
        <p:spPr bwMode="auto">
          <a:xfrm>
            <a:off x="2489727" y="1701086"/>
            <a:ext cx="1686547" cy="488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7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North America/Europe</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Asia</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Other</a:t>
            </a:r>
          </a:p>
        </p:txBody>
      </p:sp>
      <p:sp>
        <p:nvSpPr>
          <p:cNvPr id="55" name="TextBox 54">
            <a:extLst>
              <a:ext uri="{FF2B5EF4-FFF2-40B4-BE49-F238E27FC236}">
                <a16:creationId xmlns:a16="http://schemas.microsoft.com/office/drawing/2014/main" xmlns="" id="{B2E25A67-B0A0-4C0E-A9B1-77572C56D4A5}"/>
              </a:ext>
            </a:extLst>
          </p:cNvPr>
          <p:cNvSpPr txBox="1"/>
          <p:nvPr/>
        </p:nvSpPr>
        <p:spPr bwMode="auto">
          <a:xfrm>
            <a:off x="2489727" y="2164143"/>
            <a:ext cx="1686547" cy="359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7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Premenopausal</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Postmenopausal</a:t>
            </a:r>
          </a:p>
        </p:txBody>
      </p:sp>
      <p:sp>
        <p:nvSpPr>
          <p:cNvPr id="56" name="TextBox 55">
            <a:extLst>
              <a:ext uri="{FF2B5EF4-FFF2-40B4-BE49-F238E27FC236}">
                <a16:creationId xmlns:a16="http://schemas.microsoft.com/office/drawing/2014/main" xmlns="" id="{6DB4C6EB-A531-4C16-ACC4-70E36CCC9145}"/>
              </a:ext>
            </a:extLst>
          </p:cNvPr>
          <p:cNvSpPr txBox="1"/>
          <p:nvPr/>
        </p:nvSpPr>
        <p:spPr bwMode="auto">
          <a:xfrm>
            <a:off x="2489727" y="2497765"/>
            <a:ext cx="1686547" cy="359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7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Neoadjuvant</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Adjuvant</a:t>
            </a:r>
          </a:p>
        </p:txBody>
      </p:sp>
      <p:sp>
        <p:nvSpPr>
          <p:cNvPr id="57" name="TextBox 56">
            <a:extLst>
              <a:ext uri="{FF2B5EF4-FFF2-40B4-BE49-F238E27FC236}">
                <a16:creationId xmlns:a16="http://schemas.microsoft.com/office/drawing/2014/main" xmlns="" id="{BEC8518B-8A10-4123-AC49-A13510D21114}"/>
              </a:ext>
            </a:extLst>
          </p:cNvPr>
          <p:cNvSpPr txBox="1"/>
          <p:nvPr/>
        </p:nvSpPr>
        <p:spPr bwMode="auto">
          <a:xfrm>
            <a:off x="2489727" y="2831387"/>
            <a:ext cx="1686547" cy="359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7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&lt; 65</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65</a:t>
            </a:r>
          </a:p>
        </p:txBody>
      </p:sp>
      <p:sp>
        <p:nvSpPr>
          <p:cNvPr id="58" name="TextBox 57">
            <a:extLst>
              <a:ext uri="{FF2B5EF4-FFF2-40B4-BE49-F238E27FC236}">
                <a16:creationId xmlns:a16="http://schemas.microsoft.com/office/drawing/2014/main" xmlns="" id="{2BDD99FA-7E1D-47E7-9E83-8F7C5DB746D9}"/>
              </a:ext>
            </a:extLst>
          </p:cNvPr>
          <p:cNvSpPr txBox="1"/>
          <p:nvPr/>
        </p:nvSpPr>
        <p:spPr bwMode="auto">
          <a:xfrm>
            <a:off x="2489727" y="3165009"/>
            <a:ext cx="1686547" cy="488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7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White</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Asian</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All others</a:t>
            </a:r>
          </a:p>
        </p:txBody>
      </p:sp>
      <p:sp>
        <p:nvSpPr>
          <p:cNvPr id="59" name="TextBox 58">
            <a:extLst>
              <a:ext uri="{FF2B5EF4-FFF2-40B4-BE49-F238E27FC236}">
                <a16:creationId xmlns:a16="http://schemas.microsoft.com/office/drawing/2014/main" xmlns="" id="{14DC6488-5C6D-4358-9944-EFBF7630E815}"/>
              </a:ext>
            </a:extLst>
          </p:cNvPr>
          <p:cNvSpPr txBox="1"/>
          <p:nvPr/>
        </p:nvSpPr>
        <p:spPr bwMode="auto">
          <a:xfrm>
            <a:off x="2489727" y="3627728"/>
            <a:ext cx="1686547" cy="359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7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a:t>
            </a:r>
          </a:p>
        </p:txBody>
      </p:sp>
      <p:sp>
        <p:nvSpPr>
          <p:cNvPr id="60" name="TextBox 59">
            <a:extLst>
              <a:ext uri="{FF2B5EF4-FFF2-40B4-BE49-F238E27FC236}">
                <a16:creationId xmlns:a16="http://schemas.microsoft.com/office/drawing/2014/main" xmlns="" id="{7B31B163-28F6-4875-97E4-9D75CFD5A287}"/>
              </a:ext>
            </a:extLst>
          </p:cNvPr>
          <p:cNvSpPr txBox="1"/>
          <p:nvPr/>
        </p:nvSpPr>
        <p:spPr bwMode="auto">
          <a:xfrm>
            <a:off x="2489757" y="3961356"/>
            <a:ext cx="1762279" cy="488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7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&lt; 2</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2-5</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5</a:t>
            </a:r>
          </a:p>
        </p:txBody>
      </p:sp>
      <p:sp>
        <p:nvSpPr>
          <p:cNvPr id="61" name="TextBox 60">
            <a:extLst>
              <a:ext uri="{FF2B5EF4-FFF2-40B4-BE49-F238E27FC236}">
                <a16:creationId xmlns:a16="http://schemas.microsoft.com/office/drawing/2014/main" xmlns="" id="{9C246DD4-2B8F-458C-97D1-E94F8021D9EA}"/>
              </a:ext>
            </a:extLst>
          </p:cNvPr>
          <p:cNvSpPr txBox="1"/>
          <p:nvPr/>
        </p:nvSpPr>
        <p:spPr bwMode="auto">
          <a:xfrm>
            <a:off x="2489727" y="4424407"/>
            <a:ext cx="1686547" cy="488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7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1-3</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4-9</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a:t>
            </a:r>
          </a:p>
        </p:txBody>
      </p:sp>
      <p:sp>
        <p:nvSpPr>
          <p:cNvPr id="62" name="TextBox 61">
            <a:extLst>
              <a:ext uri="{FF2B5EF4-FFF2-40B4-BE49-F238E27FC236}">
                <a16:creationId xmlns:a16="http://schemas.microsoft.com/office/drawing/2014/main" xmlns="" id="{CB96B910-DE04-44AE-99B7-1CBF15E00DD3}"/>
              </a:ext>
            </a:extLst>
          </p:cNvPr>
          <p:cNvSpPr txBox="1"/>
          <p:nvPr/>
        </p:nvSpPr>
        <p:spPr bwMode="auto">
          <a:xfrm>
            <a:off x="2489727" y="4887295"/>
            <a:ext cx="1686547" cy="488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7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G1</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G2</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G3</a:t>
            </a:r>
          </a:p>
        </p:txBody>
      </p:sp>
      <p:sp>
        <p:nvSpPr>
          <p:cNvPr id="63" name="TextBox 62">
            <a:extLst>
              <a:ext uri="{FF2B5EF4-FFF2-40B4-BE49-F238E27FC236}">
                <a16:creationId xmlns:a16="http://schemas.microsoft.com/office/drawing/2014/main" xmlns="" id="{28E4FE56-3FC5-457B-B93B-2A06E23F5257}"/>
              </a:ext>
            </a:extLst>
          </p:cNvPr>
          <p:cNvSpPr txBox="1"/>
          <p:nvPr/>
        </p:nvSpPr>
        <p:spPr bwMode="auto">
          <a:xfrm>
            <a:off x="2489727" y="5350183"/>
            <a:ext cx="1686547" cy="359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7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Negative</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Positive</a:t>
            </a:r>
          </a:p>
        </p:txBody>
      </p:sp>
      <p:sp>
        <p:nvSpPr>
          <p:cNvPr id="64" name="TextBox 63">
            <a:extLst>
              <a:ext uri="{FF2B5EF4-FFF2-40B4-BE49-F238E27FC236}">
                <a16:creationId xmlns:a16="http://schemas.microsoft.com/office/drawing/2014/main" xmlns="" id="{188878DC-AFC7-4A2D-9DEE-C7CB36A11E4C}"/>
              </a:ext>
            </a:extLst>
          </p:cNvPr>
          <p:cNvSpPr txBox="1"/>
          <p:nvPr/>
        </p:nvSpPr>
        <p:spPr bwMode="auto">
          <a:xfrm>
            <a:off x="2489727" y="5683804"/>
            <a:ext cx="1686547" cy="617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7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IIA</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IIB</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IIIA</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IIIC</a:t>
            </a:r>
          </a:p>
        </p:txBody>
      </p:sp>
      <p:sp>
        <p:nvSpPr>
          <p:cNvPr id="65" name="TextBox 64">
            <a:extLst>
              <a:ext uri="{FF2B5EF4-FFF2-40B4-BE49-F238E27FC236}">
                <a16:creationId xmlns:a16="http://schemas.microsoft.com/office/drawing/2014/main" xmlns="" id="{AAADDF85-2295-47EE-804C-BCAD6C143430}"/>
              </a:ext>
            </a:extLst>
          </p:cNvPr>
          <p:cNvSpPr txBox="1"/>
          <p:nvPr/>
        </p:nvSpPr>
        <p:spPr bwMode="auto">
          <a:xfrm>
            <a:off x="624617" y="2152555"/>
            <a:ext cx="1481780" cy="229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7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Menopausal status</a:t>
            </a:r>
          </a:p>
        </p:txBody>
      </p:sp>
      <p:sp>
        <p:nvSpPr>
          <p:cNvPr id="66" name="TextBox 65">
            <a:extLst>
              <a:ext uri="{FF2B5EF4-FFF2-40B4-BE49-F238E27FC236}">
                <a16:creationId xmlns:a16="http://schemas.microsoft.com/office/drawing/2014/main" xmlns="" id="{A33ACB24-3720-4A5C-A35E-580F48A5D5C1}"/>
              </a:ext>
            </a:extLst>
          </p:cNvPr>
          <p:cNvSpPr txBox="1"/>
          <p:nvPr/>
        </p:nvSpPr>
        <p:spPr bwMode="auto">
          <a:xfrm>
            <a:off x="624617" y="2511398"/>
            <a:ext cx="1481780" cy="229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7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Prior chemotherapy</a:t>
            </a:r>
          </a:p>
        </p:txBody>
      </p:sp>
      <p:sp>
        <p:nvSpPr>
          <p:cNvPr id="67" name="TextBox 66">
            <a:extLst>
              <a:ext uri="{FF2B5EF4-FFF2-40B4-BE49-F238E27FC236}">
                <a16:creationId xmlns:a16="http://schemas.microsoft.com/office/drawing/2014/main" xmlns="" id="{6194ADF7-D39F-4FDC-BA47-7F2C17FDBB4E}"/>
              </a:ext>
            </a:extLst>
          </p:cNvPr>
          <p:cNvSpPr txBox="1"/>
          <p:nvPr/>
        </p:nvSpPr>
        <p:spPr bwMode="auto">
          <a:xfrm>
            <a:off x="624702" y="2844149"/>
            <a:ext cx="1807073" cy="229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7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Age, yrs</a:t>
            </a:r>
          </a:p>
        </p:txBody>
      </p:sp>
      <p:sp>
        <p:nvSpPr>
          <p:cNvPr id="68" name="TextBox 67">
            <a:extLst>
              <a:ext uri="{FF2B5EF4-FFF2-40B4-BE49-F238E27FC236}">
                <a16:creationId xmlns:a16="http://schemas.microsoft.com/office/drawing/2014/main" xmlns="" id="{436069CD-8107-4189-AF40-F691323B0DB8}"/>
              </a:ext>
            </a:extLst>
          </p:cNvPr>
          <p:cNvSpPr txBox="1"/>
          <p:nvPr/>
        </p:nvSpPr>
        <p:spPr bwMode="auto">
          <a:xfrm>
            <a:off x="624617" y="3157780"/>
            <a:ext cx="1744422" cy="229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7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Race</a:t>
            </a:r>
          </a:p>
        </p:txBody>
      </p:sp>
      <p:sp>
        <p:nvSpPr>
          <p:cNvPr id="69" name="TextBox 68">
            <a:extLst>
              <a:ext uri="{FF2B5EF4-FFF2-40B4-BE49-F238E27FC236}">
                <a16:creationId xmlns:a16="http://schemas.microsoft.com/office/drawing/2014/main" xmlns="" id="{87AAD6A9-2C5B-47D3-92B8-3AE054A70415}"/>
              </a:ext>
            </a:extLst>
          </p:cNvPr>
          <p:cNvSpPr txBox="1"/>
          <p:nvPr/>
        </p:nvSpPr>
        <p:spPr bwMode="auto">
          <a:xfrm>
            <a:off x="624617" y="3632361"/>
            <a:ext cx="1744422" cy="229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7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Baseline ECOG PS</a:t>
            </a:r>
          </a:p>
        </p:txBody>
      </p:sp>
      <p:sp>
        <p:nvSpPr>
          <p:cNvPr id="70" name="TextBox 69">
            <a:extLst>
              <a:ext uri="{FF2B5EF4-FFF2-40B4-BE49-F238E27FC236}">
                <a16:creationId xmlns:a16="http://schemas.microsoft.com/office/drawing/2014/main" xmlns="" id="{30F89055-D8D0-4589-A2E9-FDD0BC1B273A}"/>
              </a:ext>
            </a:extLst>
          </p:cNvPr>
          <p:cNvSpPr txBox="1"/>
          <p:nvPr/>
        </p:nvSpPr>
        <p:spPr bwMode="auto">
          <a:xfrm>
            <a:off x="624617" y="3976790"/>
            <a:ext cx="2137612" cy="229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7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Primary tumor size, cm</a:t>
            </a:r>
          </a:p>
        </p:txBody>
      </p:sp>
      <p:sp>
        <p:nvSpPr>
          <p:cNvPr id="71" name="TextBox 70">
            <a:extLst>
              <a:ext uri="{FF2B5EF4-FFF2-40B4-BE49-F238E27FC236}">
                <a16:creationId xmlns:a16="http://schemas.microsoft.com/office/drawing/2014/main" xmlns="" id="{48BFFB73-C115-41AF-A03B-AB18300FB80F}"/>
              </a:ext>
            </a:extLst>
          </p:cNvPr>
          <p:cNvSpPr txBox="1"/>
          <p:nvPr/>
        </p:nvSpPr>
        <p:spPr bwMode="auto">
          <a:xfrm>
            <a:off x="624702" y="4411187"/>
            <a:ext cx="2087739" cy="229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7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No. of positive lymph nodes</a:t>
            </a:r>
          </a:p>
        </p:txBody>
      </p:sp>
      <p:sp>
        <p:nvSpPr>
          <p:cNvPr id="72" name="TextBox 71">
            <a:extLst>
              <a:ext uri="{FF2B5EF4-FFF2-40B4-BE49-F238E27FC236}">
                <a16:creationId xmlns:a16="http://schemas.microsoft.com/office/drawing/2014/main" xmlns="" id="{E8B76C39-CBAD-49B8-B030-B9D65DB93795}"/>
              </a:ext>
            </a:extLst>
          </p:cNvPr>
          <p:cNvSpPr txBox="1"/>
          <p:nvPr/>
        </p:nvSpPr>
        <p:spPr bwMode="auto">
          <a:xfrm>
            <a:off x="624702" y="4824224"/>
            <a:ext cx="21503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Histologic grade</a:t>
            </a:r>
          </a:p>
        </p:txBody>
      </p:sp>
      <p:sp>
        <p:nvSpPr>
          <p:cNvPr id="73" name="TextBox 72">
            <a:extLst>
              <a:ext uri="{FF2B5EF4-FFF2-40B4-BE49-F238E27FC236}">
                <a16:creationId xmlns:a16="http://schemas.microsoft.com/office/drawing/2014/main" xmlns="" id="{2AE3A4FB-BA47-4C9E-A5D6-CBD3D3A85A2B}"/>
              </a:ext>
            </a:extLst>
          </p:cNvPr>
          <p:cNvSpPr txBox="1"/>
          <p:nvPr/>
        </p:nvSpPr>
        <p:spPr bwMode="auto">
          <a:xfrm>
            <a:off x="624702" y="5281913"/>
            <a:ext cx="18858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Progesterone receptor</a:t>
            </a:r>
          </a:p>
        </p:txBody>
      </p:sp>
      <p:sp>
        <p:nvSpPr>
          <p:cNvPr id="74" name="TextBox 73">
            <a:extLst>
              <a:ext uri="{FF2B5EF4-FFF2-40B4-BE49-F238E27FC236}">
                <a16:creationId xmlns:a16="http://schemas.microsoft.com/office/drawing/2014/main" xmlns="" id="{5DCD4EF6-CD36-4BD9-A5DC-1D8F7E3EB7D9}"/>
              </a:ext>
            </a:extLst>
          </p:cNvPr>
          <p:cNvSpPr txBox="1"/>
          <p:nvPr/>
        </p:nvSpPr>
        <p:spPr bwMode="auto">
          <a:xfrm>
            <a:off x="624617" y="5615816"/>
            <a:ext cx="13556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Tumor stage</a:t>
            </a:r>
          </a:p>
        </p:txBody>
      </p:sp>
      <p:grpSp>
        <p:nvGrpSpPr>
          <p:cNvPr id="100" name="Group 99">
            <a:extLst>
              <a:ext uri="{FF2B5EF4-FFF2-40B4-BE49-F238E27FC236}">
                <a16:creationId xmlns:a16="http://schemas.microsoft.com/office/drawing/2014/main" xmlns="" id="{B43AF933-6E28-4DAA-9016-D935A89B0088}"/>
              </a:ext>
            </a:extLst>
          </p:cNvPr>
          <p:cNvGrpSpPr/>
          <p:nvPr/>
        </p:nvGrpSpPr>
        <p:grpSpPr>
          <a:xfrm>
            <a:off x="3782376" y="1486696"/>
            <a:ext cx="982017" cy="4811563"/>
            <a:chOff x="3921384" y="1340050"/>
            <a:chExt cx="984452" cy="4811563"/>
          </a:xfrm>
        </p:grpSpPr>
        <p:sp>
          <p:nvSpPr>
            <p:cNvPr id="75" name="TextBox 74">
              <a:extLst>
                <a:ext uri="{FF2B5EF4-FFF2-40B4-BE49-F238E27FC236}">
                  <a16:creationId xmlns:a16="http://schemas.microsoft.com/office/drawing/2014/main" xmlns="" id="{A6749810-B695-48AE-BDA8-35FD4F47C1FC}"/>
                </a:ext>
              </a:extLst>
            </p:cNvPr>
            <p:cNvSpPr txBox="1"/>
            <p:nvPr/>
          </p:nvSpPr>
          <p:spPr bwMode="auto">
            <a:xfrm>
              <a:off x="3943033" y="1340050"/>
              <a:ext cx="941155"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7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2808</a:t>
              </a:r>
            </a:p>
          </p:txBody>
        </p:sp>
        <p:sp>
          <p:nvSpPr>
            <p:cNvPr id="76" name="TextBox 75">
              <a:extLst>
                <a:ext uri="{FF2B5EF4-FFF2-40B4-BE49-F238E27FC236}">
                  <a16:creationId xmlns:a16="http://schemas.microsoft.com/office/drawing/2014/main" xmlns="" id="{F402B302-DC89-4A7A-80F2-7F2C442DBEEE}"/>
                </a:ext>
              </a:extLst>
            </p:cNvPr>
            <p:cNvSpPr txBox="1"/>
            <p:nvPr/>
          </p:nvSpPr>
          <p:spPr bwMode="auto">
            <a:xfrm>
              <a:off x="3942537" y="1551331"/>
              <a:ext cx="942146" cy="488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7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1470</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574</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764</a:t>
              </a:r>
            </a:p>
          </p:txBody>
        </p:sp>
        <p:sp>
          <p:nvSpPr>
            <p:cNvPr id="77" name="TextBox 76">
              <a:extLst>
                <a:ext uri="{FF2B5EF4-FFF2-40B4-BE49-F238E27FC236}">
                  <a16:creationId xmlns:a16="http://schemas.microsoft.com/office/drawing/2014/main" xmlns="" id="{4C65806D-A467-4553-87B5-320EF6D86413}"/>
                </a:ext>
              </a:extLst>
            </p:cNvPr>
            <p:cNvSpPr txBox="1"/>
            <p:nvPr/>
          </p:nvSpPr>
          <p:spPr bwMode="auto">
            <a:xfrm>
              <a:off x="3942537" y="2014219"/>
              <a:ext cx="942146" cy="359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7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1221</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1587</a:t>
              </a:r>
            </a:p>
          </p:txBody>
        </p:sp>
        <p:sp>
          <p:nvSpPr>
            <p:cNvPr id="78" name="TextBox 77">
              <a:extLst>
                <a:ext uri="{FF2B5EF4-FFF2-40B4-BE49-F238E27FC236}">
                  <a16:creationId xmlns:a16="http://schemas.microsoft.com/office/drawing/2014/main" xmlns="" id="{58EDD984-4DB4-459F-A258-05158FA604C1}"/>
                </a:ext>
              </a:extLst>
            </p:cNvPr>
            <p:cNvSpPr txBox="1"/>
            <p:nvPr/>
          </p:nvSpPr>
          <p:spPr bwMode="auto">
            <a:xfrm>
              <a:off x="3942537" y="2347841"/>
              <a:ext cx="942146" cy="359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7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1039</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1642</a:t>
              </a:r>
            </a:p>
          </p:txBody>
        </p:sp>
        <p:sp>
          <p:nvSpPr>
            <p:cNvPr id="79" name="TextBox 78">
              <a:extLst>
                <a:ext uri="{FF2B5EF4-FFF2-40B4-BE49-F238E27FC236}">
                  <a16:creationId xmlns:a16="http://schemas.microsoft.com/office/drawing/2014/main" xmlns="" id="{79C55E31-75BC-460C-825D-B4A1C2DAA4F9}"/>
                </a:ext>
              </a:extLst>
            </p:cNvPr>
            <p:cNvSpPr txBox="1"/>
            <p:nvPr/>
          </p:nvSpPr>
          <p:spPr bwMode="auto">
            <a:xfrm>
              <a:off x="3942537" y="2681463"/>
              <a:ext cx="942146" cy="359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7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2371</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437</a:t>
              </a:r>
            </a:p>
          </p:txBody>
        </p:sp>
        <p:sp>
          <p:nvSpPr>
            <p:cNvPr id="80" name="TextBox 79">
              <a:extLst>
                <a:ext uri="{FF2B5EF4-FFF2-40B4-BE49-F238E27FC236}">
                  <a16:creationId xmlns:a16="http://schemas.microsoft.com/office/drawing/2014/main" xmlns="" id="{37D35520-A57E-4C45-8F60-2E4221AC12A8}"/>
                </a:ext>
              </a:extLst>
            </p:cNvPr>
            <p:cNvSpPr txBox="1"/>
            <p:nvPr/>
          </p:nvSpPr>
          <p:spPr bwMode="auto">
            <a:xfrm>
              <a:off x="3942537" y="3015085"/>
              <a:ext cx="942146" cy="488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7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1947</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675</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146</a:t>
              </a:r>
            </a:p>
          </p:txBody>
        </p:sp>
        <p:sp>
          <p:nvSpPr>
            <p:cNvPr id="81" name="TextBox 80">
              <a:extLst>
                <a:ext uri="{FF2B5EF4-FFF2-40B4-BE49-F238E27FC236}">
                  <a16:creationId xmlns:a16="http://schemas.microsoft.com/office/drawing/2014/main" xmlns="" id="{11A044EB-FB6A-41AB-B074-D5D97F997E80}"/>
                </a:ext>
              </a:extLst>
            </p:cNvPr>
            <p:cNvSpPr txBox="1"/>
            <p:nvPr/>
          </p:nvSpPr>
          <p:spPr bwMode="auto">
            <a:xfrm>
              <a:off x="3942537" y="3477973"/>
              <a:ext cx="942146" cy="359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7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2405</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401</a:t>
              </a:r>
            </a:p>
          </p:txBody>
        </p:sp>
        <p:sp>
          <p:nvSpPr>
            <p:cNvPr id="82" name="TextBox 81">
              <a:extLst>
                <a:ext uri="{FF2B5EF4-FFF2-40B4-BE49-F238E27FC236}">
                  <a16:creationId xmlns:a16="http://schemas.microsoft.com/office/drawing/2014/main" xmlns="" id="{3875290E-9D8E-44B4-BEBF-5E5AE56C17F0}"/>
                </a:ext>
              </a:extLst>
            </p:cNvPr>
            <p:cNvSpPr txBox="1"/>
            <p:nvPr/>
          </p:nvSpPr>
          <p:spPr bwMode="auto">
            <a:xfrm>
              <a:off x="3921384" y="3811595"/>
              <a:ext cx="984452" cy="488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7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780</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1369</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610</a:t>
              </a:r>
            </a:p>
          </p:txBody>
        </p:sp>
        <p:sp>
          <p:nvSpPr>
            <p:cNvPr id="83" name="TextBox 82">
              <a:extLst>
                <a:ext uri="{FF2B5EF4-FFF2-40B4-BE49-F238E27FC236}">
                  <a16:creationId xmlns:a16="http://schemas.microsoft.com/office/drawing/2014/main" xmlns="" id="{566545A8-B9AD-4B95-864A-14B080D3F1FC}"/>
                </a:ext>
              </a:extLst>
            </p:cNvPr>
            <p:cNvSpPr txBox="1"/>
            <p:nvPr/>
          </p:nvSpPr>
          <p:spPr bwMode="auto">
            <a:xfrm>
              <a:off x="3942537" y="4274483"/>
              <a:ext cx="942146" cy="488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7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1119</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1105</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575</a:t>
              </a:r>
            </a:p>
          </p:txBody>
        </p:sp>
        <p:sp>
          <p:nvSpPr>
            <p:cNvPr id="84" name="TextBox 83">
              <a:extLst>
                <a:ext uri="{FF2B5EF4-FFF2-40B4-BE49-F238E27FC236}">
                  <a16:creationId xmlns:a16="http://schemas.microsoft.com/office/drawing/2014/main" xmlns="" id="{FA55C596-BF8C-4456-8BBA-89358A2D94E4}"/>
                </a:ext>
              </a:extLst>
            </p:cNvPr>
            <p:cNvSpPr txBox="1"/>
            <p:nvPr/>
          </p:nvSpPr>
          <p:spPr bwMode="auto">
            <a:xfrm>
              <a:off x="3942537" y="4737371"/>
              <a:ext cx="942146" cy="488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7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209</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1373</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1090</a:t>
              </a:r>
            </a:p>
          </p:txBody>
        </p:sp>
        <p:sp>
          <p:nvSpPr>
            <p:cNvPr id="85" name="TextBox 84">
              <a:extLst>
                <a:ext uri="{FF2B5EF4-FFF2-40B4-BE49-F238E27FC236}">
                  <a16:creationId xmlns:a16="http://schemas.microsoft.com/office/drawing/2014/main" xmlns="" id="{3989DDE9-2AB2-4758-B577-31EF22AE1CB7}"/>
                </a:ext>
              </a:extLst>
            </p:cNvPr>
            <p:cNvSpPr txBox="1"/>
            <p:nvPr/>
          </p:nvSpPr>
          <p:spPr bwMode="auto">
            <a:xfrm>
              <a:off x="3942537" y="5200259"/>
              <a:ext cx="942146" cy="359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7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298</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2421</a:t>
              </a:r>
            </a:p>
          </p:txBody>
        </p:sp>
        <p:sp>
          <p:nvSpPr>
            <p:cNvPr id="86" name="TextBox 85">
              <a:extLst>
                <a:ext uri="{FF2B5EF4-FFF2-40B4-BE49-F238E27FC236}">
                  <a16:creationId xmlns:a16="http://schemas.microsoft.com/office/drawing/2014/main" xmlns="" id="{67E13DBA-38BC-4039-828B-B1B9ABB86EEF}"/>
                </a:ext>
              </a:extLst>
            </p:cNvPr>
            <p:cNvSpPr txBox="1"/>
            <p:nvPr/>
          </p:nvSpPr>
          <p:spPr bwMode="auto">
            <a:xfrm>
              <a:off x="3942537" y="5533880"/>
              <a:ext cx="942146" cy="617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7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323</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389</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1027</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950</a:t>
              </a:r>
            </a:p>
          </p:txBody>
        </p:sp>
      </p:grpSp>
      <p:grpSp>
        <p:nvGrpSpPr>
          <p:cNvPr id="99" name="Group 98">
            <a:extLst>
              <a:ext uri="{FF2B5EF4-FFF2-40B4-BE49-F238E27FC236}">
                <a16:creationId xmlns:a16="http://schemas.microsoft.com/office/drawing/2014/main" xmlns="" id="{500544AB-CEEF-4CC5-B0B1-9BF47162E62B}"/>
              </a:ext>
            </a:extLst>
          </p:cNvPr>
          <p:cNvGrpSpPr/>
          <p:nvPr/>
        </p:nvGrpSpPr>
        <p:grpSpPr>
          <a:xfrm>
            <a:off x="4505659" y="1493672"/>
            <a:ext cx="982017" cy="4811563"/>
            <a:chOff x="10762411" y="1347026"/>
            <a:chExt cx="984452" cy="4811563"/>
          </a:xfrm>
        </p:grpSpPr>
        <p:sp>
          <p:nvSpPr>
            <p:cNvPr id="87" name="TextBox 86">
              <a:extLst>
                <a:ext uri="{FF2B5EF4-FFF2-40B4-BE49-F238E27FC236}">
                  <a16:creationId xmlns:a16="http://schemas.microsoft.com/office/drawing/2014/main" xmlns="" id="{2F655D5B-3B48-4AAD-915F-F551437DF9EB}"/>
                </a:ext>
              </a:extLst>
            </p:cNvPr>
            <p:cNvSpPr txBox="1"/>
            <p:nvPr/>
          </p:nvSpPr>
          <p:spPr bwMode="auto">
            <a:xfrm>
              <a:off x="10784060" y="1347026"/>
              <a:ext cx="941155"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7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136</a:t>
              </a:r>
            </a:p>
          </p:txBody>
        </p:sp>
        <p:sp>
          <p:nvSpPr>
            <p:cNvPr id="88" name="TextBox 87">
              <a:extLst>
                <a:ext uri="{FF2B5EF4-FFF2-40B4-BE49-F238E27FC236}">
                  <a16:creationId xmlns:a16="http://schemas.microsoft.com/office/drawing/2014/main" xmlns="" id="{374E296B-4BFD-4A07-8893-9C6C0992B2D9}"/>
                </a:ext>
              </a:extLst>
            </p:cNvPr>
            <p:cNvSpPr txBox="1"/>
            <p:nvPr/>
          </p:nvSpPr>
          <p:spPr bwMode="auto">
            <a:xfrm>
              <a:off x="10783564" y="1558307"/>
              <a:ext cx="942146" cy="488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7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62</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28</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46</a:t>
              </a:r>
            </a:p>
          </p:txBody>
        </p:sp>
        <p:sp>
          <p:nvSpPr>
            <p:cNvPr id="89" name="TextBox 88">
              <a:extLst>
                <a:ext uri="{FF2B5EF4-FFF2-40B4-BE49-F238E27FC236}">
                  <a16:creationId xmlns:a16="http://schemas.microsoft.com/office/drawing/2014/main" xmlns="" id="{EE2C53CE-9715-4673-A94F-68104EBB0113}"/>
                </a:ext>
              </a:extLst>
            </p:cNvPr>
            <p:cNvSpPr txBox="1"/>
            <p:nvPr/>
          </p:nvSpPr>
          <p:spPr bwMode="auto">
            <a:xfrm>
              <a:off x="10783564" y="2021195"/>
              <a:ext cx="942146" cy="359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7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46</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90</a:t>
              </a:r>
            </a:p>
          </p:txBody>
        </p:sp>
        <p:sp>
          <p:nvSpPr>
            <p:cNvPr id="90" name="TextBox 89">
              <a:extLst>
                <a:ext uri="{FF2B5EF4-FFF2-40B4-BE49-F238E27FC236}">
                  <a16:creationId xmlns:a16="http://schemas.microsoft.com/office/drawing/2014/main" xmlns="" id="{109782D9-47C1-4A9F-BA1E-5A90A4E23BD9}"/>
                </a:ext>
              </a:extLst>
            </p:cNvPr>
            <p:cNvSpPr txBox="1"/>
            <p:nvPr/>
          </p:nvSpPr>
          <p:spPr bwMode="auto">
            <a:xfrm>
              <a:off x="10783564" y="2354817"/>
              <a:ext cx="942146" cy="359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7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76</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52</a:t>
              </a:r>
            </a:p>
          </p:txBody>
        </p:sp>
        <p:sp>
          <p:nvSpPr>
            <p:cNvPr id="91" name="TextBox 90">
              <a:extLst>
                <a:ext uri="{FF2B5EF4-FFF2-40B4-BE49-F238E27FC236}">
                  <a16:creationId xmlns:a16="http://schemas.microsoft.com/office/drawing/2014/main" xmlns="" id="{9C4BADE7-49F9-4169-AED1-3F22B587DD89}"/>
                </a:ext>
              </a:extLst>
            </p:cNvPr>
            <p:cNvSpPr txBox="1"/>
            <p:nvPr/>
          </p:nvSpPr>
          <p:spPr bwMode="auto">
            <a:xfrm>
              <a:off x="10783564" y="2688439"/>
              <a:ext cx="942146" cy="359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7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111</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25</a:t>
              </a:r>
            </a:p>
          </p:txBody>
        </p:sp>
        <p:sp>
          <p:nvSpPr>
            <p:cNvPr id="92" name="TextBox 91">
              <a:extLst>
                <a:ext uri="{FF2B5EF4-FFF2-40B4-BE49-F238E27FC236}">
                  <a16:creationId xmlns:a16="http://schemas.microsoft.com/office/drawing/2014/main" xmlns="" id="{4E5BFC68-8B1F-435A-9C66-4E9EBB110076}"/>
                </a:ext>
              </a:extLst>
            </p:cNvPr>
            <p:cNvSpPr txBox="1"/>
            <p:nvPr/>
          </p:nvSpPr>
          <p:spPr bwMode="auto">
            <a:xfrm>
              <a:off x="10783564" y="3022061"/>
              <a:ext cx="942146" cy="488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7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93</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31</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11</a:t>
              </a:r>
            </a:p>
          </p:txBody>
        </p:sp>
        <p:sp>
          <p:nvSpPr>
            <p:cNvPr id="93" name="TextBox 92">
              <a:extLst>
                <a:ext uri="{FF2B5EF4-FFF2-40B4-BE49-F238E27FC236}">
                  <a16:creationId xmlns:a16="http://schemas.microsoft.com/office/drawing/2014/main" xmlns="" id="{05340053-8646-4ACF-BE60-A324AADE3E67}"/>
                </a:ext>
              </a:extLst>
            </p:cNvPr>
            <p:cNvSpPr txBox="1"/>
            <p:nvPr/>
          </p:nvSpPr>
          <p:spPr bwMode="auto">
            <a:xfrm>
              <a:off x="10783564" y="3484949"/>
              <a:ext cx="942146" cy="359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7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110</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26</a:t>
              </a:r>
            </a:p>
          </p:txBody>
        </p:sp>
        <p:sp>
          <p:nvSpPr>
            <p:cNvPr id="94" name="TextBox 93">
              <a:extLst>
                <a:ext uri="{FF2B5EF4-FFF2-40B4-BE49-F238E27FC236}">
                  <a16:creationId xmlns:a16="http://schemas.microsoft.com/office/drawing/2014/main" xmlns="" id="{905378FE-1061-4A98-A060-53F9B96F3A33}"/>
                </a:ext>
              </a:extLst>
            </p:cNvPr>
            <p:cNvSpPr txBox="1"/>
            <p:nvPr/>
          </p:nvSpPr>
          <p:spPr bwMode="auto">
            <a:xfrm>
              <a:off x="10762411" y="3818571"/>
              <a:ext cx="984452" cy="488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7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31</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67</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35</a:t>
              </a:r>
            </a:p>
          </p:txBody>
        </p:sp>
        <p:sp>
          <p:nvSpPr>
            <p:cNvPr id="95" name="TextBox 94">
              <a:extLst>
                <a:ext uri="{FF2B5EF4-FFF2-40B4-BE49-F238E27FC236}">
                  <a16:creationId xmlns:a16="http://schemas.microsoft.com/office/drawing/2014/main" xmlns="" id="{C5564A65-9EA5-4911-B794-4BE2C01AB936}"/>
                </a:ext>
              </a:extLst>
            </p:cNvPr>
            <p:cNvSpPr txBox="1"/>
            <p:nvPr/>
          </p:nvSpPr>
          <p:spPr bwMode="auto">
            <a:xfrm>
              <a:off x="10783564" y="4281459"/>
              <a:ext cx="942146" cy="488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7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42</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47</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45</a:t>
              </a:r>
            </a:p>
          </p:txBody>
        </p:sp>
        <p:sp>
          <p:nvSpPr>
            <p:cNvPr id="96" name="TextBox 95">
              <a:extLst>
                <a:ext uri="{FF2B5EF4-FFF2-40B4-BE49-F238E27FC236}">
                  <a16:creationId xmlns:a16="http://schemas.microsoft.com/office/drawing/2014/main" xmlns="" id="{A2B8ADD0-5265-4CB4-B426-6015403EF249}"/>
                </a:ext>
              </a:extLst>
            </p:cNvPr>
            <p:cNvSpPr txBox="1"/>
            <p:nvPr/>
          </p:nvSpPr>
          <p:spPr bwMode="auto">
            <a:xfrm>
              <a:off x="10783564" y="4744347"/>
              <a:ext cx="942146" cy="488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7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8</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55</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67</a:t>
              </a:r>
            </a:p>
          </p:txBody>
        </p:sp>
        <p:sp>
          <p:nvSpPr>
            <p:cNvPr id="97" name="TextBox 96">
              <a:extLst>
                <a:ext uri="{FF2B5EF4-FFF2-40B4-BE49-F238E27FC236}">
                  <a16:creationId xmlns:a16="http://schemas.microsoft.com/office/drawing/2014/main" xmlns="" id="{8EFF0AD4-7E33-48FC-8680-EEB35C8158F0}"/>
                </a:ext>
              </a:extLst>
            </p:cNvPr>
            <p:cNvSpPr txBox="1"/>
            <p:nvPr/>
          </p:nvSpPr>
          <p:spPr bwMode="auto">
            <a:xfrm>
              <a:off x="10783564" y="5207235"/>
              <a:ext cx="942146" cy="359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7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30</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104</a:t>
              </a:r>
            </a:p>
          </p:txBody>
        </p:sp>
        <p:sp>
          <p:nvSpPr>
            <p:cNvPr id="98" name="TextBox 97">
              <a:extLst>
                <a:ext uri="{FF2B5EF4-FFF2-40B4-BE49-F238E27FC236}">
                  <a16:creationId xmlns:a16="http://schemas.microsoft.com/office/drawing/2014/main" xmlns="" id="{20A5AF99-F757-49F5-A9EB-E554CBA6F29A}"/>
                </a:ext>
              </a:extLst>
            </p:cNvPr>
            <p:cNvSpPr txBox="1"/>
            <p:nvPr/>
          </p:nvSpPr>
          <p:spPr bwMode="auto">
            <a:xfrm>
              <a:off x="10783564" y="5540856"/>
              <a:ext cx="942146" cy="617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7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11</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17</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41</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59</a:t>
              </a:r>
            </a:p>
          </p:txBody>
        </p:sp>
      </p:grpSp>
      <p:grpSp>
        <p:nvGrpSpPr>
          <p:cNvPr id="103" name="Group 102">
            <a:extLst>
              <a:ext uri="{FF2B5EF4-FFF2-40B4-BE49-F238E27FC236}">
                <a16:creationId xmlns:a16="http://schemas.microsoft.com/office/drawing/2014/main" xmlns="" id="{F02E628B-818D-47BA-8F70-304939449B92}"/>
              </a:ext>
            </a:extLst>
          </p:cNvPr>
          <p:cNvGrpSpPr/>
          <p:nvPr/>
        </p:nvGrpSpPr>
        <p:grpSpPr>
          <a:xfrm>
            <a:off x="5156452" y="1491657"/>
            <a:ext cx="982017" cy="4811563"/>
            <a:chOff x="3921384" y="1340050"/>
            <a:chExt cx="984452" cy="4811563"/>
          </a:xfrm>
        </p:grpSpPr>
        <p:sp>
          <p:nvSpPr>
            <p:cNvPr id="104" name="TextBox 103">
              <a:extLst>
                <a:ext uri="{FF2B5EF4-FFF2-40B4-BE49-F238E27FC236}">
                  <a16:creationId xmlns:a16="http://schemas.microsoft.com/office/drawing/2014/main" xmlns="" id="{C08AA4E3-D334-4EB4-9855-B135B200590F}"/>
                </a:ext>
              </a:extLst>
            </p:cNvPr>
            <p:cNvSpPr txBox="1"/>
            <p:nvPr/>
          </p:nvSpPr>
          <p:spPr bwMode="auto">
            <a:xfrm>
              <a:off x="3943033" y="1340050"/>
              <a:ext cx="941155"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7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2829</a:t>
              </a:r>
            </a:p>
          </p:txBody>
        </p:sp>
        <p:sp>
          <p:nvSpPr>
            <p:cNvPr id="105" name="TextBox 104">
              <a:extLst>
                <a:ext uri="{FF2B5EF4-FFF2-40B4-BE49-F238E27FC236}">
                  <a16:creationId xmlns:a16="http://schemas.microsoft.com/office/drawing/2014/main" xmlns="" id="{7DD67F96-C649-4837-B01C-55B3AE0BE2A5}"/>
                </a:ext>
              </a:extLst>
            </p:cNvPr>
            <p:cNvSpPr txBox="1"/>
            <p:nvPr/>
          </p:nvSpPr>
          <p:spPr bwMode="auto">
            <a:xfrm>
              <a:off x="3942537" y="1551331"/>
              <a:ext cx="942146" cy="488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7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1479</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582</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768</a:t>
              </a:r>
            </a:p>
          </p:txBody>
        </p:sp>
        <p:sp>
          <p:nvSpPr>
            <p:cNvPr id="106" name="TextBox 105">
              <a:extLst>
                <a:ext uri="{FF2B5EF4-FFF2-40B4-BE49-F238E27FC236}">
                  <a16:creationId xmlns:a16="http://schemas.microsoft.com/office/drawing/2014/main" xmlns="" id="{9AA8844F-8110-4B88-B637-3D2484EF727C}"/>
                </a:ext>
              </a:extLst>
            </p:cNvPr>
            <p:cNvSpPr txBox="1"/>
            <p:nvPr/>
          </p:nvSpPr>
          <p:spPr bwMode="auto">
            <a:xfrm>
              <a:off x="3942537" y="2014219"/>
              <a:ext cx="942146" cy="359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7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1232</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1597</a:t>
              </a:r>
            </a:p>
          </p:txBody>
        </p:sp>
        <p:sp>
          <p:nvSpPr>
            <p:cNvPr id="107" name="TextBox 106">
              <a:extLst>
                <a:ext uri="{FF2B5EF4-FFF2-40B4-BE49-F238E27FC236}">
                  <a16:creationId xmlns:a16="http://schemas.microsoft.com/office/drawing/2014/main" xmlns="" id="{3308D68E-1EF8-489D-825C-03B806A31BD0}"/>
                </a:ext>
              </a:extLst>
            </p:cNvPr>
            <p:cNvSpPr txBox="1"/>
            <p:nvPr/>
          </p:nvSpPr>
          <p:spPr bwMode="auto">
            <a:xfrm>
              <a:off x="3942537" y="2347841"/>
              <a:ext cx="942146" cy="359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7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1048</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1647</a:t>
              </a:r>
            </a:p>
          </p:txBody>
        </p:sp>
        <p:sp>
          <p:nvSpPr>
            <p:cNvPr id="108" name="TextBox 107">
              <a:extLst>
                <a:ext uri="{FF2B5EF4-FFF2-40B4-BE49-F238E27FC236}">
                  <a16:creationId xmlns:a16="http://schemas.microsoft.com/office/drawing/2014/main" xmlns="" id="{CCACFE85-4F10-40CB-9E10-EABD90457699}"/>
                </a:ext>
              </a:extLst>
            </p:cNvPr>
            <p:cNvSpPr txBox="1"/>
            <p:nvPr/>
          </p:nvSpPr>
          <p:spPr bwMode="auto">
            <a:xfrm>
              <a:off x="3942537" y="2681463"/>
              <a:ext cx="942146" cy="359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7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2416</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413</a:t>
              </a:r>
            </a:p>
          </p:txBody>
        </p:sp>
        <p:sp>
          <p:nvSpPr>
            <p:cNvPr id="109" name="TextBox 108">
              <a:extLst>
                <a:ext uri="{FF2B5EF4-FFF2-40B4-BE49-F238E27FC236}">
                  <a16:creationId xmlns:a16="http://schemas.microsoft.com/office/drawing/2014/main" xmlns="" id="{E236B74E-63BC-4C86-A6C7-85C172B92F1E}"/>
                </a:ext>
              </a:extLst>
            </p:cNvPr>
            <p:cNvSpPr txBox="1"/>
            <p:nvPr/>
          </p:nvSpPr>
          <p:spPr bwMode="auto">
            <a:xfrm>
              <a:off x="3942537" y="3015085"/>
              <a:ext cx="942146" cy="488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7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1978</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669</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140</a:t>
              </a:r>
            </a:p>
          </p:txBody>
        </p:sp>
        <p:sp>
          <p:nvSpPr>
            <p:cNvPr id="110" name="TextBox 109">
              <a:extLst>
                <a:ext uri="{FF2B5EF4-FFF2-40B4-BE49-F238E27FC236}">
                  <a16:creationId xmlns:a16="http://schemas.microsoft.com/office/drawing/2014/main" xmlns="" id="{DD109D50-BE1E-4C7A-8635-2383CE5A0066}"/>
                </a:ext>
              </a:extLst>
            </p:cNvPr>
            <p:cNvSpPr txBox="1"/>
            <p:nvPr/>
          </p:nvSpPr>
          <p:spPr bwMode="auto">
            <a:xfrm>
              <a:off x="3942537" y="3477973"/>
              <a:ext cx="942146" cy="359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7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2369</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455</a:t>
              </a:r>
            </a:p>
          </p:txBody>
        </p:sp>
        <p:sp>
          <p:nvSpPr>
            <p:cNvPr id="111" name="TextBox 110">
              <a:extLst>
                <a:ext uri="{FF2B5EF4-FFF2-40B4-BE49-F238E27FC236}">
                  <a16:creationId xmlns:a16="http://schemas.microsoft.com/office/drawing/2014/main" xmlns="" id="{72418EDC-4F5E-4563-A790-B019B966F9F1}"/>
                </a:ext>
              </a:extLst>
            </p:cNvPr>
            <p:cNvSpPr txBox="1"/>
            <p:nvPr/>
          </p:nvSpPr>
          <p:spPr bwMode="auto">
            <a:xfrm>
              <a:off x="3921384" y="3811595"/>
              <a:ext cx="984452" cy="488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7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765</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1419</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612</a:t>
              </a:r>
            </a:p>
          </p:txBody>
        </p:sp>
        <p:sp>
          <p:nvSpPr>
            <p:cNvPr id="112" name="TextBox 111">
              <a:extLst>
                <a:ext uri="{FF2B5EF4-FFF2-40B4-BE49-F238E27FC236}">
                  <a16:creationId xmlns:a16="http://schemas.microsoft.com/office/drawing/2014/main" xmlns="" id="{6AB48E40-FFA0-427B-B09F-8F572E09341C}"/>
                </a:ext>
              </a:extLst>
            </p:cNvPr>
            <p:cNvSpPr txBox="1"/>
            <p:nvPr/>
          </p:nvSpPr>
          <p:spPr bwMode="auto">
            <a:xfrm>
              <a:off x="3942537" y="4274483"/>
              <a:ext cx="942146" cy="488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7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1143</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1125</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554</a:t>
              </a:r>
            </a:p>
          </p:txBody>
        </p:sp>
        <p:sp>
          <p:nvSpPr>
            <p:cNvPr id="113" name="TextBox 112">
              <a:extLst>
                <a:ext uri="{FF2B5EF4-FFF2-40B4-BE49-F238E27FC236}">
                  <a16:creationId xmlns:a16="http://schemas.microsoft.com/office/drawing/2014/main" xmlns="" id="{9D58D444-84CE-4B19-B118-0D1EE7FD82E9}"/>
                </a:ext>
              </a:extLst>
            </p:cNvPr>
            <p:cNvSpPr txBox="1"/>
            <p:nvPr/>
          </p:nvSpPr>
          <p:spPr bwMode="auto">
            <a:xfrm>
              <a:off x="3942537" y="4737371"/>
              <a:ext cx="942146" cy="488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7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215</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1395</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1066</a:t>
              </a:r>
            </a:p>
          </p:txBody>
        </p:sp>
        <p:sp>
          <p:nvSpPr>
            <p:cNvPr id="114" name="TextBox 113">
              <a:extLst>
                <a:ext uri="{FF2B5EF4-FFF2-40B4-BE49-F238E27FC236}">
                  <a16:creationId xmlns:a16="http://schemas.microsoft.com/office/drawing/2014/main" xmlns="" id="{6E8CC7F5-19ED-4EF1-9508-1EA01A42A13C}"/>
                </a:ext>
              </a:extLst>
            </p:cNvPr>
            <p:cNvSpPr txBox="1"/>
            <p:nvPr/>
          </p:nvSpPr>
          <p:spPr bwMode="auto">
            <a:xfrm>
              <a:off x="3942537" y="5200259"/>
              <a:ext cx="942146" cy="359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7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294</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2453</a:t>
              </a:r>
            </a:p>
          </p:txBody>
        </p:sp>
        <p:sp>
          <p:nvSpPr>
            <p:cNvPr id="115" name="TextBox 114">
              <a:extLst>
                <a:ext uri="{FF2B5EF4-FFF2-40B4-BE49-F238E27FC236}">
                  <a16:creationId xmlns:a16="http://schemas.microsoft.com/office/drawing/2014/main" xmlns="" id="{0D4AF20E-69A0-4687-BD5E-C3E28CE4FCEA}"/>
                </a:ext>
              </a:extLst>
            </p:cNvPr>
            <p:cNvSpPr txBox="1"/>
            <p:nvPr/>
          </p:nvSpPr>
          <p:spPr bwMode="auto">
            <a:xfrm>
              <a:off x="3942537" y="5533880"/>
              <a:ext cx="942146" cy="617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7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353</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387</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1024</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962</a:t>
              </a:r>
            </a:p>
          </p:txBody>
        </p:sp>
      </p:grpSp>
      <p:grpSp>
        <p:nvGrpSpPr>
          <p:cNvPr id="116" name="Group 115">
            <a:extLst>
              <a:ext uri="{FF2B5EF4-FFF2-40B4-BE49-F238E27FC236}">
                <a16:creationId xmlns:a16="http://schemas.microsoft.com/office/drawing/2014/main" xmlns="" id="{DF012622-68E6-432A-824B-A20353B49A72}"/>
              </a:ext>
            </a:extLst>
          </p:cNvPr>
          <p:cNvGrpSpPr/>
          <p:nvPr/>
        </p:nvGrpSpPr>
        <p:grpSpPr>
          <a:xfrm>
            <a:off x="5852750" y="1498633"/>
            <a:ext cx="982017" cy="4811563"/>
            <a:chOff x="10762411" y="1347026"/>
            <a:chExt cx="984452" cy="4811563"/>
          </a:xfrm>
        </p:grpSpPr>
        <p:sp>
          <p:nvSpPr>
            <p:cNvPr id="117" name="TextBox 116">
              <a:extLst>
                <a:ext uri="{FF2B5EF4-FFF2-40B4-BE49-F238E27FC236}">
                  <a16:creationId xmlns:a16="http://schemas.microsoft.com/office/drawing/2014/main" xmlns="" id="{B6A6255D-112A-456C-9C6F-492EE1831D73}"/>
                </a:ext>
              </a:extLst>
            </p:cNvPr>
            <p:cNvSpPr txBox="1"/>
            <p:nvPr/>
          </p:nvSpPr>
          <p:spPr bwMode="auto">
            <a:xfrm>
              <a:off x="10784060" y="1347026"/>
              <a:ext cx="941155"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7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187</a:t>
              </a:r>
            </a:p>
          </p:txBody>
        </p:sp>
        <p:sp>
          <p:nvSpPr>
            <p:cNvPr id="118" name="TextBox 117">
              <a:extLst>
                <a:ext uri="{FF2B5EF4-FFF2-40B4-BE49-F238E27FC236}">
                  <a16:creationId xmlns:a16="http://schemas.microsoft.com/office/drawing/2014/main" xmlns="" id="{FCAAC169-0FBF-4A41-A3A5-D6199C1FE3E0}"/>
                </a:ext>
              </a:extLst>
            </p:cNvPr>
            <p:cNvSpPr txBox="1"/>
            <p:nvPr/>
          </p:nvSpPr>
          <p:spPr bwMode="auto">
            <a:xfrm>
              <a:off x="10783564" y="1558307"/>
              <a:ext cx="942146" cy="488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7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89</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30</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68</a:t>
              </a:r>
            </a:p>
          </p:txBody>
        </p:sp>
        <p:sp>
          <p:nvSpPr>
            <p:cNvPr id="119" name="TextBox 118">
              <a:extLst>
                <a:ext uri="{FF2B5EF4-FFF2-40B4-BE49-F238E27FC236}">
                  <a16:creationId xmlns:a16="http://schemas.microsoft.com/office/drawing/2014/main" xmlns="" id="{945454FB-06CA-47C0-81C1-34E59CFABC90}"/>
                </a:ext>
              </a:extLst>
            </p:cNvPr>
            <p:cNvSpPr txBox="1"/>
            <p:nvPr/>
          </p:nvSpPr>
          <p:spPr bwMode="auto">
            <a:xfrm>
              <a:off x="10783564" y="2021195"/>
              <a:ext cx="942146" cy="359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7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72</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115</a:t>
              </a:r>
            </a:p>
          </p:txBody>
        </p:sp>
        <p:sp>
          <p:nvSpPr>
            <p:cNvPr id="120" name="TextBox 119">
              <a:extLst>
                <a:ext uri="{FF2B5EF4-FFF2-40B4-BE49-F238E27FC236}">
                  <a16:creationId xmlns:a16="http://schemas.microsoft.com/office/drawing/2014/main" xmlns="" id="{83A80EEC-1371-4173-B234-DF2CCE3D3DB4}"/>
                </a:ext>
              </a:extLst>
            </p:cNvPr>
            <p:cNvSpPr txBox="1"/>
            <p:nvPr/>
          </p:nvSpPr>
          <p:spPr bwMode="auto">
            <a:xfrm>
              <a:off x="10783564" y="2354817"/>
              <a:ext cx="942146" cy="359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7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111</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69</a:t>
              </a:r>
            </a:p>
          </p:txBody>
        </p:sp>
        <p:sp>
          <p:nvSpPr>
            <p:cNvPr id="121" name="TextBox 120">
              <a:extLst>
                <a:ext uri="{FF2B5EF4-FFF2-40B4-BE49-F238E27FC236}">
                  <a16:creationId xmlns:a16="http://schemas.microsoft.com/office/drawing/2014/main" xmlns="" id="{7BD1DE22-CB34-429C-A45A-1B3BBAC9EED9}"/>
                </a:ext>
              </a:extLst>
            </p:cNvPr>
            <p:cNvSpPr txBox="1"/>
            <p:nvPr/>
          </p:nvSpPr>
          <p:spPr bwMode="auto">
            <a:xfrm>
              <a:off x="10783564" y="2688439"/>
              <a:ext cx="942146" cy="359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7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164</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23</a:t>
              </a:r>
            </a:p>
          </p:txBody>
        </p:sp>
        <p:sp>
          <p:nvSpPr>
            <p:cNvPr id="122" name="TextBox 121">
              <a:extLst>
                <a:ext uri="{FF2B5EF4-FFF2-40B4-BE49-F238E27FC236}">
                  <a16:creationId xmlns:a16="http://schemas.microsoft.com/office/drawing/2014/main" xmlns="" id="{CA963748-F5C0-4D39-B8CF-5068EF38480F}"/>
                </a:ext>
              </a:extLst>
            </p:cNvPr>
            <p:cNvSpPr txBox="1"/>
            <p:nvPr/>
          </p:nvSpPr>
          <p:spPr bwMode="auto">
            <a:xfrm>
              <a:off x="10783564" y="3022061"/>
              <a:ext cx="942146" cy="488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7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138</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37</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11</a:t>
              </a:r>
            </a:p>
          </p:txBody>
        </p:sp>
        <p:sp>
          <p:nvSpPr>
            <p:cNvPr id="123" name="TextBox 122">
              <a:extLst>
                <a:ext uri="{FF2B5EF4-FFF2-40B4-BE49-F238E27FC236}">
                  <a16:creationId xmlns:a16="http://schemas.microsoft.com/office/drawing/2014/main" xmlns="" id="{CAFD4E32-F01B-41B4-B7EE-F730BDFFC8EE}"/>
                </a:ext>
              </a:extLst>
            </p:cNvPr>
            <p:cNvSpPr txBox="1"/>
            <p:nvPr/>
          </p:nvSpPr>
          <p:spPr bwMode="auto">
            <a:xfrm>
              <a:off x="10783564" y="3484949"/>
              <a:ext cx="942146" cy="359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7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159</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27</a:t>
              </a:r>
            </a:p>
          </p:txBody>
        </p:sp>
        <p:sp>
          <p:nvSpPr>
            <p:cNvPr id="124" name="TextBox 123">
              <a:extLst>
                <a:ext uri="{FF2B5EF4-FFF2-40B4-BE49-F238E27FC236}">
                  <a16:creationId xmlns:a16="http://schemas.microsoft.com/office/drawing/2014/main" xmlns="" id="{17BF055C-030D-42A5-96DA-612ED4726718}"/>
                </a:ext>
              </a:extLst>
            </p:cNvPr>
            <p:cNvSpPr txBox="1"/>
            <p:nvPr/>
          </p:nvSpPr>
          <p:spPr bwMode="auto">
            <a:xfrm>
              <a:off x="10762411" y="3818571"/>
              <a:ext cx="984452" cy="488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7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48</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86</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52</a:t>
              </a:r>
            </a:p>
          </p:txBody>
        </p:sp>
        <p:sp>
          <p:nvSpPr>
            <p:cNvPr id="125" name="TextBox 124">
              <a:extLst>
                <a:ext uri="{FF2B5EF4-FFF2-40B4-BE49-F238E27FC236}">
                  <a16:creationId xmlns:a16="http://schemas.microsoft.com/office/drawing/2014/main" xmlns="" id="{6123446B-0203-4C06-BB20-BA84F5AF2887}"/>
                </a:ext>
              </a:extLst>
            </p:cNvPr>
            <p:cNvSpPr txBox="1"/>
            <p:nvPr/>
          </p:nvSpPr>
          <p:spPr bwMode="auto">
            <a:xfrm>
              <a:off x="10783564" y="4281459"/>
              <a:ext cx="942146" cy="488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60</a:t>
              </a:r>
            </a:p>
            <a:p>
              <a:pPr marL="0" marR="0" lvl="0" indent="0" algn="ctr" defTabSz="914400" rtl="0" eaLnBrk="0" fontAlgn="base" latinLnBrk="0" hangingPunct="0">
                <a:lnSpc>
                  <a:spcPct val="70000"/>
                </a:lnSpc>
                <a:spcBef>
                  <a:spcPts val="0"/>
                </a:spcBef>
                <a:spcAft>
                  <a:spcPct val="0"/>
                </a:spcAft>
                <a:buClrTx/>
                <a:buSzTx/>
                <a:buFontTx/>
                <a:buNone/>
                <a:tabLst/>
                <a:defRPr/>
              </a:pPr>
              <a:r>
                <a:rPr lang="en-US" sz="1200" b="0" dirty="0">
                  <a:solidFill>
                    <a:srgbClr val="000000"/>
                  </a:solidFill>
                  <a:latin typeface="Calibri" panose="020F0502020204030204" pitchFamily="34" charset="0"/>
                </a:rPr>
                <a:t>72</a:t>
              </a:r>
            </a:p>
            <a:p>
              <a:pPr marL="0" marR="0" lvl="0" indent="0" algn="ctr" defTabSz="914400" rtl="0" eaLnBrk="0" fontAlgn="base" latinLnBrk="0" hangingPunct="0">
                <a:lnSpc>
                  <a:spcPct val="7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55</a:t>
              </a:r>
            </a:p>
          </p:txBody>
        </p:sp>
        <p:sp>
          <p:nvSpPr>
            <p:cNvPr id="126" name="TextBox 125">
              <a:extLst>
                <a:ext uri="{FF2B5EF4-FFF2-40B4-BE49-F238E27FC236}">
                  <a16:creationId xmlns:a16="http://schemas.microsoft.com/office/drawing/2014/main" xmlns="" id="{94322A18-B097-4397-B892-D8D52CFAC791}"/>
                </a:ext>
              </a:extLst>
            </p:cNvPr>
            <p:cNvSpPr txBox="1"/>
            <p:nvPr/>
          </p:nvSpPr>
          <p:spPr bwMode="auto">
            <a:xfrm>
              <a:off x="10783564" y="4744347"/>
              <a:ext cx="942146" cy="488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7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81</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88</a:t>
              </a:r>
            </a:p>
          </p:txBody>
        </p:sp>
        <p:sp>
          <p:nvSpPr>
            <p:cNvPr id="127" name="TextBox 126">
              <a:extLst>
                <a:ext uri="{FF2B5EF4-FFF2-40B4-BE49-F238E27FC236}">
                  <a16:creationId xmlns:a16="http://schemas.microsoft.com/office/drawing/2014/main" xmlns="" id="{19449E68-3BAE-4098-B92A-8882BDB27F5B}"/>
                </a:ext>
              </a:extLst>
            </p:cNvPr>
            <p:cNvSpPr txBox="1"/>
            <p:nvPr/>
          </p:nvSpPr>
          <p:spPr bwMode="auto">
            <a:xfrm>
              <a:off x="10783564" y="5207235"/>
              <a:ext cx="942146" cy="359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7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38</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146</a:t>
              </a:r>
            </a:p>
          </p:txBody>
        </p:sp>
        <p:sp>
          <p:nvSpPr>
            <p:cNvPr id="128" name="TextBox 127">
              <a:extLst>
                <a:ext uri="{FF2B5EF4-FFF2-40B4-BE49-F238E27FC236}">
                  <a16:creationId xmlns:a16="http://schemas.microsoft.com/office/drawing/2014/main" xmlns="" id="{B74D42AE-D903-42EA-8CC8-D0DD404EFCF8}"/>
                </a:ext>
              </a:extLst>
            </p:cNvPr>
            <p:cNvSpPr txBox="1"/>
            <p:nvPr/>
          </p:nvSpPr>
          <p:spPr bwMode="auto">
            <a:xfrm>
              <a:off x="10783564" y="5540856"/>
              <a:ext cx="942146" cy="617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7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16</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19</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61</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84</a:t>
              </a:r>
            </a:p>
          </p:txBody>
        </p:sp>
      </p:grpSp>
      <p:grpSp>
        <p:nvGrpSpPr>
          <p:cNvPr id="135" name="Group 134">
            <a:extLst>
              <a:ext uri="{FF2B5EF4-FFF2-40B4-BE49-F238E27FC236}">
                <a16:creationId xmlns:a16="http://schemas.microsoft.com/office/drawing/2014/main" xmlns="" id="{D5AFBDEE-913C-4652-9C62-307F6F7DA28B}"/>
              </a:ext>
            </a:extLst>
          </p:cNvPr>
          <p:cNvGrpSpPr/>
          <p:nvPr/>
        </p:nvGrpSpPr>
        <p:grpSpPr>
          <a:xfrm>
            <a:off x="7658157" y="1534001"/>
            <a:ext cx="373723" cy="104892"/>
            <a:chOff x="7677150" y="1368308"/>
            <a:chExt cx="374650" cy="130891"/>
          </a:xfrm>
        </p:grpSpPr>
        <p:cxnSp>
          <p:nvCxnSpPr>
            <p:cNvPr id="131" name="Straight Connector 130">
              <a:extLst>
                <a:ext uri="{FF2B5EF4-FFF2-40B4-BE49-F238E27FC236}">
                  <a16:creationId xmlns:a16="http://schemas.microsoft.com/office/drawing/2014/main" xmlns="" id="{B055BC76-0674-4879-94BC-EF65763E333D}"/>
                </a:ext>
              </a:extLst>
            </p:cNvPr>
            <p:cNvCxnSpPr>
              <a:cxnSpLocks/>
            </p:cNvCxnSpPr>
            <p:nvPr/>
          </p:nvCxnSpPr>
          <p:spPr bwMode="auto">
            <a:xfrm>
              <a:off x="7677150" y="1433753"/>
              <a:ext cx="361950" cy="0"/>
            </a:xfrm>
            <a:prstGeom prst="line">
              <a:avLst/>
            </a:prstGeom>
            <a:noFill/>
            <a:ln w="28575" cap="flat" cmpd="sng" algn="ctr">
              <a:solidFill>
                <a:schemeClr val="bg1"/>
              </a:solidFill>
              <a:prstDash val="solid"/>
              <a:round/>
              <a:headEnd type="none" w="med" len="med"/>
              <a:tailEnd type="none" w="med" len="med"/>
            </a:ln>
            <a:effectLst/>
          </p:spPr>
        </p:cxnSp>
        <p:cxnSp>
          <p:nvCxnSpPr>
            <p:cNvPr id="133" name="Straight Connector 132">
              <a:extLst>
                <a:ext uri="{FF2B5EF4-FFF2-40B4-BE49-F238E27FC236}">
                  <a16:creationId xmlns:a16="http://schemas.microsoft.com/office/drawing/2014/main" xmlns="" id="{BBE11009-B3BF-48F5-9EAA-98568A0F7FE3}"/>
                </a:ext>
              </a:extLst>
            </p:cNvPr>
            <p:cNvCxnSpPr>
              <a:cxnSpLocks/>
            </p:cNvCxnSpPr>
            <p:nvPr/>
          </p:nvCxnSpPr>
          <p:spPr bwMode="auto">
            <a:xfrm flipV="1">
              <a:off x="7677150" y="1368308"/>
              <a:ext cx="0" cy="130891"/>
            </a:xfrm>
            <a:prstGeom prst="line">
              <a:avLst/>
            </a:prstGeom>
            <a:noFill/>
            <a:ln w="28575" cap="flat" cmpd="sng" algn="ctr">
              <a:solidFill>
                <a:schemeClr val="bg1"/>
              </a:solidFill>
              <a:prstDash val="solid"/>
              <a:round/>
              <a:headEnd type="none" w="med" len="med"/>
              <a:tailEnd type="none" w="med" len="med"/>
            </a:ln>
            <a:effectLst/>
          </p:spPr>
        </p:cxnSp>
        <p:cxnSp>
          <p:nvCxnSpPr>
            <p:cNvPr id="134" name="Straight Connector 133">
              <a:extLst>
                <a:ext uri="{FF2B5EF4-FFF2-40B4-BE49-F238E27FC236}">
                  <a16:creationId xmlns:a16="http://schemas.microsoft.com/office/drawing/2014/main" xmlns="" id="{A3AF3F43-4441-49C7-9592-02EFBE398389}"/>
                </a:ext>
              </a:extLst>
            </p:cNvPr>
            <p:cNvCxnSpPr>
              <a:cxnSpLocks/>
            </p:cNvCxnSpPr>
            <p:nvPr/>
          </p:nvCxnSpPr>
          <p:spPr bwMode="auto">
            <a:xfrm flipV="1">
              <a:off x="8051800" y="1368308"/>
              <a:ext cx="0" cy="130891"/>
            </a:xfrm>
            <a:prstGeom prst="line">
              <a:avLst/>
            </a:prstGeom>
            <a:noFill/>
            <a:ln w="28575" cap="flat" cmpd="sng" algn="ctr">
              <a:solidFill>
                <a:schemeClr val="bg1"/>
              </a:solidFill>
              <a:prstDash val="solid"/>
              <a:round/>
              <a:headEnd type="none" w="med" len="med"/>
              <a:tailEnd type="none" w="med" len="med"/>
            </a:ln>
            <a:effectLst/>
          </p:spPr>
        </p:cxnSp>
      </p:grpSp>
      <p:grpSp>
        <p:nvGrpSpPr>
          <p:cNvPr id="136" name="Group 135">
            <a:extLst>
              <a:ext uri="{FF2B5EF4-FFF2-40B4-BE49-F238E27FC236}">
                <a16:creationId xmlns:a16="http://schemas.microsoft.com/office/drawing/2014/main" xmlns="" id="{7F264642-F413-4323-A3D6-4DCB4A4F6E8B}"/>
              </a:ext>
            </a:extLst>
          </p:cNvPr>
          <p:cNvGrpSpPr/>
          <p:nvPr/>
        </p:nvGrpSpPr>
        <p:grpSpPr>
          <a:xfrm>
            <a:off x="7524857" y="1757977"/>
            <a:ext cx="585361" cy="104892"/>
            <a:chOff x="7677150" y="1368308"/>
            <a:chExt cx="586813" cy="130891"/>
          </a:xfrm>
        </p:grpSpPr>
        <p:cxnSp>
          <p:nvCxnSpPr>
            <p:cNvPr id="137" name="Straight Connector 136">
              <a:extLst>
                <a:ext uri="{FF2B5EF4-FFF2-40B4-BE49-F238E27FC236}">
                  <a16:creationId xmlns:a16="http://schemas.microsoft.com/office/drawing/2014/main" xmlns="" id="{42741F0B-8D2F-40DE-A239-5ACB341D1D1E}"/>
                </a:ext>
              </a:extLst>
            </p:cNvPr>
            <p:cNvCxnSpPr>
              <a:cxnSpLocks/>
            </p:cNvCxnSpPr>
            <p:nvPr/>
          </p:nvCxnSpPr>
          <p:spPr bwMode="auto">
            <a:xfrm>
              <a:off x="7677150" y="1433754"/>
              <a:ext cx="586813" cy="0"/>
            </a:xfrm>
            <a:prstGeom prst="line">
              <a:avLst/>
            </a:prstGeom>
            <a:noFill/>
            <a:ln w="28575" cap="flat" cmpd="sng" algn="ctr">
              <a:solidFill>
                <a:schemeClr val="bg1"/>
              </a:solidFill>
              <a:prstDash val="solid"/>
              <a:round/>
              <a:headEnd type="none" w="med" len="med"/>
              <a:tailEnd type="none" w="med" len="med"/>
            </a:ln>
            <a:effectLst/>
          </p:spPr>
        </p:cxnSp>
        <p:cxnSp>
          <p:nvCxnSpPr>
            <p:cNvPr id="138" name="Straight Connector 137">
              <a:extLst>
                <a:ext uri="{FF2B5EF4-FFF2-40B4-BE49-F238E27FC236}">
                  <a16:creationId xmlns:a16="http://schemas.microsoft.com/office/drawing/2014/main" xmlns="" id="{2B935FF1-EE55-4572-BC1C-0B5F49471238}"/>
                </a:ext>
              </a:extLst>
            </p:cNvPr>
            <p:cNvCxnSpPr>
              <a:cxnSpLocks/>
            </p:cNvCxnSpPr>
            <p:nvPr/>
          </p:nvCxnSpPr>
          <p:spPr bwMode="auto">
            <a:xfrm flipV="1">
              <a:off x="7677150" y="1368308"/>
              <a:ext cx="0" cy="130891"/>
            </a:xfrm>
            <a:prstGeom prst="line">
              <a:avLst/>
            </a:prstGeom>
            <a:noFill/>
            <a:ln w="28575" cap="flat" cmpd="sng" algn="ctr">
              <a:solidFill>
                <a:schemeClr val="bg1"/>
              </a:solidFill>
              <a:prstDash val="solid"/>
              <a:round/>
              <a:headEnd type="none" w="med" len="med"/>
              <a:tailEnd type="none" w="med" len="med"/>
            </a:ln>
            <a:effectLst/>
          </p:spPr>
        </p:cxnSp>
        <p:cxnSp>
          <p:nvCxnSpPr>
            <p:cNvPr id="139" name="Straight Connector 138">
              <a:extLst>
                <a:ext uri="{FF2B5EF4-FFF2-40B4-BE49-F238E27FC236}">
                  <a16:creationId xmlns:a16="http://schemas.microsoft.com/office/drawing/2014/main" xmlns="" id="{196F4197-D682-496D-A96B-CE610B6F32F4}"/>
                </a:ext>
              </a:extLst>
            </p:cNvPr>
            <p:cNvCxnSpPr>
              <a:cxnSpLocks/>
            </p:cNvCxnSpPr>
            <p:nvPr/>
          </p:nvCxnSpPr>
          <p:spPr bwMode="auto">
            <a:xfrm flipV="1">
              <a:off x="8256924" y="1368308"/>
              <a:ext cx="0" cy="130891"/>
            </a:xfrm>
            <a:prstGeom prst="line">
              <a:avLst/>
            </a:prstGeom>
            <a:noFill/>
            <a:ln w="28575" cap="flat" cmpd="sng" algn="ctr">
              <a:solidFill>
                <a:schemeClr val="bg1"/>
              </a:solidFill>
              <a:prstDash val="solid"/>
              <a:round/>
              <a:headEnd type="none" w="med" len="med"/>
              <a:tailEnd type="none" w="med" len="med"/>
            </a:ln>
            <a:effectLst/>
          </p:spPr>
        </p:cxnSp>
      </p:grpSp>
      <p:grpSp>
        <p:nvGrpSpPr>
          <p:cNvPr id="141" name="Group 140">
            <a:extLst>
              <a:ext uri="{FF2B5EF4-FFF2-40B4-BE49-F238E27FC236}">
                <a16:creationId xmlns:a16="http://schemas.microsoft.com/office/drawing/2014/main" xmlns="" id="{5D8BF1A9-E3C6-4232-BBF5-5F6329F39A6F}"/>
              </a:ext>
            </a:extLst>
          </p:cNvPr>
          <p:cNvGrpSpPr/>
          <p:nvPr/>
        </p:nvGrpSpPr>
        <p:grpSpPr>
          <a:xfrm>
            <a:off x="7589427" y="1865010"/>
            <a:ext cx="907723" cy="104892"/>
            <a:chOff x="7677150" y="1368308"/>
            <a:chExt cx="909974" cy="130891"/>
          </a:xfrm>
        </p:grpSpPr>
        <p:cxnSp>
          <p:nvCxnSpPr>
            <p:cNvPr id="142" name="Straight Connector 141">
              <a:extLst>
                <a:ext uri="{FF2B5EF4-FFF2-40B4-BE49-F238E27FC236}">
                  <a16:creationId xmlns:a16="http://schemas.microsoft.com/office/drawing/2014/main" xmlns="" id="{BDB8C768-2C11-491E-B69E-3095D968AE80}"/>
                </a:ext>
              </a:extLst>
            </p:cNvPr>
            <p:cNvCxnSpPr>
              <a:cxnSpLocks/>
            </p:cNvCxnSpPr>
            <p:nvPr/>
          </p:nvCxnSpPr>
          <p:spPr bwMode="auto">
            <a:xfrm>
              <a:off x="7677150" y="1433754"/>
              <a:ext cx="909974" cy="0"/>
            </a:xfrm>
            <a:prstGeom prst="line">
              <a:avLst/>
            </a:prstGeom>
            <a:noFill/>
            <a:ln w="28575" cap="flat" cmpd="sng" algn="ctr">
              <a:solidFill>
                <a:schemeClr val="bg1"/>
              </a:solidFill>
              <a:prstDash val="solid"/>
              <a:round/>
              <a:headEnd type="none" w="med" len="med"/>
              <a:tailEnd type="none" w="med" len="med"/>
            </a:ln>
            <a:effectLst/>
          </p:spPr>
        </p:cxnSp>
        <p:cxnSp>
          <p:nvCxnSpPr>
            <p:cNvPr id="143" name="Straight Connector 142">
              <a:extLst>
                <a:ext uri="{FF2B5EF4-FFF2-40B4-BE49-F238E27FC236}">
                  <a16:creationId xmlns:a16="http://schemas.microsoft.com/office/drawing/2014/main" xmlns="" id="{579913CF-82C9-4900-9C45-3B45CB052055}"/>
                </a:ext>
              </a:extLst>
            </p:cNvPr>
            <p:cNvCxnSpPr>
              <a:cxnSpLocks/>
            </p:cNvCxnSpPr>
            <p:nvPr/>
          </p:nvCxnSpPr>
          <p:spPr bwMode="auto">
            <a:xfrm flipV="1">
              <a:off x="7677150" y="1368308"/>
              <a:ext cx="0" cy="130891"/>
            </a:xfrm>
            <a:prstGeom prst="line">
              <a:avLst/>
            </a:prstGeom>
            <a:noFill/>
            <a:ln w="28575" cap="flat" cmpd="sng" algn="ctr">
              <a:solidFill>
                <a:schemeClr val="bg1"/>
              </a:solidFill>
              <a:prstDash val="solid"/>
              <a:round/>
              <a:headEnd type="none" w="med" len="med"/>
              <a:tailEnd type="none" w="med" len="med"/>
            </a:ln>
            <a:effectLst/>
          </p:spPr>
        </p:cxnSp>
        <p:cxnSp>
          <p:nvCxnSpPr>
            <p:cNvPr id="144" name="Straight Connector 143">
              <a:extLst>
                <a:ext uri="{FF2B5EF4-FFF2-40B4-BE49-F238E27FC236}">
                  <a16:creationId xmlns:a16="http://schemas.microsoft.com/office/drawing/2014/main" xmlns="" id="{D4CA3409-21F0-4869-BFCF-647608C3FC6D}"/>
                </a:ext>
              </a:extLst>
            </p:cNvPr>
            <p:cNvCxnSpPr>
              <a:cxnSpLocks/>
            </p:cNvCxnSpPr>
            <p:nvPr/>
          </p:nvCxnSpPr>
          <p:spPr bwMode="auto">
            <a:xfrm flipV="1">
              <a:off x="8587124" y="1368308"/>
              <a:ext cx="0" cy="130891"/>
            </a:xfrm>
            <a:prstGeom prst="line">
              <a:avLst/>
            </a:prstGeom>
            <a:noFill/>
            <a:ln w="28575" cap="flat" cmpd="sng" algn="ctr">
              <a:solidFill>
                <a:schemeClr val="bg1"/>
              </a:solidFill>
              <a:prstDash val="solid"/>
              <a:round/>
              <a:headEnd type="none" w="med" len="med"/>
              <a:tailEnd type="none" w="med" len="med"/>
            </a:ln>
            <a:effectLst/>
          </p:spPr>
        </p:cxnSp>
      </p:grpSp>
      <p:grpSp>
        <p:nvGrpSpPr>
          <p:cNvPr id="147" name="Group 146">
            <a:extLst>
              <a:ext uri="{FF2B5EF4-FFF2-40B4-BE49-F238E27FC236}">
                <a16:creationId xmlns:a16="http://schemas.microsoft.com/office/drawing/2014/main" xmlns="" id="{D33736E4-41BF-492F-B243-67E93FC8D509}"/>
              </a:ext>
            </a:extLst>
          </p:cNvPr>
          <p:cNvGrpSpPr/>
          <p:nvPr/>
        </p:nvGrpSpPr>
        <p:grpSpPr>
          <a:xfrm>
            <a:off x="7450442" y="1980121"/>
            <a:ext cx="660685" cy="104892"/>
            <a:chOff x="7677150" y="1368308"/>
            <a:chExt cx="662324" cy="130891"/>
          </a:xfrm>
        </p:grpSpPr>
        <p:cxnSp>
          <p:nvCxnSpPr>
            <p:cNvPr id="148" name="Straight Connector 147">
              <a:extLst>
                <a:ext uri="{FF2B5EF4-FFF2-40B4-BE49-F238E27FC236}">
                  <a16:creationId xmlns:a16="http://schemas.microsoft.com/office/drawing/2014/main" xmlns="" id="{0A342DB7-D2F4-4D4D-A20B-22B3DDD51B37}"/>
                </a:ext>
              </a:extLst>
            </p:cNvPr>
            <p:cNvCxnSpPr>
              <a:cxnSpLocks/>
            </p:cNvCxnSpPr>
            <p:nvPr/>
          </p:nvCxnSpPr>
          <p:spPr bwMode="auto">
            <a:xfrm>
              <a:off x="7677150" y="1433754"/>
              <a:ext cx="661412" cy="0"/>
            </a:xfrm>
            <a:prstGeom prst="line">
              <a:avLst/>
            </a:prstGeom>
            <a:noFill/>
            <a:ln w="28575" cap="flat" cmpd="sng" algn="ctr">
              <a:solidFill>
                <a:schemeClr val="bg1"/>
              </a:solidFill>
              <a:prstDash val="solid"/>
              <a:round/>
              <a:headEnd type="none" w="med" len="med"/>
              <a:tailEnd type="none" w="med" len="med"/>
            </a:ln>
            <a:effectLst/>
          </p:spPr>
        </p:cxnSp>
        <p:cxnSp>
          <p:nvCxnSpPr>
            <p:cNvPr id="149" name="Straight Connector 148">
              <a:extLst>
                <a:ext uri="{FF2B5EF4-FFF2-40B4-BE49-F238E27FC236}">
                  <a16:creationId xmlns:a16="http://schemas.microsoft.com/office/drawing/2014/main" xmlns="" id="{3C9CE7C4-5252-4117-80C0-9AFB6DC79F22}"/>
                </a:ext>
              </a:extLst>
            </p:cNvPr>
            <p:cNvCxnSpPr>
              <a:cxnSpLocks/>
            </p:cNvCxnSpPr>
            <p:nvPr/>
          </p:nvCxnSpPr>
          <p:spPr bwMode="auto">
            <a:xfrm flipV="1">
              <a:off x="7677150" y="1368308"/>
              <a:ext cx="0" cy="130891"/>
            </a:xfrm>
            <a:prstGeom prst="line">
              <a:avLst/>
            </a:prstGeom>
            <a:noFill/>
            <a:ln w="28575" cap="flat" cmpd="sng" algn="ctr">
              <a:solidFill>
                <a:schemeClr val="bg1"/>
              </a:solidFill>
              <a:prstDash val="solid"/>
              <a:round/>
              <a:headEnd type="none" w="med" len="med"/>
              <a:tailEnd type="none" w="med" len="med"/>
            </a:ln>
            <a:effectLst/>
          </p:spPr>
        </p:cxnSp>
        <p:cxnSp>
          <p:nvCxnSpPr>
            <p:cNvPr id="150" name="Straight Connector 149">
              <a:extLst>
                <a:ext uri="{FF2B5EF4-FFF2-40B4-BE49-F238E27FC236}">
                  <a16:creationId xmlns:a16="http://schemas.microsoft.com/office/drawing/2014/main" xmlns="" id="{0F497362-A4F6-448B-B3F1-189D9F17B291}"/>
                </a:ext>
              </a:extLst>
            </p:cNvPr>
            <p:cNvCxnSpPr>
              <a:cxnSpLocks/>
            </p:cNvCxnSpPr>
            <p:nvPr/>
          </p:nvCxnSpPr>
          <p:spPr bwMode="auto">
            <a:xfrm flipV="1">
              <a:off x="8339474" y="1368308"/>
              <a:ext cx="0" cy="130891"/>
            </a:xfrm>
            <a:prstGeom prst="line">
              <a:avLst/>
            </a:prstGeom>
            <a:noFill/>
            <a:ln w="28575" cap="flat" cmpd="sng" algn="ctr">
              <a:solidFill>
                <a:schemeClr val="bg1"/>
              </a:solidFill>
              <a:prstDash val="solid"/>
              <a:round/>
              <a:headEnd type="none" w="med" len="med"/>
              <a:tailEnd type="none" w="med" len="med"/>
            </a:ln>
            <a:effectLst/>
          </p:spPr>
        </p:cxnSp>
      </p:grpSp>
      <p:grpSp>
        <p:nvGrpSpPr>
          <p:cNvPr id="152" name="Group 151">
            <a:extLst>
              <a:ext uri="{FF2B5EF4-FFF2-40B4-BE49-F238E27FC236}">
                <a16:creationId xmlns:a16="http://schemas.microsoft.com/office/drawing/2014/main" xmlns="" id="{87926088-5177-4B68-B090-EDE99B8B2D68}"/>
              </a:ext>
            </a:extLst>
          </p:cNvPr>
          <p:cNvGrpSpPr/>
          <p:nvPr/>
        </p:nvGrpSpPr>
        <p:grpSpPr>
          <a:xfrm>
            <a:off x="7367516" y="2214783"/>
            <a:ext cx="660685" cy="104892"/>
            <a:chOff x="7677150" y="1368308"/>
            <a:chExt cx="662324" cy="130891"/>
          </a:xfrm>
        </p:grpSpPr>
        <p:cxnSp>
          <p:nvCxnSpPr>
            <p:cNvPr id="153" name="Straight Connector 152">
              <a:extLst>
                <a:ext uri="{FF2B5EF4-FFF2-40B4-BE49-F238E27FC236}">
                  <a16:creationId xmlns:a16="http://schemas.microsoft.com/office/drawing/2014/main" xmlns="" id="{616FE167-5156-445E-BF63-640D7E076E13}"/>
                </a:ext>
              </a:extLst>
            </p:cNvPr>
            <p:cNvCxnSpPr>
              <a:cxnSpLocks/>
            </p:cNvCxnSpPr>
            <p:nvPr/>
          </p:nvCxnSpPr>
          <p:spPr bwMode="auto">
            <a:xfrm>
              <a:off x="7677150" y="1433754"/>
              <a:ext cx="661412" cy="0"/>
            </a:xfrm>
            <a:prstGeom prst="line">
              <a:avLst/>
            </a:prstGeom>
            <a:noFill/>
            <a:ln w="28575" cap="flat" cmpd="sng" algn="ctr">
              <a:solidFill>
                <a:schemeClr val="bg1"/>
              </a:solidFill>
              <a:prstDash val="solid"/>
              <a:round/>
              <a:headEnd type="none" w="med" len="med"/>
              <a:tailEnd type="none" w="med" len="med"/>
            </a:ln>
            <a:effectLst/>
          </p:spPr>
        </p:cxnSp>
        <p:cxnSp>
          <p:nvCxnSpPr>
            <p:cNvPr id="154" name="Straight Connector 153">
              <a:extLst>
                <a:ext uri="{FF2B5EF4-FFF2-40B4-BE49-F238E27FC236}">
                  <a16:creationId xmlns:a16="http://schemas.microsoft.com/office/drawing/2014/main" xmlns="" id="{2F791908-40DF-46C2-BC3A-6C7BD89712B4}"/>
                </a:ext>
              </a:extLst>
            </p:cNvPr>
            <p:cNvCxnSpPr>
              <a:cxnSpLocks/>
            </p:cNvCxnSpPr>
            <p:nvPr/>
          </p:nvCxnSpPr>
          <p:spPr bwMode="auto">
            <a:xfrm flipV="1">
              <a:off x="7677150" y="1368308"/>
              <a:ext cx="0" cy="130891"/>
            </a:xfrm>
            <a:prstGeom prst="line">
              <a:avLst/>
            </a:prstGeom>
            <a:noFill/>
            <a:ln w="28575" cap="flat" cmpd="sng" algn="ctr">
              <a:solidFill>
                <a:schemeClr val="bg1"/>
              </a:solidFill>
              <a:prstDash val="solid"/>
              <a:round/>
              <a:headEnd type="none" w="med" len="med"/>
              <a:tailEnd type="none" w="med" len="med"/>
            </a:ln>
            <a:effectLst/>
          </p:spPr>
        </p:cxnSp>
        <p:cxnSp>
          <p:nvCxnSpPr>
            <p:cNvPr id="155" name="Straight Connector 154">
              <a:extLst>
                <a:ext uri="{FF2B5EF4-FFF2-40B4-BE49-F238E27FC236}">
                  <a16:creationId xmlns:a16="http://schemas.microsoft.com/office/drawing/2014/main" xmlns="" id="{A7BEA9A1-9BA4-4CF3-BC9F-DFB11D362B03}"/>
                </a:ext>
              </a:extLst>
            </p:cNvPr>
            <p:cNvCxnSpPr>
              <a:cxnSpLocks/>
            </p:cNvCxnSpPr>
            <p:nvPr/>
          </p:nvCxnSpPr>
          <p:spPr bwMode="auto">
            <a:xfrm flipV="1">
              <a:off x="8339474" y="1368308"/>
              <a:ext cx="0" cy="130891"/>
            </a:xfrm>
            <a:prstGeom prst="line">
              <a:avLst/>
            </a:prstGeom>
            <a:noFill/>
            <a:ln w="28575" cap="flat" cmpd="sng" algn="ctr">
              <a:solidFill>
                <a:schemeClr val="bg1"/>
              </a:solidFill>
              <a:prstDash val="solid"/>
              <a:round/>
              <a:headEnd type="none" w="med" len="med"/>
              <a:tailEnd type="none" w="med" len="med"/>
            </a:ln>
            <a:effectLst/>
          </p:spPr>
        </p:cxnSp>
      </p:grpSp>
      <p:grpSp>
        <p:nvGrpSpPr>
          <p:cNvPr id="156" name="Group 155">
            <a:extLst>
              <a:ext uri="{FF2B5EF4-FFF2-40B4-BE49-F238E27FC236}">
                <a16:creationId xmlns:a16="http://schemas.microsoft.com/office/drawing/2014/main" xmlns="" id="{F8B030B1-EB7C-40CE-9F91-958A474D1C78}"/>
              </a:ext>
            </a:extLst>
          </p:cNvPr>
          <p:cNvGrpSpPr/>
          <p:nvPr/>
        </p:nvGrpSpPr>
        <p:grpSpPr>
          <a:xfrm>
            <a:off x="7687073" y="2319202"/>
            <a:ext cx="488419" cy="104892"/>
            <a:chOff x="7849844" y="1368308"/>
            <a:chExt cx="489630" cy="130891"/>
          </a:xfrm>
        </p:grpSpPr>
        <p:cxnSp>
          <p:nvCxnSpPr>
            <p:cNvPr id="157" name="Straight Connector 156">
              <a:extLst>
                <a:ext uri="{FF2B5EF4-FFF2-40B4-BE49-F238E27FC236}">
                  <a16:creationId xmlns:a16="http://schemas.microsoft.com/office/drawing/2014/main" xmlns="" id="{E90507D2-D1D9-47D2-A995-7ECD8DE39F7A}"/>
                </a:ext>
              </a:extLst>
            </p:cNvPr>
            <p:cNvCxnSpPr>
              <a:cxnSpLocks/>
            </p:cNvCxnSpPr>
            <p:nvPr/>
          </p:nvCxnSpPr>
          <p:spPr bwMode="auto">
            <a:xfrm>
              <a:off x="7849844" y="1433754"/>
              <a:ext cx="488718" cy="0"/>
            </a:xfrm>
            <a:prstGeom prst="line">
              <a:avLst/>
            </a:prstGeom>
            <a:noFill/>
            <a:ln w="28575" cap="flat" cmpd="sng" algn="ctr">
              <a:solidFill>
                <a:schemeClr val="bg1"/>
              </a:solidFill>
              <a:prstDash val="solid"/>
              <a:round/>
              <a:headEnd type="none" w="med" len="med"/>
              <a:tailEnd type="none" w="med" len="med"/>
            </a:ln>
            <a:effectLst/>
          </p:spPr>
        </p:cxnSp>
        <p:cxnSp>
          <p:nvCxnSpPr>
            <p:cNvPr id="158" name="Straight Connector 157">
              <a:extLst>
                <a:ext uri="{FF2B5EF4-FFF2-40B4-BE49-F238E27FC236}">
                  <a16:creationId xmlns:a16="http://schemas.microsoft.com/office/drawing/2014/main" xmlns="" id="{70F4DEB1-4016-4155-9D7C-C63E55C1988A}"/>
                </a:ext>
              </a:extLst>
            </p:cNvPr>
            <p:cNvCxnSpPr>
              <a:cxnSpLocks/>
            </p:cNvCxnSpPr>
            <p:nvPr/>
          </p:nvCxnSpPr>
          <p:spPr bwMode="auto">
            <a:xfrm flipV="1">
              <a:off x="7849844" y="1368308"/>
              <a:ext cx="0" cy="130891"/>
            </a:xfrm>
            <a:prstGeom prst="line">
              <a:avLst/>
            </a:prstGeom>
            <a:noFill/>
            <a:ln w="28575" cap="flat" cmpd="sng" algn="ctr">
              <a:solidFill>
                <a:schemeClr val="bg1"/>
              </a:solidFill>
              <a:prstDash val="solid"/>
              <a:round/>
              <a:headEnd type="none" w="med" len="med"/>
              <a:tailEnd type="none" w="med" len="med"/>
            </a:ln>
            <a:effectLst/>
          </p:spPr>
        </p:cxnSp>
        <p:cxnSp>
          <p:nvCxnSpPr>
            <p:cNvPr id="159" name="Straight Connector 158">
              <a:extLst>
                <a:ext uri="{FF2B5EF4-FFF2-40B4-BE49-F238E27FC236}">
                  <a16:creationId xmlns:a16="http://schemas.microsoft.com/office/drawing/2014/main" xmlns="" id="{CF3D8C55-E98D-4C60-8735-2C2BE80D3495}"/>
                </a:ext>
              </a:extLst>
            </p:cNvPr>
            <p:cNvCxnSpPr>
              <a:cxnSpLocks/>
            </p:cNvCxnSpPr>
            <p:nvPr/>
          </p:nvCxnSpPr>
          <p:spPr bwMode="auto">
            <a:xfrm flipV="1">
              <a:off x="8339474" y="1368308"/>
              <a:ext cx="0" cy="130891"/>
            </a:xfrm>
            <a:prstGeom prst="line">
              <a:avLst/>
            </a:prstGeom>
            <a:noFill/>
            <a:ln w="28575" cap="flat" cmpd="sng" algn="ctr">
              <a:solidFill>
                <a:schemeClr val="bg1"/>
              </a:solidFill>
              <a:prstDash val="solid"/>
              <a:round/>
              <a:headEnd type="none" w="med" len="med"/>
              <a:tailEnd type="none" w="med" len="med"/>
            </a:ln>
            <a:effectLst/>
          </p:spPr>
        </p:cxnSp>
      </p:grpSp>
      <p:grpSp>
        <p:nvGrpSpPr>
          <p:cNvPr id="161" name="Group 160">
            <a:extLst>
              <a:ext uri="{FF2B5EF4-FFF2-40B4-BE49-F238E27FC236}">
                <a16:creationId xmlns:a16="http://schemas.microsoft.com/office/drawing/2014/main" xmlns="" id="{A7931958-CDFD-4664-BA2B-B47D3F2B3978}"/>
              </a:ext>
            </a:extLst>
          </p:cNvPr>
          <p:cNvGrpSpPr/>
          <p:nvPr/>
        </p:nvGrpSpPr>
        <p:grpSpPr>
          <a:xfrm>
            <a:off x="7522561" y="2560368"/>
            <a:ext cx="488419" cy="104892"/>
            <a:chOff x="7849844" y="1368308"/>
            <a:chExt cx="489630" cy="130891"/>
          </a:xfrm>
        </p:grpSpPr>
        <p:cxnSp>
          <p:nvCxnSpPr>
            <p:cNvPr id="162" name="Straight Connector 161">
              <a:extLst>
                <a:ext uri="{FF2B5EF4-FFF2-40B4-BE49-F238E27FC236}">
                  <a16:creationId xmlns:a16="http://schemas.microsoft.com/office/drawing/2014/main" xmlns="" id="{7C49BD65-7109-4B1D-8B9A-0A3405BC82C5}"/>
                </a:ext>
              </a:extLst>
            </p:cNvPr>
            <p:cNvCxnSpPr>
              <a:cxnSpLocks/>
            </p:cNvCxnSpPr>
            <p:nvPr/>
          </p:nvCxnSpPr>
          <p:spPr bwMode="auto">
            <a:xfrm>
              <a:off x="7849844" y="1433754"/>
              <a:ext cx="488718" cy="0"/>
            </a:xfrm>
            <a:prstGeom prst="line">
              <a:avLst/>
            </a:prstGeom>
            <a:noFill/>
            <a:ln w="28575" cap="flat" cmpd="sng" algn="ctr">
              <a:solidFill>
                <a:schemeClr val="bg1"/>
              </a:solidFill>
              <a:prstDash val="solid"/>
              <a:round/>
              <a:headEnd type="none" w="med" len="med"/>
              <a:tailEnd type="none" w="med" len="med"/>
            </a:ln>
            <a:effectLst/>
          </p:spPr>
        </p:cxnSp>
        <p:cxnSp>
          <p:nvCxnSpPr>
            <p:cNvPr id="163" name="Straight Connector 162">
              <a:extLst>
                <a:ext uri="{FF2B5EF4-FFF2-40B4-BE49-F238E27FC236}">
                  <a16:creationId xmlns:a16="http://schemas.microsoft.com/office/drawing/2014/main" xmlns="" id="{9C460507-7489-42CC-830F-FBAAFFB27187}"/>
                </a:ext>
              </a:extLst>
            </p:cNvPr>
            <p:cNvCxnSpPr>
              <a:cxnSpLocks/>
            </p:cNvCxnSpPr>
            <p:nvPr/>
          </p:nvCxnSpPr>
          <p:spPr bwMode="auto">
            <a:xfrm flipV="1">
              <a:off x="7849844" y="1368308"/>
              <a:ext cx="0" cy="130891"/>
            </a:xfrm>
            <a:prstGeom prst="line">
              <a:avLst/>
            </a:prstGeom>
            <a:noFill/>
            <a:ln w="28575" cap="flat" cmpd="sng" algn="ctr">
              <a:solidFill>
                <a:schemeClr val="bg1"/>
              </a:solidFill>
              <a:prstDash val="solid"/>
              <a:round/>
              <a:headEnd type="none" w="med" len="med"/>
              <a:tailEnd type="none" w="med" len="med"/>
            </a:ln>
            <a:effectLst/>
          </p:spPr>
        </p:cxnSp>
        <p:cxnSp>
          <p:nvCxnSpPr>
            <p:cNvPr id="164" name="Straight Connector 163">
              <a:extLst>
                <a:ext uri="{FF2B5EF4-FFF2-40B4-BE49-F238E27FC236}">
                  <a16:creationId xmlns:a16="http://schemas.microsoft.com/office/drawing/2014/main" xmlns="" id="{71CB88C1-0EE1-45DB-B80A-912BF680DCED}"/>
                </a:ext>
              </a:extLst>
            </p:cNvPr>
            <p:cNvCxnSpPr>
              <a:cxnSpLocks/>
            </p:cNvCxnSpPr>
            <p:nvPr/>
          </p:nvCxnSpPr>
          <p:spPr bwMode="auto">
            <a:xfrm flipV="1">
              <a:off x="8339474" y="1368308"/>
              <a:ext cx="0" cy="130891"/>
            </a:xfrm>
            <a:prstGeom prst="line">
              <a:avLst/>
            </a:prstGeom>
            <a:noFill/>
            <a:ln w="28575" cap="flat" cmpd="sng" algn="ctr">
              <a:solidFill>
                <a:schemeClr val="bg1"/>
              </a:solidFill>
              <a:prstDash val="solid"/>
              <a:round/>
              <a:headEnd type="none" w="med" len="med"/>
              <a:tailEnd type="none" w="med" len="med"/>
            </a:ln>
            <a:effectLst/>
          </p:spPr>
        </p:cxnSp>
      </p:grpSp>
      <p:grpSp>
        <p:nvGrpSpPr>
          <p:cNvPr id="165" name="Group 164">
            <a:extLst>
              <a:ext uri="{FF2B5EF4-FFF2-40B4-BE49-F238E27FC236}">
                <a16:creationId xmlns:a16="http://schemas.microsoft.com/office/drawing/2014/main" xmlns="" id="{CD335A45-91A3-4567-985C-4560CED142D2}"/>
              </a:ext>
            </a:extLst>
          </p:cNvPr>
          <p:cNvGrpSpPr/>
          <p:nvPr/>
        </p:nvGrpSpPr>
        <p:grpSpPr>
          <a:xfrm>
            <a:off x="7554785" y="2675154"/>
            <a:ext cx="624777" cy="104892"/>
            <a:chOff x="7849844" y="1368308"/>
            <a:chExt cx="626326" cy="130891"/>
          </a:xfrm>
        </p:grpSpPr>
        <p:cxnSp>
          <p:nvCxnSpPr>
            <p:cNvPr id="166" name="Straight Connector 165">
              <a:extLst>
                <a:ext uri="{FF2B5EF4-FFF2-40B4-BE49-F238E27FC236}">
                  <a16:creationId xmlns:a16="http://schemas.microsoft.com/office/drawing/2014/main" xmlns="" id="{BC3A2898-F627-405D-8E14-C76971D691B3}"/>
                </a:ext>
              </a:extLst>
            </p:cNvPr>
            <p:cNvCxnSpPr>
              <a:cxnSpLocks/>
            </p:cNvCxnSpPr>
            <p:nvPr/>
          </p:nvCxnSpPr>
          <p:spPr bwMode="auto">
            <a:xfrm>
              <a:off x="7849844" y="1433754"/>
              <a:ext cx="621324" cy="0"/>
            </a:xfrm>
            <a:prstGeom prst="line">
              <a:avLst/>
            </a:prstGeom>
            <a:noFill/>
            <a:ln w="28575" cap="flat" cmpd="sng" algn="ctr">
              <a:solidFill>
                <a:schemeClr val="bg1"/>
              </a:solidFill>
              <a:prstDash val="solid"/>
              <a:round/>
              <a:headEnd type="none" w="med" len="med"/>
              <a:tailEnd type="none" w="med" len="med"/>
            </a:ln>
            <a:effectLst/>
          </p:spPr>
        </p:cxnSp>
        <p:cxnSp>
          <p:nvCxnSpPr>
            <p:cNvPr id="167" name="Straight Connector 166">
              <a:extLst>
                <a:ext uri="{FF2B5EF4-FFF2-40B4-BE49-F238E27FC236}">
                  <a16:creationId xmlns:a16="http://schemas.microsoft.com/office/drawing/2014/main" xmlns="" id="{94B15170-0DA7-4018-AEBF-AC5971851D37}"/>
                </a:ext>
              </a:extLst>
            </p:cNvPr>
            <p:cNvCxnSpPr>
              <a:cxnSpLocks/>
            </p:cNvCxnSpPr>
            <p:nvPr/>
          </p:nvCxnSpPr>
          <p:spPr bwMode="auto">
            <a:xfrm flipV="1">
              <a:off x="7849844" y="1368308"/>
              <a:ext cx="0" cy="130891"/>
            </a:xfrm>
            <a:prstGeom prst="line">
              <a:avLst/>
            </a:prstGeom>
            <a:noFill/>
            <a:ln w="28575" cap="flat" cmpd="sng" algn="ctr">
              <a:solidFill>
                <a:schemeClr val="bg1"/>
              </a:solidFill>
              <a:prstDash val="solid"/>
              <a:round/>
              <a:headEnd type="none" w="med" len="med"/>
              <a:tailEnd type="none" w="med" len="med"/>
            </a:ln>
            <a:effectLst/>
          </p:spPr>
        </p:cxnSp>
        <p:cxnSp>
          <p:nvCxnSpPr>
            <p:cNvPr id="168" name="Straight Connector 167">
              <a:extLst>
                <a:ext uri="{FF2B5EF4-FFF2-40B4-BE49-F238E27FC236}">
                  <a16:creationId xmlns:a16="http://schemas.microsoft.com/office/drawing/2014/main" xmlns="" id="{7873823D-FABE-4710-84E8-D73EBC68177C}"/>
                </a:ext>
              </a:extLst>
            </p:cNvPr>
            <p:cNvCxnSpPr>
              <a:cxnSpLocks/>
            </p:cNvCxnSpPr>
            <p:nvPr/>
          </p:nvCxnSpPr>
          <p:spPr bwMode="auto">
            <a:xfrm flipV="1">
              <a:off x="8476170" y="1368308"/>
              <a:ext cx="0" cy="130891"/>
            </a:xfrm>
            <a:prstGeom prst="line">
              <a:avLst/>
            </a:prstGeom>
            <a:noFill/>
            <a:ln w="28575" cap="flat" cmpd="sng" algn="ctr">
              <a:solidFill>
                <a:schemeClr val="bg1"/>
              </a:solidFill>
              <a:prstDash val="solid"/>
              <a:round/>
              <a:headEnd type="none" w="med" len="med"/>
              <a:tailEnd type="none" w="med" len="med"/>
            </a:ln>
            <a:effectLst/>
          </p:spPr>
        </p:cxnSp>
      </p:grpSp>
      <p:grpSp>
        <p:nvGrpSpPr>
          <p:cNvPr id="170" name="Group 169">
            <a:extLst>
              <a:ext uri="{FF2B5EF4-FFF2-40B4-BE49-F238E27FC236}">
                <a16:creationId xmlns:a16="http://schemas.microsoft.com/office/drawing/2014/main" xmlns="" id="{96E0F79B-80C0-4660-8AE2-0825031CDB92}"/>
              </a:ext>
            </a:extLst>
          </p:cNvPr>
          <p:cNvGrpSpPr/>
          <p:nvPr/>
        </p:nvGrpSpPr>
        <p:grpSpPr>
          <a:xfrm>
            <a:off x="7554786" y="2898332"/>
            <a:ext cx="434350" cy="104892"/>
            <a:chOff x="8040743" y="1368308"/>
            <a:chExt cx="435427" cy="130891"/>
          </a:xfrm>
        </p:grpSpPr>
        <p:cxnSp>
          <p:nvCxnSpPr>
            <p:cNvPr id="171" name="Straight Connector 170">
              <a:extLst>
                <a:ext uri="{FF2B5EF4-FFF2-40B4-BE49-F238E27FC236}">
                  <a16:creationId xmlns:a16="http://schemas.microsoft.com/office/drawing/2014/main" xmlns="" id="{552C15BB-8570-4064-B5D3-5902619AB7D8}"/>
                </a:ext>
              </a:extLst>
            </p:cNvPr>
            <p:cNvCxnSpPr>
              <a:cxnSpLocks/>
            </p:cNvCxnSpPr>
            <p:nvPr/>
          </p:nvCxnSpPr>
          <p:spPr bwMode="auto">
            <a:xfrm>
              <a:off x="8040743" y="1433754"/>
              <a:ext cx="430425" cy="0"/>
            </a:xfrm>
            <a:prstGeom prst="line">
              <a:avLst/>
            </a:prstGeom>
            <a:noFill/>
            <a:ln w="28575" cap="flat" cmpd="sng" algn="ctr">
              <a:solidFill>
                <a:schemeClr val="bg1"/>
              </a:solidFill>
              <a:prstDash val="solid"/>
              <a:round/>
              <a:headEnd type="none" w="med" len="med"/>
              <a:tailEnd type="none" w="med" len="med"/>
            </a:ln>
            <a:effectLst/>
          </p:spPr>
        </p:cxnSp>
        <p:cxnSp>
          <p:nvCxnSpPr>
            <p:cNvPr id="172" name="Straight Connector 171">
              <a:extLst>
                <a:ext uri="{FF2B5EF4-FFF2-40B4-BE49-F238E27FC236}">
                  <a16:creationId xmlns:a16="http://schemas.microsoft.com/office/drawing/2014/main" xmlns="" id="{CED54C00-0952-4A64-944E-79787EEA0659}"/>
                </a:ext>
              </a:extLst>
            </p:cNvPr>
            <p:cNvCxnSpPr>
              <a:cxnSpLocks/>
            </p:cNvCxnSpPr>
            <p:nvPr/>
          </p:nvCxnSpPr>
          <p:spPr bwMode="auto">
            <a:xfrm flipV="1">
              <a:off x="8044666" y="1368308"/>
              <a:ext cx="0" cy="130891"/>
            </a:xfrm>
            <a:prstGeom prst="line">
              <a:avLst/>
            </a:prstGeom>
            <a:noFill/>
            <a:ln w="28575" cap="flat" cmpd="sng" algn="ctr">
              <a:solidFill>
                <a:schemeClr val="bg1"/>
              </a:solidFill>
              <a:prstDash val="solid"/>
              <a:round/>
              <a:headEnd type="none" w="med" len="med"/>
              <a:tailEnd type="none" w="med" len="med"/>
            </a:ln>
            <a:effectLst/>
          </p:spPr>
        </p:cxnSp>
        <p:cxnSp>
          <p:nvCxnSpPr>
            <p:cNvPr id="173" name="Straight Connector 172">
              <a:extLst>
                <a:ext uri="{FF2B5EF4-FFF2-40B4-BE49-F238E27FC236}">
                  <a16:creationId xmlns:a16="http://schemas.microsoft.com/office/drawing/2014/main" xmlns="" id="{CE459F0F-A32D-42D4-983E-68B03497CFD5}"/>
                </a:ext>
              </a:extLst>
            </p:cNvPr>
            <p:cNvCxnSpPr>
              <a:cxnSpLocks/>
            </p:cNvCxnSpPr>
            <p:nvPr/>
          </p:nvCxnSpPr>
          <p:spPr bwMode="auto">
            <a:xfrm flipV="1">
              <a:off x="8476170" y="1368308"/>
              <a:ext cx="0" cy="130891"/>
            </a:xfrm>
            <a:prstGeom prst="line">
              <a:avLst/>
            </a:prstGeom>
            <a:noFill/>
            <a:ln w="28575" cap="flat" cmpd="sng" algn="ctr">
              <a:solidFill>
                <a:schemeClr val="bg1"/>
              </a:solidFill>
              <a:prstDash val="solid"/>
              <a:round/>
              <a:headEnd type="none" w="med" len="med"/>
              <a:tailEnd type="none" w="med" len="med"/>
            </a:ln>
            <a:effectLst/>
          </p:spPr>
        </p:cxnSp>
      </p:grpSp>
      <p:grpSp>
        <p:nvGrpSpPr>
          <p:cNvPr id="175" name="Group 174">
            <a:extLst>
              <a:ext uri="{FF2B5EF4-FFF2-40B4-BE49-F238E27FC236}">
                <a16:creationId xmlns:a16="http://schemas.microsoft.com/office/drawing/2014/main" xmlns="" id="{CEC7FE25-385D-47D5-8C3A-58F27051E918}"/>
              </a:ext>
            </a:extLst>
          </p:cNvPr>
          <p:cNvGrpSpPr/>
          <p:nvPr/>
        </p:nvGrpSpPr>
        <p:grpSpPr>
          <a:xfrm>
            <a:off x="7697488" y="3012566"/>
            <a:ext cx="1014595" cy="104892"/>
            <a:chOff x="8040743" y="1368308"/>
            <a:chExt cx="1017111" cy="130891"/>
          </a:xfrm>
        </p:grpSpPr>
        <p:cxnSp>
          <p:nvCxnSpPr>
            <p:cNvPr id="176" name="Straight Connector 175">
              <a:extLst>
                <a:ext uri="{FF2B5EF4-FFF2-40B4-BE49-F238E27FC236}">
                  <a16:creationId xmlns:a16="http://schemas.microsoft.com/office/drawing/2014/main" xmlns="" id="{BB58A72A-3292-4E8F-906A-12D9CA7F1CE8}"/>
                </a:ext>
              </a:extLst>
            </p:cNvPr>
            <p:cNvCxnSpPr>
              <a:cxnSpLocks/>
            </p:cNvCxnSpPr>
            <p:nvPr/>
          </p:nvCxnSpPr>
          <p:spPr bwMode="auto">
            <a:xfrm>
              <a:off x="8040743" y="1433754"/>
              <a:ext cx="1017111" cy="0"/>
            </a:xfrm>
            <a:prstGeom prst="line">
              <a:avLst/>
            </a:prstGeom>
            <a:noFill/>
            <a:ln w="28575" cap="flat" cmpd="sng" algn="ctr">
              <a:solidFill>
                <a:schemeClr val="bg1"/>
              </a:solidFill>
              <a:prstDash val="solid"/>
              <a:round/>
              <a:headEnd type="none" w="med" len="med"/>
              <a:tailEnd type="none" w="med" len="med"/>
            </a:ln>
            <a:effectLst/>
          </p:spPr>
        </p:cxnSp>
        <p:cxnSp>
          <p:nvCxnSpPr>
            <p:cNvPr id="177" name="Straight Connector 176">
              <a:extLst>
                <a:ext uri="{FF2B5EF4-FFF2-40B4-BE49-F238E27FC236}">
                  <a16:creationId xmlns:a16="http://schemas.microsoft.com/office/drawing/2014/main" xmlns="" id="{7A9DC2A3-47F7-4202-8C40-E2C58E3ED6C5}"/>
                </a:ext>
              </a:extLst>
            </p:cNvPr>
            <p:cNvCxnSpPr>
              <a:cxnSpLocks/>
            </p:cNvCxnSpPr>
            <p:nvPr/>
          </p:nvCxnSpPr>
          <p:spPr bwMode="auto">
            <a:xfrm flipV="1">
              <a:off x="8044666" y="1368308"/>
              <a:ext cx="0" cy="130891"/>
            </a:xfrm>
            <a:prstGeom prst="line">
              <a:avLst/>
            </a:prstGeom>
            <a:noFill/>
            <a:ln w="28575" cap="flat" cmpd="sng" algn="ctr">
              <a:solidFill>
                <a:schemeClr val="bg1"/>
              </a:solidFill>
              <a:prstDash val="solid"/>
              <a:round/>
              <a:headEnd type="none" w="med" len="med"/>
              <a:tailEnd type="none" w="med" len="med"/>
            </a:ln>
            <a:effectLst/>
          </p:spPr>
        </p:cxnSp>
        <p:cxnSp>
          <p:nvCxnSpPr>
            <p:cNvPr id="178" name="Straight Connector 177">
              <a:extLst>
                <a:ext uri="{FF2B5EF4-FFF2-40B4-BE49-F238E27FC236}">
                  <a16:creationId xmlns:a16="http://schemas.microsoft.com/office/drawing/2014/main" xmlns="" id="{726E229C-A75D-419B-8172-2B15F325EA7B}"/>
                </a:ext>
              </a:extLst>
            </p:cNvPr>
            <p:cNvCxnSpPr>
              <a:cxnSpLocks/>
            </p:cNvCxnSpPr>
            <p:nvPr/>
          </p:nvCxnSpPr>
          <p:spPr bwMode="auto">
            <a:xfrm flipV="1">
              <a:off x="9057854" y="1368308"/>
              <a:ext cx="0" cy="130891"/>
            </a:xfrm>
            <a:prstGeom prst="line">
              <a:avLst/>
            </a:prstGeom>
            <a:noFill/>
            <a:ln w="28575" cap="flat" cmpd="sng" algn="ctr">
              <a:solidFill>
                <a:schemeClr val="bg1"/>
              </a:solidFill>
              <a:prstDash val="solid"/>
              <a:round/>
              <a:headEnd type="none" w="med" len="med"/>
              <a:tailEnd type="none" w="med" len="med"/>
            </a:ln>
            <a:effectLst/>
          </p:spPr>
        </p:cxnSp>
      </p:grpSp>
      <p:grpSp>
        <p:nvGrpSpPr>
          <p:cNvPr id="180" name="Group 179">
            <a:extLst>
              <a:ext uri="{FF2B5EF4-FFF2-40B4-BE49-F238E27FC236}">
                <a16:creationId xmlns:a16="http://schemas.microsoft.com/office/drawing/2014/main" xmlns="" id="{B7C83162-2504-4D68-BDAA-9E39C11A8A6E}"/>
              </a:ext>
            </a:extLst>
          </p:cNvPr>
          <p:cNvGrpSpPr/>
          <p:nvPr/>
        </p:nvGrpSpPr>
        <p:grpSpPr>
          <a:xfrm>
            <a:off x="7548225" y="3259749"/>
            <a:ext cx="466021" cy="104892"/>
            <a:chOff x="8040743" y="1368308"/>
            <a:chExt cx="467177" cy="130891"/>
          </a:xfrm>
        </p:grpSpPr>
        <p:cxnSp>
          <p:nvCxnSpPr>
            <p:cNvPr id="181" name="Straight Connector 180">
              <a:extLst>
                <a:ext uri="{FF2B5EF4-FFF2-40B4-BE49-F238E27FC236}">
                  <a16:creationId xmlns:a16="http://schemas.microsoft.com/office/drawing/2014/main" xmlns="" id="{055FF6E6-4D22-4366-A0A1-1C4F8723B37B}"/>
                </a:ext>
              </a:extLst>
            </p:cNvPr>
            <p:cNvCxnSpPr>
              <a:cxnSpLocks/>
            </p:cNvCxnSpPr>
            <p:nvPr/>
          </p:nvCxnSpPr>
          <p:spPr bwMode="auto">
            <a:xfrm>
              <a:off x="8040743" y="1433754"/>
              <a:ext cx="463001" cy="0"/>
            </a:xfrm>
            <a:prstGeom prst="line">
              <a:avLst/>
            </a:prstGeom>
            <a:noFill/>
            <a:ln w="28575" cap="flat" cmpd="sng" algn="ctr">
              <a:solidFill>
                <a:schemeClr val="bg1"/>
              </a:solidFill>
              <a:prstDash val="solid"/>
              <a:round/>
              <a:headEnd type="none" w="med" len="med"/>
              <a:tailEnd type="none" w="med" len="med"/>
            </a:ln>
            <a:effectLst/>
          </p:spPr>
        </p:cxnSp>
        <p:cxnSp>
          <p:nvCxnSpPr>
            <p:cNvPr id="182" name="Straight Connector 181">
              <a:extLst>
                <a:ext uri="{FF2B5EF4-FFF2-40B4-BE49-F238E27FC236}">
                  <a16:creationId xmlns:a16="http://schemas.microsoft.com/office/drawing/2014/main" xmlns="" id="{35A90091-BE2A-4991-A1C6-F3224E6D361B}"/>
                </a:ext>
              </a:extLst>
            </p:cNvPr>
            <p:cNvCxnSpPr>
              <a:cxnSpLocks/>
            </p:cNvCxnSpPr>
            <p:nvPr/>
          </p:nvCxnSpPr>
          <p:spPr bwMode="auto">
            <a:xfrm flipV="1">
              <a:off x="8044666" y="1368308"/>
              <a:ext cx="0" cy="130891"/>
            </a:xfrm>
            <a:prstGeom prst="line">
              <a:avLst/>
            </a:prstGeom>
            <a:noFill/>
            <a:ln w="28575" cap="flat" cmpd="sng" algn="ctr">
              <a:solidFill>
                <a:schemeClr val="bg1"/>
              </a:solidFill>
              <a:prstDash val="solid"/>
              <a:round/>
              <a:headEnd type="none" w="med" len="med"/>
              <a:tailEnd type="none" w="med" len="med"/>
            </a:ln>
            <a:effectLst/>
          </p:spPr>
        </p:cxnSp>
        <p:cxnSp>
          <p:nvCxnSpPr>
            <p:cNvPr id="183" name="Straight Connector 182">
              <a:extLst>
                <a:ext uri="{FF2B5EF4-FFF2-40B4-BE49-F238E27FC236}">
                  <a16:creationId xmlns:a16="http://schemas.microsoft.com/office/drawing/2014/main" xmlns="" id="{2B579BC8-3169-44CD-8B54-B97AC214548D}"/>
                </a:ext>
              </a:extLst>
            </p:cNvPr>
            <p:cNvCxnSpPr>
              <a:cxnSpLocks/>
            </p:cNvCxnSpPr>
            <p:nvPr/>
          </p:nvCxnSpPr>
          <p:spPr bwMode="auto">
            <a:xfrm flipV="1">
              <a:off x="8507920" y="1368308"/>
              <a:ext cx="0" cy="130891"/>
            </a:xfrm>
            <a:prstGeom prst="line">
              <a:avLst/>
            </a:prstGeom>
            <a:noFill/>
            <a:ln w="28575" cap="flat" cmpd="sng" algn="ctr">
              <a:solidFill>
                <a:schemeClr val="bg1"/>
              </a:solidFill>
              <a:prstDash val="solid"/>
              <a:round/>
              <a:headEnd type="none" w="med" len="med"/>
              <a:tailEnd type="none" w="med" len="med"/>
            </a:ln>
            <a:effectLst/>
          </p:spPr>
        </p:cxnSp>
      </p:grpSp>
      <p:grpSp>
        <p:nvGrpSpPr>
          <p:cNvPr id="185" name="Group 184">
            <a:extLst>
              <a:ext uri="{FF2B5EF4-FFF2-40B4-BE49-F238E27FC236}">
                <a16:creationId xmlns:a16="http://schemas.microsoft.com/office/drawing/2014/main" xmlns="" id="{A6273E2A-6503-44D0-BDEB-BAB7E624F8E3}"/>
              </a:ext>
            </a:extLst>
          </p:cNvPr>
          <p:cNvGrpSpPr/>
          <p:nvPr/>
        </p:nvGrpSpPr>
        <p:grpSpPr>
          <a:xfrm>
            <a:off x="7500687" y="3361766"/>
            <a:ext cx="846079" cy="104892"/>
            <a:chOff x="8040743" y="1368308"/>
            <a:chExt cx="848177" cy="130891"/>
          </a:xfrm>
        </p:grpSpPr>
        <p:cxnSp>
          <p:nvCxnSpPr>
            <p:cNvPr id="186" name="Straight Connector 185">
              <a:extLst>
                <a:ext uri="{FF2B5EF4-FFF2-40B4-BE49-F238E27FC236}">
                  <a16:creationId xmlns:a16="http://schemas.microsoft.com/office/drawing/2014/main" xmlns="" id="{1A695A57-2979-4386-8C21-B42431D9C7E5}"/>
                </a:ext>
              </a:extLst>
            </p:cNvPr>
            <p:cNvCxnSpPr>
              <a:cxnSpLocks/>
            </p:cNvCxnSpPr>
            <p:nvPr/>
          </p:nvCxnSpPr>
          <p:spPr bwMode="auto">
            <a:xfrm>
              <a:off x="8040743" y="1433754"/>
              <a:ext cx="848177" cy="0"/>
            </a:xfrm>
            <a:prstGeom prst="line">
              <a:avLst/>
            </a:prstGeom>
            <a:noFill/>
            <a:ln w="28575" cap="flat" cmpd="sng" algn="ctr">
              <a:solidFill>
                <a:schemeClr val="bg1"/>
              </a:solidFill>
              <a:prstDash val="solid"/>
              <a:round/>
              <a:headEnd type="none" w="med" len="med"/>
              <a:tailEnd type="none" w="med" len="med"/>
            </a:ln>
            <a:effectLst/>
          </p:spPr>
        </p:cxnSp>
        <p:cxnSp>
          <p:nvCxnSpPr>
            <p:cNvPr id="187" name="Straight Connector 186">
              <a:extLst>
                <a:ext uri="{FF2B5EF4-FFF2-40B4-BE49-F238E27FC236}">
                  <a16:creationId xmlns:a16="http://schemas.microsoft.com/office/drawing/2014/main" xmlns="" id="{F371AAB6-D104-4EB7-AF6C-71F2BDF1A8EF}"/>
                </a:ext>
              </a:extLst>
            </p:cNvPr>
            <p:cNvCxnSpPr>
              <a:cxnSpLocks/>
            </p:cNvCxnSpPr>
            <p:nvPr/>
          </p:nvCxnSpPr>
          <p:spPr bwMode="auto">
            <a:xfrm flipV="1">
              <a:off x="8044666" y="1368308"/>
              <a:ext cx="0" cy="130891"/>
            </a:xfrm>
            <a:prstGeom prst="line">
              <a:avLst/>
            </a:prstGeom>
            <a:noFill/>
            <a:ln w="28575" cap="flat" cmpd="sng" algn="ctr">
              <a:solidFill>
                <a:schemeClr val="bg1"/>
              </a:solidFill>
              <a:prstDash val="solid"/>
              <a:round/>
              <a:headEnd type="none" w="med" len="med"/>
              <a:tailEnd type="none" w="med" len="med"/>
            </a:ln>
            <a:effectLst/>
          </p:spPr>
        </p:cxnSp>
        <p:cxnSp>
          <p:nvCxnSpPr>
            <p:cNvPr id="188" name="Straight Connector 187">
              <a:extLst>
                <a:ext uri="{FF2B5EF4-FFF2-40B4-BE49-F238E27FC236}">
                  <a16:creationId xmlns:a16="http://schemas.microsoft.com/office/drawing/2014/main" xmlns="" id="{B9C148CC-E4C0-45D9-BB07-26AE31EB6630}"/>
                </a:ext>
              </a:extLst>
            </p:cNvPr>
            <p:cNvCxnSpPr>
              <a:cxnSpLocks/>
            </p:cNvCxnSpPr>
            <p:nvPr/>
          </p:nvCxnSpPr>
          <p:spPr bwMode="auto">
            <a:xfrm flipV="1">
              <a:off x="8888920" y="1368308"/>
              <a:ext cx="0" cy="130891"/>
            </a:xfrm>
            <a:prstGeom prst="line">
              <a:avLst/>
            </a:prstGeom>
            <a:noFill/>
            <a:ln w="28575" cap="flat" cmpd="sng" algn="ctr">
              <a:solidFill>
                <a:schemeClr val="bg1"/>
              </a:solidFill>
              <a:prstDash val="solid"/>
              <a:round/>
              <a:headEnd type="none" w="med" len="med"/>
              <a:tailEnd type="none" w="med" len="med"/>
            </a:ln>
            <a:effectLst/>
          </p:spPr>
        </p:cxnSp>
      </p:grpSp>
      <p:grpSp>
        <p:nvGrpSpPr>
          <p:cNvPr id="190" name="Group 189">
            <a:extLst>
              <a:ext uri="{FF2B5EF4-FFF2-40B4-BE49-F238E27FC236}">
                <a16:creationId xmlns:a16="http://schemas.microsoft.com/office/drawing/2014/main" xmlns="" id="{0968979E-6B06-4663-A31A-7BB964B9071F}"/>
              </a:ext>
            </a:extLst>
          </p:cNvPr>
          <p:cNvGrpSpPr/>
          <p:nvPr/>
        </p:nvGrpSpPr>
        <p:grpSpPr>
          <a:xfrm>
            <a:off x="7394412" y="3482477"/>
            <a:ext cx="1494801" cy="104892"/>
            <a:chOff x="8040743" y="1368308"/>
            <a:chExt cx="1498508" cy="130891"/>
          </a:xfrm>
        </p:grpSpPr>
        <p:cxnSp>
          <p:nvCxnSpPr>
            <p:cNvPr id="191" name="Straight Connector 190">
              <a:extLst>
                <a:ext uri="{FF2B5EF4-FFF2-40B4-BE49-F238E27FC236}">
                  <a16:creationId xmlns:a16="http://schemas.microsoft.com/office/drawing/2014/main" xmlns="" id="{1B8080B8-E46F-4593-A40D-04732A1E01E2}"/>
                </a:ext>
              </a:extLst>
            </p:cNvPr>
            <p:cNvCxnSpPr>
              <a:cxnSpLocks/>
            </p:cNvCxnSpPr>
            <p:nvPr/>
          </p:nvCxnSpPr>
          <p:spPr bwMode="auto">
            <a:xfrm>
              <a:off x="8040743" y="1433754"/>
              <a:ext cx="1498508" cy="0"/>
            </a:xfrm>
            <a:prstGeom prst="line">
              <a:avLst/>
            </a:prstGeom>
            <a:noFill/>
            <a:ln w="28575" cap="flat" cmpd="sng" algn="ctr">
              <a:solidFill>
                <a:schemeClr val="bg1"/>
              </a:solidFill>
              <a:prstDash val="solid"/>
              <a:round/>
              <a:headEnd type="none" w="med" len="med"/>
              <a:tailEnd type="none" w="med" len="med"/>
            </a:ln>
            <a:effectLst/>
          </p:spPr>
        </p:cxnSp>
        <p:cxnSp>
          <p:nvCxnSpPr>
            <p:cNvPr id="192" name="Straight Connector 191">
              <a:extLst>
                <a:ext uri="{FF2B5EF4-FFF2-40B4-BE49-F238E27FC236}">
                  <a16:creationId xmlns:a16="http://schemas.microsoft.com/office/drawing/2014/main" xmlns="" id="{1FFABF55-4556-4835-A9A1-5D93C3976E26}"/>
                </a:ext>
              </a:extLst>
            </p:cNvPr>
            <p:cNvCxnSpPr>
              <a:cxnSpLocks/>
            </p:cNvCxnSpPr>
            <p:nvPr/>
          </p:nvCxnSpPr>
          <p:spPr bwMode="auto">
            <a:xfrm flipV="1">
              <a:off x="8044666" y="1368308"/>
              <a:ext cx="0" cy="130891"/>
            </a:xfrm>
            <a:prstGeom prst="line">
              <a:avLst/>
            </a:prstGeom>
            <a:noFill/>
            <a:ln w="28575" cap="flat" cmpd="sng" algn="ctr">
              <a:solidFill>
                <a:schemeClr val="bg1"/>
              </a:solidFill>
              <a:prstDash val="solid"/>
              <a:round/>
              <a:headEnd type="none" w="med" len="med"/>
              <a:tailEnd type="none" w="med" len="med"/>
            </a:ln>
            <a:effectLst/>
          </p:spPr>
        </p:cxnSp>
        <p:cxnSp>
          <p:nvCxnSpPr>
            <p:cNvPr id="193" name="Straight Connector 192">
              <a:extLst>
                <a:ext uri="{FF2B5EF4-FFF2-40B4-BE49-F238E27FC236}">
                  <a16:creationId xmlns:a16="http://schemas.microsoft.com/office/drawing/2014/main" xmlns="" id="{39248FDA-0021-4A38-A539-060F94527C44}"/>
                </a:ext>
              </a:extLst>
            </p:cNvPr>
            <p:cNvCxnSpPr>
              <a:cxnSpLocks/>
            </p:cNvCxnSpPr>
            <p:nvPr/>
          </p:nvCxnSpPr>
          <p:spPr bwMode="auto">
            <a:xfrm flipV="1">
              <a:off x="9539251" y="1368308"/>
              <a:ext cx="0" cy="130891"/>
            </a:xfrm>
            <a:prstGeom prst="line">
              <a:avLst/>
            </a:prstGeom>
            <a:noFill/>
            <a:ln w="28575" cap="flat" cmpd="sng" algn="ctr">
              <a:solidFill>
                <a:schemeClr val="bg1"/>
              </a:solidFill>
              <a:prstDash val="solid"/>
              <a:round/>
              <a:headEnd type="none" w="med" len="med"/>
              <a:tailEnd type="none" w="med" len="med"/>
            </a:ln>
            <a:effectLst/>
          </p:spPr>
        </p:cxnSp>
      </p:grpSp>
      <p:grpSp>
        <p:nvGrpSpPr>
          <p:cNvPr id="195" name="Group 194">
            <a:extLst>
              <a:ext uri="{FF2B5EF4-FFF2-40B4-BE49-F238E27FC236}">
                <a16:creationId xmlns:a16="http://schemas.microsoft.com/office/drawing/2014/main" xmlns="" id="{E2106A0C-5D00-4119-80B0-95FDFEDB8896}"/>
              </a:ext>
            </a:extLst>
          </p:cNvPr>
          <p:cNvGrpSpPr/>
          <p:nvPr/>
        </p:nvGrpSpPr>
        <p:grpSpPr>
          <a:xfrm>
            <a:off x="7535968" y="3697215"/>
            <a:ext cx="466021" cy="104892"/>
            <a:chOff x="8040743" y="1368308"/>
            <a:chExt cx="467177" cy="130891"/>
          </a:xfrm>
        </p:grpSpPr>
        <p:cxnSp>
          <p:nvCxnSpPr>
            <p:cNvPr id="196" name="Straight Connector 195">
              <a:extLst>
                <a:ext uri="{FF2B5EF4-FFF2-40B4-BE49-F238E27FC236}">
                  <a16:creationId xmlns:a16="http://schemas.microsoft.com/office/drawing/2014/main" xmlns="" id="{E9E16A9A-BAC8-4115-9C38-E14F5665FB8E}"/>
                </a:ext>
              </a:extLst>
            </p:cNvPr>
            <p:cNvCxnSpPr>
              <a:cxnSpLocks/>
            </p:cNvCxnSpPr>
            <p:nvPr/>
          </p:nvCxnSpPr>
          <p:spPr bwMode="auto">
            <a:xfrm>
              <a:off x="8040743" y="1433754"/>
              <a:ext cx="463001" cy="0"/>
            </a:xfrm>
            <a:prstGeom prst="line">
              <a:avLst/>
            </a:prstGeom>
            <a:noFill/>
            <a:ln w="28575" cap="flat" cmpd="sng" algn="ctr">
              <a:solidFill>
                <a:schemeClr val="bg1"/>
              </a:solidFill>
              <a:prstDash val="solid"/>
              <a:round/>
              <a:headEnd type="none" w="med" len="med"/>
              <a:tailEnd type="none" w="med" len="med"/>
            </a:ln>
            <a:effectLst/>
          </p:spPr>
        </p:cxnSp>
        <p:cxnSp>
          <p:nvCxnSpPr>
            <p:cNvPr id="197" name="Straight Connector 196">
              <a:extLst>
                <a:ext uri="{FF2B5EF4-FFF2-40B4-BE49-F238E27FC236}">
                  <a16:creationId xmlns:a16="http://schemas.microsoft.com/office/drawing/2014/main" xmlns="" id="{C0A11AA9-5FFE-43F4-A630-E5E75175E384}"/>
                </a:ext>
              </a:extLst>
            </p:cNvPr>
            <p:cNvCxnSpPr>
              <a:cxnSpLocks/>
            </p:cNvCxnSpPr>
            <p:nvPr/>
          </p:nvCxnSpPr>
          <p:spPr bwMode="auto">
            <a:xfrm flipV="1">
              <a:off x="8044666" y="1368308"/>
              <a:ext cx="0" cy="130891"/>
            </a:xfrm>
            <a:prstGeom prst="line">
              <a:avLst/>
            </a:prstGeom>
            <a:noFill/>
            <a:ln w="28575" cap="flat" cmpd="sng" algn="ctr">
              <a:solidFill>
                <a:schemeClr val="bg1"/>
              </a:solidFill>
              <a:prstDash val="solid"/>
              <a:round/>
              <a:headEnd type="none" w="med" len="med"/>
              <a:tailEnd type="none" w="med" len="med"/>
            </a:ln>
            <a:effectLst/>
          </p:spPr>
        </p:cxnSp>
        <p:cxnSp>
          <p:nvCxnSpPr>
            <p:cNvPr id="198" name="Straight Connector 197">
              <a:extLst>
                <a:ext uri="{FF2B5EF4-FFF2-40B4-BE49-F238E27FC236}">
                  <a16:creationId xmlns:a16="http://schemas.microsoft.com/office/drawing/2014/main" xmlns="" id="{7E18FC2E-E954-4182-82FF-358D2F96963F}"/>
                </a:ext>
              </a:extLst>
            </p:cNvPr>
            <p:cNvCxnSpPr>
              <a:cxnSpLocks/>
            </p:cNvCxnSpPr>
            <p:nvPr/>
          </p:nvCxnSpPr>
          <p:spPr bwMode="auto">
            <a:xfrm flipV="1">
              <a:off x="8507920" y="1368308"/>
              <a:ext cx="0" cy="130891"/>
            </a:xfrm>
            <a:prstGeom prst="line">
              <a:avLst/>
            </a:prstGeom>
            <a:noFill/>
            <a:ln w="28575" cap="flat" cmpd="sng" algn="ctr">
              <a:solidFill>
                <a:schemeClr val="bg1"/>
              </a:solidFill>
              <a:prstDash val="solid"/>
              <a:round/>
              <a:headEnd type="none" w="med" len="med"/>
              <a:tailEnd type="none" w="med" len="med"/>
            </a:ln>
            <a:effectLst/>
          </p:spPr>
        </p:cxnSp>
      </p:grpSp>
      <p:grpSp>
        <p:nvGrpSpPr>
          <p:cNvPr id="199" name="Group 198">
            <a:extLst>
              <a:ext uri="{FF2B5EF4-FFF2-40B4-BE49-F238E27FC236}">
                <a16:creationId xmlns:a16="http://schemas.microsoft.com/office/drawing/2014/main" xmlns="" id="{99C0A6D0-9B5D-48D9-94B5-285C382D3358}"/>
              </a:ext>
            </a:extLst>
          </p:cNvPr>
          <p:cNvGrpSpPr/>
          <p:nvPr/>
        </p:nvGrpSpPr>
        <p:grpSpPr>
          <a:xfrm>
            <a:off x="7738764" y="3817978"/>
            <a:ext cx="973319" cy="104892"/>
            <a:chOff x="8040743" y="1368308"/>
            <a:chExt cx="975733" cy="130891"/>
          </a:xfrm>
        </p:grpSpPr>
        <p:cxnSp>
          <p:nvCxnSpPr>
            <p:cNvPr id="200" name="Straight Connector 199">
              <a:extLst>
                <a:ext uri="{FF2B5EF4-FFF2-40B4-BE49-F238E27FC236}">
                  <a16:creationId xmlns:a16="http://schemas.microsoft.com/office/drawing/2014/main" xmlns="" id="{58E37171-1AB6-4F65-8DAF-FDF675A689A6}"/>
                </a:ext>
              </a:extLst>
            </p:cNvPr>
            <p:cNvCxnSpPr>
              <a:cxnSpLocks/>
            </p:cNvCxnSpPr>
            <p:nvPr/>
          </p:nvCxnSpPr>
          <p:spPr bwMode="auto">
            <a:xfrm>
              <a:off x="8040743" y="1433754"/>
              <a:ext cx="975733" cy="0"/>
            </a:xfrm>
            <a:prstGeom prst="line">
              <a:avLst/>
            </a:prstGeom>
            <a:noFill/>
            <a:ln w="28575" cap="flat" cmpd="sng" algn="ctr">
              <a:solidFill>
                <a:schemeClr val="bg1"/>
              </a:solidFill>
              <a:prstDash val="solid"/>
              <a:round/>
              <a:headEnd type="none" w="med" len="med"/>
              <a:tailEnd type="none" w="med" len="med"/>
            </a:ln>
            <a:effectLst/>
          </p:spPr>
        </p:cxnSp>
        <p:cxnSp>
          <p:nvCxnSpPr>
            <p:cNvPr id="201" name="Straight Connector 200">
              <a:extLst>
                <a:ext uri="{FF2B5EF4-FFF2-40B4-BE49-F238E27FC236}">
                  <a16:creationId xmlns:a16="http://schemas.microsoft.com/office/drawing/2014/main" xmlns="" id="{298CE301-03CB-40F4-92EB-14A7627809AC}"/>
                </a:ext>
              </a:extLst>
            </p:cNvPr>
            <p:cNvCxnSpPr>
              <a:cxnSpLocks/>
            </p:cNvCxnSpPr>
            <p:nvPr/>
          </p:nvCxnSpPr>
          <p:spPr bwMode="auto">
            <a:xfrm flipV="1">
              <a:off x="8044666" y="1368308"/>
              <a:ext cx="0" cy="130891"/>
            </a:xfrm>
            <a:prstGeom prst="line">
              <a:avLst/>
            </a:prstGeom>
            <a:noFill/>
            <a:ln w="28575" cap="flat" cmpd="sng" algn="ctr">
              <a:solidFill>
                <a:schemeClr val="bg1"/>
              </a:solidFill>
              <a:prstDash val="solid"/>
              <a:round/>
              <a:headEnd type="none" w="med" len="med"/>
              <a:tailEnd type="none" w="med" len="med"/>
            </a:ln>
            <a:effectLst/>
          </p:spPr>
        </p:cxnSp>
        <p:cxnSp>
          <p:nvCxnSpPr>
            <p:cNvPr id="202" name="Straight Connector 201">
              <a:extLst>
                <a:ext uri="{FF2B5EF4-FFF2-40B4-BE49-F238E27FC236}">
                  <a16:creationId xmlns:a16="http://schemas.microsoft.com/office/drawing/2014/main" xmlns="" id="{8072C7C1-9C62-4C6D-8BBE-050AB41D888C}"/>
                </a:ext>
              </a:extLst>
            </p:cNvPr>
            <p:cNvCxnSpPr>
              <a:cxnSpLocks/>
            </p:cNvCxnSpPr>
            <p:nvPr/>
          </p:nvCxnSpPr>
          <p:spPr bwMode="auto">
            <a:xfrm flipV="1">
              <a:off x="9016476" y="1368308"/>
              <a:ext cx="0" cy="130891"/>
            </a:xfrm>
            <a:prstGeom prst="line">
              <a:avLst/>
            </a:prstGeom>
            <a:noFill/>
            <a:ln w="28575" cap="flat" cmpd="sng" algn="ctr">
              <a:solidFill>
                <a:schemeClr val="bg1"/>
              </a:solidFill>
              <a:prstDash val="solid"/>
              <a:round/>
              <a:headEnd type="none" w="med" len="med"/>
              <a:tailEnd type="none" w="med" len="med"/>
            </a:ln>
            <a:effectLst/>
          </p:spPr>
        </p:cxnSp>
      </p:grpSp>
      <p:grpSp>
        <p:nvGrpSpPr>
          <p:cNvPr id="204" name="Group 203">
            <a:extLst>
              <a:ext uri="{FF2B5EF4-FFF2-40B4-BE49-F238E27FC236}">
                <a16:creationId xmlns:a16="http://schemas.microsoft.com/office/drawing/2014/main" xmlns="" id="{DEA83267-954F-4F61-9117-BB62BE1A53D8}"/>
              </a:ext>
            </a:extLst>
          </p:cNvPr>
          <p:cNvGrpSpPr/>
          <p:nvPr/>
        </p:nvGrpSpPr>
        <p:grpSpPr>
          <a:xfrm>
            <a:off x="7300461" y="4047109"/>
            <a:ext cx="792046" cy="104892"/>
            <a:chOff x="8222466" y="1368308"/>
            <a:chExt cx="794010" cy="130891"/>
          </a:xfrm>
        </p:grpSpPr>
        <p:cxnSp>
          <p:nvCxnSpPr>
            <p:cNvPr id="205" name="Straight Connector 204">
              <a:extLst>
                <a:ext uri="{FF2B5EF4-FFF2-40B4-BE49-F238E27FC236}">
                  <a16:creationId xmlns:a16="http://schemas.microsoft.com/office/drawing/2014/main" xmlns="" id="{E9DC467F-6E0B-4591-82BA-17FCE5BA084E}"/>
                </a:ext>
              </a:extLst>
            </p:cNvPr>
            <p:cNvCxnSpPr>
              <a:cxnSpLocks/>
            </p:cNvCxnSpPr>
            <p:nvPr/>
          </p:nvCxnSpPr>
          <p:spPr bwMode="auto">
            <a:xfrm>
              <a:off x="8222466" y="1433754"/>
              <a:ext cx="794010" cy="0"/>
            </a:xfrm>
            <a:prstGeom prst="line">
              <a:avLst/>
            </a:prstGeom>
            <a:noFill/>
            <a:ln w="28575" cap="flat" cmpd="sng" algn="ctr">
              <a:solidFill>
                <a:schemeClr val="bg1"/>
              </a:solidFill>
              <a:prstDash val="solid"/>
              <a:round/>
              <a:headEnd type="none" w="med" len="med"/>
              <a:tailEnd type="none" w="med" len="med"/>
            </a:ln>
            <a:effectLst/>
          </p:spPr>
        </p:cxnSp>
        <p:cxnSp>
          <p:nvCxnSpPr>
            <p:cNvPr id="206" name="Straight Connector 205">
              <a:extLst>
                <a:ext uri="{FF2B5EF4-FFF2-40B4-BE49-F238E27FC236}">
                  <a16:creationId xmlns:a16="http://schemas.microsoft.com/office/drawing/2014/main" xmlns="" id="{0B40EB96-2FE1-4955-88D4-7FEE589E623B}"/>
                </a:ext>
              </a:extLst>
            </p:cNvPr>
            <p:cNvCxnSpPr>
              <a:cxnSpLocks/>
            </p:cNvCxnSpPr>
            <p:nvPr/>
          </p:nvCxnSpPr>
          <p:spPr bwMode="auto">
            <a:xfrm flipV="1">
              <a:off x="8222466" y="1368308"/>
              <a:ext cx="0" cy="130891"/>
            </a:xfrm>
            <a:prstGeom prst="line">
              <a:avLst/>
            </a:prstGeom>
            <a:noFill/>
            <a:ln w="28575" cap="flat" cmpd="sng" algn="ctr">
              <a:solidFill>
                <a:schemeClr val="bg1"/>
              </a:solidFill>
              <a:prstDash val="solid"/>
              <a:round/>
              <a:headEnd type="none" w="med" len="med"/>
              <a:tailEnd type="none" w="med" len="med"/>
            </a:ln>
            <a:effectLst/>
          </p:spPr>
        </p:cxnSp>
        <p:cxnSp>
          <p:nvCxnSpPr>
            <p:cNvPr id="207" name="Straight Connector 206">
              <a:extLst>
                <a:ext uri="{FF2B5EF4-FFF2-40B4-BE49-F238E27FC236}">
                  <a16:creationId xmlns:a16="http://schemas.microsoft.com/office/drawing/2014/main" xmlns="" id="{A33F603C-B0FF-40DD-9D28-1BD75B6C19E2}"/>
                </a:ext>
              </a:extLst>
            </p:cNvPr>
            <p:cNvCxnSpPr>
              <a:cxnSpLocks/>
            </p:cNvCxnSpPr>
            <p:nvPr/>
          </p:nvCxnSpPr>
          <p:spPr bwMode="auto">
            <a:xfrm flipV="1">
              <a:off x="9016476" y="1368308"/>
              <a:ext cx="0" cy="130891"/>
            </a:xfrm>
            <a:prstGeom prst="line">
              <a:avLst/>
            </a:prstGeom>
            <a:noFill/>
            <a:ln w="28575" cap="flat" cmpd="sng" algn="ctr">
              <a:solidFill>
                <a:schemeClr val="bg1"/>
              </a:solidFill>
              <a:prstDash val="solid"/>
              <a:round/>
              <a:headEnd type="none" w="med" len="med"/>
              <a:tailEnd type="none" w="med" len="med"/>
            </a:ln>
            <a:effectLst/>
          </p:spPr>
        </p:cxnSp>
      </p:grpSp>
      <p:grpSp>
        <p:nvGrpSpPr>
          <p:cNvPr id="209" name="Group 208">
            <a:extLst>
              <a:ext uri="{FF2B5EF4-FFF2-40B4-BE49-F238E27FC236}">
                <a16:creationId xmlns:a16="http://schemas.microsoft.com/office/drawing/2014/main" xmlns="" id="{BB05FCC6-1D9C-4DD0-8BC9-BD797A0ED1A9}"/>
              </a:ext>
            </a:extLst>
          </p:cNvPr>
          <p:cNvGrpSpPr/>
          <p:nvPr/>
        </p:nvGrpSpPr>
        <p:grpSpPr>
          <a:xfrm>
            <a:off x="7658242" y="4155166"/>
            <a:ext cx="556762" cy="104892"/>
            <a:chOff x="8458333" y="1368308"/>
            <a:chExt cx="558143" cy="130891"/>
          </a:xfrm>
        </p:grpSpPr>
        <p:cxnSp>
          <p:nvCxnSpPr>
            <p:cNvPr id="210" name="Straight Connector 209">
              <a:extLst>
                <a:ext uri="{FF2B5EF4-FFF2-40B4-BE49-F238E27FC236}">
                  <a16:creationId xmlns:a16="http://schemas.microsoft.com/office/drawing/2014/main" xmlns="" id="{940726AB-A462-4A1C-B97B-DE7AD6EC22D7}"/>
                </a:ext>
              </a:extLst>
            </p:cNvPr>
            <p:cNvCxnSpPr>
              <a:cxnSpLocks/>
            </p:cNvCxnSpPr>
            <p:nvPr/>
          </p:nvCxnSpPr>
          <p:spPr bwMode="auto">
            <a:xfrm>
              <a:off x="8458333" y="1433754"/>
              <a:ext cx="558143" cy="0"/>
            </a:xfrm>
            <a:prstGeom prst="line">
              <a:avLst/>
            </a:prstGeom>
            <a:noFill/>
            <a:ln w="28575" cap="flat" cmpd="sng" algn="ctr">
              <a:solidFill>
                <a:schemeClr val="bg1"/>
              </a:solidFill>
              <a:prstDash val="solid"/>
              <a:round/>
              <a:headEnd type="none" w="med" len="med"/>
              <a:tailEnd type="none" w="med" len="med"/>
            </a:ln>
            <a:effectLst/>
          </p:spPr>
        </p:cxnSp>
        <p:cxnSp>
          <p:nvCxnSpPr>
            <p:cNvPr id="211" name="Straight Connector 210">
              <a:extLst>
                <a:ext uri="{FF2B5EF4-FFF2-40B4-BE49-F238E27FC236}">
                  <a16:creationId xmlns:a16="http://schemas.microsoft.com/office/drawing/2014/main" xmlns="" id="{AF6057B6-A45A-4243-A85D-8743D2832FA1}"/>
                </a:ext>
              </a:extLst>
            </p:cNvPr>
            <p:cNvCxnSpPr>
              <a:cxnSpLocks/>
            </p:cNvCxnSpPr>
            <p:nvPr/>
          </p:nvCxnSpPr>
          <p:spPr bwMode="auto">
            <a:xfrm flipV="1">
              <a:off x="8458333" y="1368308"/>
              <a:ext cx="0" cy="130891"/>
            </a:xfrm>
            <a:prstGeom prst="line">
              <a:avLst/>
            </a:prstGeom>
            <a:noFill/>
            <a:ln w="28575" cap="flat" cmpd="sng" algn="ctr">
              <a:solidFill>
                <a:schemeClr val="bg1"/>
              </a:solidFill>
              <a:prstDash val="solid"/>
              <a:round/>
              <a:headEnd type="none" w="med" len="med"/>
              <a:tailEnd type="none" w="med" len="med"/>
            </a:ln>
            <a:effectLst/>
          </p:spPr>
        </p:cxnSp>
        <p:cxnSp>
          <p:nvCxnSpPr>
            <p:cNvPr id="212" name="Straight Connector 211">
              <a:extLst>
                <a:ext uri="{FF2B5EF4-FFF2-40B4-BE49-F238E27FC236}">
                  <a16:creationId xmlns:a16="http://schemas.microsoft.com/office/drawing/2014/main" xmlns="" id="{CF1855CE-2A77-40BD-9FBA-F1A9281D6496}"/>
                </a:ext>
              </a:extLst>
            </p:cNvPr>
            <p:cNvCxnSpPr>
              <a:cxnSpLocks/>
            </p:cNvCxnSpPr>
            <p:nvPr/>
          </p:nvCxnSpPr>
          <p:spPr bwMode="auto">
            <a:xfrm flipV="1">
              <a:off x="9016476" y="1368308"/>
              <a:ext cx="0" cy="130891"/>
            </a:xfrm>
            <a:prstGeom prst="line">
              <a:avLst/>
            </a:prstGeom>
            <a:noFill/>
            <a:ln w="28575" cap="flat" cmpd="sng" algn="ctr">
              <a:solidFill>
                <a:schemeClr val="bg1"/>
              </a:solidFill>
              <a:prstDash val="solid"/>
              <a:round/>
              <a:headEnd type="none" w="med" len="med"/>
              <a:tailEnd type="none" w="med" len="med"/>
            </a:ln>
            <a:effectLst/>
          </p:spPr>
        </p:cxnSp>
      </p:grpSp>
      <p:grpSp>
        <p:nvGrpSpPr>
          <p:cNvPr id="214" name="Group 213">
            <a:extLst>
              <a:ext uri="{FF2B5EF4-FFF2-40B4-BE49-F238E27FC236}">
                <a16:creationId xmlns:a16="http://schemas.microsoft.com/office/drawing/2014/main" xmlns="" id="{B850C19A-0AB8-42C5-9D7D-38C0400854BC}"/>
              </a:ext>
            </a:extLst>
          </p:cNvPr>
          <p:cNvGrpSpPr/>
          <p:nvPr/>
        </p:nvGrpSpPr>
        <p:grpSpPr>
          <a:xfrm>
            <a:off x="7383242" y="4268055"/>
            <a:ext cx="758655" cy="104892"/>
            <a:chOff x="8458333" y="1368308"/>
            <a:chExt cx="760537" cy="130891"/>
          </a:xfrm>
        </p:grpSpPr>
        <p:cxnSp>
          <p:nvCxnSpPr>
            <p:cNvPr id="215" name="Straight Connector 214">
              <a:extLst>
                <a:ext uri="{FF2B5EF4-FFF2-40B4-BE49-F238E27FC236}">
                  <a16:creationId xmlns:a16="http://schemas.microsoft.com/office/drawing/2014/main" xmlns="" id="{47385664-677A-4A95-91CB-E682D6C2B6EE}"/>
                </a:ext>
              </a:extLst>
            </p:cNvPr>
            <p:cNvCxnSpPr>
              <a:cxnSpLocks/>
            </p:cNvCxnSpPr>
            <p:nvPr/>
          </p:nvCxnSpPr>
          <p:spPr bwMode="auto">
            <a:xfrm>
              <a:off x="8458333" y="1433754"/>
              <a:ext cx="760537" cy="0"/>
            </a:xfrm>
            <a:prstGeom prst="line">
              <a:avLst/>
            </a:prstGeom>
            <a:noFill/>
            <a:ln w="28575" cap="flat" cmpd="sng" algn="ctr">
              <a:solidFill>
                <a:schemeClr val="bg1"/>
              </a:solidFill>
              <a:prstDash val="solid"/>
              <a:round/>
              <a:headEnd type="none" w="med" len="med"/>
              <a:tailEnd type="none" w="med" len="med"/>
            </a:ln>
            <a:effectLst/>
          </p:spPr>
        </p:cxnSp>
        <p:cxnSp>
          <p:nvCxnSpPr>
            <p:cNvPr id="216" name="Straight Connector 215">
              <a:extLst>
                <a:ext uri="{FF2B5EF4-FFF2-40B4-BE49-F238E27FC236}">
                  <a16:creationId xmlns:a16="http://schemas.microsoft.com/office/drawing/2014/main" xmlns="" id="{9DE6CBF5-8F65-4D85-B223-87D0B6A30E88}"/>
                </a:ext>
              </a:extLst>
            </p:cNvPr>
            <p:cNvCxnSpPr>
              <a:cxnSpLocks/>
            </p:cNvCxnSpPr>
            <p:nvPr/>
          </p:nvCxnSpPr>
          <p:spPr bwMode="auto">
            <a:xfrm flipV="1">
              <a:off x="8458333" y="1368308"/>
              <a:ext cx="0" cy="130891"/>
            </a:xfrm>
            <a:prstGeom prst="line">
              <a:avLst/>
            </a:prstGeom>
            <a:noFill/>
            <a:ln w="28575" cap="flat" cmpd="sng" algn="ctr">
              <a:solidFill>
                <a:schemeClr val="bg1"/>
              </a:solidFill>
              <a:prstDash val="solid"/>
              <a:round/>
              <a:headEnd type="none" w="med" len="med"/>
              <a:tailEnd type="none" w="med" len="med"/>
            </a:ln>
            <a:effectLst/>
          </p:spPr>
        </p:cxnSp>
        <p:cxnSp>
          <p:nvCxnSpPr>
            <p:cNvPr id="217" name="Straight Connector 216">
              <a:extLst>
                <a:ext uri="{FF2B5EF4-FFF2-40B4-BE49-F238E27FC236}">
                  <a16:creationId xmlns:a16="http://schemas.microsoft.com/office/drawing/2014/main" xmlns="" id="{5C995F85-05BA-45C6-853C-825374ED69E7}"/>
                </a:ext>
              </a:extLst>
            </p:cNvPr>
            <p:cNvCxnSpPr>
              <a:cxnSpLocks/>
            </p:cNvCxnSpPr>
            <p:nvPr/>
          </p:nvCxnSpPr>
          <p:spPr bwMode="auto">
            <a:xfrm flipV="1">
              <a:off x="9218870" y="1368308"/>
              <a:ext cx="0" cy="130891"/>
            </a:xfrm>
            <a:prstGeom prst="line">
              <a:avLst/>
            </a:prstGeom>
            <a:noFill/>
            <a:ln w="28575" cap="flat" cmpd="sng" algn="ctr">
              <a:solidFill>
                <a:schemeClr val="bg1"/>
              </a:solidFill>
              <a:prstDash val="solid"/>
              <a:round/>
              <a:headEnd type="none" w="med" len="med"/>
              <a:tailEnd type="none" w="med" len="med"/>
            </a:ln>
            <a:effectLst/>
          </p:spPr>
        </p:cxnSp>
      </p:grpSp>
      <p:grpSp>
        <p:nvGrpSpPr>
          <p:cNvPr id="219" name="Group 218">
            <a:extLst>
              <a:ext uri="{FF2B5EF4-FFF2-40B4-BE49-F238E27FC236}">
                <a16:creationId xmlns:a16="http://schemas.microsoft.com/office/drawing/2014/main" xmlns="" id="{DB8AC1BC-3E7F-4F73-9C94-50B351306A9D}"/>
              </a:ext>
            </a:extLst>
          </p:cNvPr>
          <p:cNvGrpSpPr/>
          <p:nvPr/>
        </p:nvGrpSpPr>
        <p:grpSpPr>
          <a:xfrm>
            <a:off x="7458010" y="4495324"/>
            <a:ext cx="701647" cy="104892"/>
            <a:chOff x="8515483" y="1368308"/>
            <a:chExt cx="703387" cy="130891"/>
          </a:xfrm>
        </p:grpSpPr>
        <p:cxnSp>
          <p:nvCxnSpPr>
            <p:cNvPr id="220" name="Straight Connector 219">
              <a:extLst>
                <a:ext uri="{FF2B5EF4-FFF2-40B4-BE49-F238E27FC236}">
                  <a16:creationId xmlns:a16="http://schemas.microsoft.com/office/drawing/2014/main" xmlns="" id="{B6B1EEEF-EDC0-4B01-BB9B-2EC5728B262A}"/>
                </a:ext>
              </a:extLst>
            </p:cNvPr>
            <p:cNvCxnSpPr>
              <a:cxnSpLocks/>
            </p:cNvCxnSpPr>
            <p:nvPr/>
          </p:nvCxnSpPr>
          <p:spPr bwMode="auto">
            <a:xfrm>
              <a:off x="8525008" y="1433754"/>
              <a:ext cx="684337" cy="0"/>
            </a:xfrm>
            <a:prstGeom prst="line">
              <a:avLst/>
            </a:prstGeom>
            <a:noFill/>
            <a:ln w="28575" cap="flat" cmpd="sng" algn="ctr">
              <a:solidFill>
                <a:schemeClr val="bg1"/>
              </a:solidFill>
              <a:prstDash val="solid"/>
              <a:round/>
              <a:headEnd type="none" w="med" len="med"/>
              <a:tailEnd type="none" w="med" len="med"/>
            </a:ln>
            <a:effectLst/>
          </p:spPr>
        </p:cxnSp>
        <p:cxnSp>
          <p:nvCxnSpPr>
            <p:cNvPr id="221" name="Straight Connector 220">
              <a:extLst>
                <a:ext uri="{FF2B5EF4-FFF2-40B4-BE49-F238E27FC236}">
                  <a16:creationId xmlns:a16="http://schemas.microsoft.com/office/drawing/2014/main" xmlns="" id="{5F2FC3BB-55EA-4A32-978C-47351EA25F3B}"/>
                </a:ext>
              </a:extLst>
            </p:cNvPr>
            <p:cNvCxnSpPr>
              <a:cxnSpLocks/>
            </p:cNvCxnSpPr>
            <p:nvPr/>
          </p:nvCxnSpPr>
          <p:spPr bwMode="auto">
            <a:xfrm flipV="1">
              <a:off x="8515483" y="1368308"/>
              <a:ext cx="0" cy="130891"/>
            </a:xfrm>
            <a:prstGeom prst="line">
              <a:avLst/>
            </a:prstGeom>
            <a:noFill/>
            <a:ln w="28575" cap="flat" cmpd="sng" algn="ctr">
              <a:solidFill>
                <a:schemeClr val="bg1"/>
              </a:solidFill>
              <a:prstDash val="solid"/>
              <a:round/>
              <a:headEnd type="none" w="med" len="med"/>
              <a:tailEnd type="none" w="med" len="med"/>
            </a:ln>
            <a:effectLst/>
          </p:spPr>
        </p:cxnSp>
        <p:cxnSp>
          <p:nvCxnSpPr>
            <p:cNvPr id="222" name="Straight Connector 221">
              <a:extLst>
                <a:ext uri="{FF2B5EF4-FFF2-40B4-BE49-F238E27FC236}">
                  <a16:creationId xmlns:a16="http://schemas.microsoft.com/office/drawing/2014/main" xmlns="" id="{FF2099D5-E4BC-4EAF-ABA4-FA3BBBD8622E}"/>
                </a:ext>
              </a:extLst>
            </p:cNvPr>
            <p:cNvCxnSpPr>
              <a:cxnSpLocks/>
            </p:cNvCxnSpPr>
            <p:nvPr/>
          </p:nvCxnSpPr>
          <p:spPr bwMode="auto">
            <a:xfrm flipV="1">
              <a:off x="9218870" y="1368308"/>
              <a:ext cx="0" cy="130891"/>
            </a:xfrm>
            <a:prstGeom prst="line">
              <a:avLst/>
            </a:prstGeom>
            <a:noFill/>
            <a:ln w="28575" cap="flat" cmpd="sng" algn="ctr">
              <a:solidFill>
                <a:schemeClr val="bg1"/>
              </a:solidFill>
              <a:prstDash val="solid"/>
              <a:round/>
              <a:headEnd type="none" w="med" len="med"/>
              <a:tailEnd type="none" w="med" len="med"/>
            </a:ln>
            <a:effectLst/>
          </p:spPr>
        </p:cxnSp>
      </p:grpSp>
      <p:grpSp>
        <p:nvGrpSpPr>
          <p:cNvPr id="224" name="Group 223">
            <a:extLst>
              <a:ext uri="{FF2B5EF4-FFF2-40B4-BE49-F238E27FC236}">
                <a16:creationId xmlns:a16="http://schemas.microsoft.com/office/drawing/2014/main" xmlns="" id="{113A8E59-A47D-4241-82BD-B096D11E0982}"/>
              </a:ext>
            </a:extLst>
          </p:cNvPr>
          <p:cNvGrpSpPr/>
          <p:nvPr/>
        </p:nvGrpSpPr>
        <p:grpSpPr>
          <a:xfrm>
            <a:off x="7433702" y="4609354"/>
            <a:ext cx="663641" cy="104892"/>
            <a:chOff x="8553583" y="1368308"/>
            <a:chExt cx="665287" cy="130891"/>
          </a:xfrm>
        </p:grpSpPr>
        <p:cxnSp>
          <p:nvCxnSpPr>
            <p:cNvPr id="225" name="Straight Connector 224">
              <a:extLst>
                <a:ext uri="{FF2B5EF4-FFF2-40B4-BE49-F238E27FC236}">
                  <a16:creationId xmlns:a16="http://schemas.microsoft.com/office/drawing/2014/main" xmlns="" id="{DF45D77A-08B0-45C9-A384-65E91ABF2573}"/>
                </a:ext>
              </a:extLst>
            </p:cNvPr>
            <p:cNvCxnSpPr>
              <a:cxnSpLocks/>
            </p:cNvCxnSpPr>
            <p:nvPr/>
          </p:nvCxnSpPr>
          <p:spPr bwMode="auto">
            <a:xfrm>
              <a:off x="8570365" y="1433754"/>
              <a:ext cx="648505" cy="0"/>
            </a:xfrm>
            <a:prstGeom prst="line">
              <a:avLst/>
            </a:prstGeom>
            <a:noFill/>
            <a:ln w="28575" cap="flat" cmpd="sng" algn="ctr">
              <a:solidFill>
                <a:schemeClr val="bg1"/>
              </a:solidFill>
              <a:prstDash val="solid"/>
              <a:round/>
              <a:headEnd type="none" w="med" len="med"/>
              <a:tailEnd type="none" w="med" len="med"/>
            </a:ln>
            <a:effectLst/>
          </p:spPr>
        </p:cxnSp>
        <p:cxnSp>
          <p:nvCxnSpPr>
            <p:cNvPr id="226" name="Straight Connector 225">
              <a:extLst>
                <a:ext uri="{FF2B5EF4-FFF2-40B4-BE49-F238E27FC236}">
                  <a16:creationId xmlns:a16="http://schemas.microsoft.com/office/drawing/2014/main" xmlns="" id="{06BF3056-53B3-40B7-8536-8F3829C72AE7}"/>
                </a:ext>
              </a:extLst>
            </p:cNvPr>
            <p:cNvCxnSpPr>
              <a:cxnSpLocks/>
            </p:cNvCxnSpPr>
            <p:nvPr/>
          </p:nvCxnSpPr>
          <p:spPr bwMode="auto">
            <a:xfrm flipV="1">
              <a:off x="8553583" y="1368308"/>
              <a:ext cx="0" cy="130891"/>
            </a:xfrm>
            <a:prstGeom prst="line">
              <a:avLst/>
            </a:prstGeom>
            <a:noFill/>
            <a:ln w="28575" cap="flat" cmpd="sng" algn="ctr">
              <a:solidFill>
                <a:schemeClr val="bg1"/>
              </a:solidFill>
              <a:prstDash val="solid"/>
              <a:round/>
              <a:headEnd type="none" w="med" len="med"/>
              <a:tailEnd type="none" w="med" len="med"/>
            </a:ln>
            <a:effectLst/>
          </p:spPr>
        </p:cxnSp>
        <p:cxnSp>
          <p:nvCxnSpPr>
            <p:cNvPr id="227" name="Straight Connector 226">
              <a:extLst>
                <a:ext uri="{FF2B5EF4-FFF2-40B4-BE49-F238E27FC236}">
                  <a16:creationId xmlns:a16="http://schemas.microsoft.com/office/drawing/2014/main" xmlns="" id="{01943DD4-9A3C-45E2-9CB2-99F3C09BB88D}"/>
                </a:ext>
              </a:extLst>
            </p:cNvPr>
            <p:cNvCxnSpPr>
              <a:cxnSpLocks/>
            </p:cNvCxnSpPr>
            <p:nvPr/>
          </p:nvCxnSpPr>
          <p:spPr bwMode="auto">
            <a:xfrm flipV="1">
              <a:off x="9218870" y="1368308"/>
              <a:ext cx="0" cy="130891"/>
            </a:xfrm>
            <a:prstGeom prst="line">
              <a:avLst/>
            </a:prstGeom>
            <a:noFill/>
            <a:ln w="28575" cap="flat" cmpd="sng" algn="ctr">
              <a:solidFill>
                <a:schemeClr val="bg1"/>
              </a:solidFill>
              <a:prstDash val="solid"/>
              <a:round/>
              <a:headEnd type="none" w="med" len="med"/>
              <a:tailEnd type="none" w="med" len="med"/>
            </a:ln>
            <a:effectLst/>
          </p:spPr>
        </p:cxnSp>
      </p:grpSp>
      <p:grpSp>
        <p:nvGrpSpPr>
          <p:cNvPr id="229" name="Group 228">
            <a:extLst>
              <a:ext uri="{FF2B5EF4-FFF2-40B4-BE49-F238E27FC236}">
                <a16:creationId xmlns:a16="http://schemas.microsoft.com/office/drawing/2014/main" xmlns="" id="{BEA6413F-B588-4711-8183-BC14C61847C1}"/>
              </a:ext>
            </a:extLst>
          </p:cNvPr>
          <p:cNvGrpSpPr/>
          <p:nvPr/>
        </p:nvGrpSpPr>
        <p:grpSpPr>
          <a:xfrm>
            <a:off x="7547530" y="4723385"/>
            <a:ext cx="695313" cy="104892"/>
            <a:chOff x="8521833" y="1368308"/>
            <a:chExt cx="697037" cy="130891"/>
          </a:xfrm>
        </p:grpSpPr>
        <p:cxnSp>
          <p:nvCxnSpPr>
            <p:cNvPr id="230" name="Straight Connector 229">
              <a:extLst>
                <a:ext uri="{FF2B5EF4-FFF2-40B4-BE49-F238E27FC236}">
                  <a16:creationId xmlns:a16="http://schemas.microsoft.com/office/drawing/2014/main" xmlns="" id="{30EC7619-76D2-4836-8257-A01A63CF688A}"/>
                </a:ext>
              </a:extLst>
            </p:cNvPr>
            <p:cNvCxnSpPr>
              <a:cxnSpLocks/>
            </p:cNvCxnSpPr>
            <p:nvPr/>
          </p:nvCxnSpPr>
          <p:spPr bwMode="auto">
            <a:xfrm>
              <a:off x="8521833" y="1433754"/>
              <a:ext cx="697037" cy="0"/>
            </a:xfrm>
            <a:prstGeom prst="line">
              <a:avLst/>
            </a:prstGeom>
            <a:noFill/>
            <a:ln w="28575" cap="flat" cmpd="sng" algn="ctr">
              <a:solidFill>
                <a:schemeClr val="bg1"/>
              </a:solidFill>
              <a:prstDash val="solid"/>
              <a:round/>
              <a:headEnd type="none" w="med" len="med"/>
              <a:tailEnd type="none" w="med" len="med"/>
            </a:ln>
            <a:effectLst/>
          </p:spPr>
        </p:cxnSp>
        <p:cxnSp>
          <p:nvCxnSpPr>
            <p:cNvPr id="231" name="Straight Connector 230">
              <a:extLst>
                <a:ext uri="{FF2B5EF4-FFF2-40B4-BE49-F238E27FC236}">
                  <a16:creationId xmlns:a16="http://schemas.microsoft.com/office/drawing/2014/main" xmlns="" id="{D0D76E96-E73C-42A3-AEAE-6106898A0166}"/>
                </a:ext>
              </a:extLst>
            </p:cNvPr>
            <p:cNvCxnSpPr>
              <a:cxnSpLocks/>
            </p:cNvCxnSpPr>
            <p:nvPr/>
          </p:nvCxnSpPr>
          <p:spPr bwMode="auto">
            <a:xfrm flipV="1">
              <a:off x="8521833" y="1368308"/>
              <a:ext cx="0" cy="130891"/>
            </a:xfrm>
            <a:prstGeom prst="line">
              <a:avLst/>
            </a:prstGeom>
            <a:noFill/>
            <a:ln w="28575" cap="flat" cmpd="sng" algn="ctr">
              <a:solidFill>
                <a:schemeClr val="bg1"/>
              </a:solidFill>
              <a:prstDash val="solid"/>
              <a:round/>
              <a:headEnd type="none" w="med" len="med"/>
              <a:tailEnd type="none" w="med" len="med"/>
            </a:ln>
            <a:effectLst/>
          </p:spPr>
        </p:cxnSp>
        <p:cxnSp>
          <p:nvCxnSpPr>
            <p:cNvPr id="232" name="Straight Connector 231">
              <a:extLst>
                <a:ext uri="{FF2B5EF4-FFF2-40B4-BE49-F238E27FC236}">
                  <a16:creationId xmlns:a16="http://schemas.microsoft.com/office/drawing/2014/main" xmlns="" id="{66518A6F-185B-4BC4-B1CA-DF000E504ECD}"/>
                </a:ext>
              </a:extLst>
            </p:cNvPr>
            <p:cNvCxnSpPr>
              <a:cxnSpLocks/>
            </p:cNvCxnSpPr>
            <p:nvPr/>
          </p:nvCxnSpPr>
          <p:spPr bwMode="auto">
            <a:xfrm flipV="1">
              <a:off x="9218870" y="1368308"/>
              <a:ext cx="0" cy="130891"/>
            </a:xfrm>
            <a:prstGeom prst="line">
              <a:avLst/>
            </a:prstGeom>
            <a:noFill/>
            <a:ln w="28575" cap="flat" cmpd="sng" algn="ctr">
              <a:solidFill>
                <a:schemeClr val="bg1"/>
              </a:solidFill>
              <a:prstDash val="solid"/>
              <a:round/>
              <a:headEnd type="none" w="med" len="med"/>
              <a:tailEnd type="none" w="med" len="med"/>
            </a:ln>
            <a:effectLst/>
          </p:spPr>
        </p:cxnSp>
      </p:grpSp>
      <p:grpSp>
        <p:nvGrpSpPr>
          <p:cNvPr id="234" name="Group 233">
            <a:extLst>
              <a:ext uri="{FF2B5EF4-FFF2-40B4-BE49-F238E27FC236}">
                <a16:creationId xmlns:a16="http://schemas.microsoft.com/office/drawing/2014/main" xmlns="" id="{4FAB0E55-B926-419E-9E80-20767D6C3D3D}"/>
              </a:ext>
            </a:extLst>
          </p:cNvPr>
          <p:cNvGrpSpPr/>
          <p:nvPr/>
        </p:nvGrpSpPr>
        <p:grpSpPr>
          <a:xfrm>
            <a:off x="7426187" y="4959354"/>
            <a:ext cx="1873491" cy="104892"/>
            <a:chOff x="8521833" y="1368308"/>
            <a:chExt cx="1878137" cy="130891"/>
          </a:xfrm>
        </p:grpSpPr>
        <p:cxnSp>
          <p:nvCxnSpPr>
            <p:cNvPr id="235" name="Straight Connector 234">
              <a:extLst>
                <a:ext uri="{FF2B5EF4-FFF2-40B4-BE49-F238E27FC236}">
                  <a16:creationId xmlns:a16="http://schemas.microsoft.com/office/drawing/2014/main" xmlns="" id="{1FDA3FB7-FBE1-4184-A00C-BB77346C85AD}"/>
                </a:ext>
              </a:extLst>
            </p:cNvPr>
            <p:cNvCxnSpPr>
              <a:cxnSpLocks/>
            </p:cNvCxnSpPr>
            <p:nvPr/>
          </p:nvCxnSpPr>
          <p:spPr bwMode="auto">
            <a:xfrm>
              <a:off x="8521833" y="1433754"/>
              <a:ext cx="1878137" cy="0"/>
            </a:xfrm>
            <a:prstGeom prst="line">
              <a:avLst/>
            </a:prstGeom>
            <a:noFill/>
            <a:ln w="28575" cap="flat" cmpd="sng" algn="ctr">
              <a:solidFill>
                <a:schemeClr val="bg1"/>
              </a:solidFill>
              <a:prstDash val="solid"/>
              <a:round/>
              <a:headEnd type="none" w="med" len="med"/>
              <a:tailEnd type="none" w="med" len="med"/>
            </a:ln>
            <a:effectLst/>
          </p:spPr>
        </p:cxnSp>
        <p:cxnSp>
          <p:nvCxnSpPr>
            <p:cNvPr id="236" name="Straight Connector 235">
              <a:extLst>
                <a:ext uri="{FF2B5EF4-FFF2-40B4-BE49-F238E27FC236}">
                  <a16:creationId xmlns:a16="http://schemas.microsoft.com/office/drawing/2014/main" xmlns="" id="{FD0225D3-1278-4050-8912-EAFA9A1E6C03}"/>
                </a:ext>
              </a:extLst>
            </p:cNvPr>
            <p:cNvCxnSpPr>
              <a:cxnSpLocks/>
            </p:cNvCxnSpPr>
            <p:nvPr/>
          </p:nvCxnSpPr>
          <p:spPr bwMode="auto">
            <a:xfrm flipV="1">
              <a:off x="8521833" y="1368308"/>
              <a:ext cx="0" cy="130891"/>
            </a:xfrm>
            <a:prstGeom prst="line">
              <a:avLst/>
            </a:prstGeom>
            <a:noFill/>
            <a:ln w="28575" cap="flat" cmpd="sng" algn="ctr">
              <a:solidFill>
                <a:schemeClr val="bg1"/>
              </a:solidFill>
              <a:prstDash val="solid"/>
              <a:round/>
              <a:headEnd type="none" w="med" len="med"/>
              <a:tailEnd type="none" w="med" len="med"/>
            </a:ln>
            <a:effectLst/>
          </p:spPr>
        </p:cxnSp>
        <p:cxnSp>
          <p:nvCxnSpPr>
            <p:cNvPr id="237" name="Straight Connector 236">
              <a:extLst>
                <a:ext uri="{FF2B5EF4-FFF2-40B4-BE49-F238E27FC236}">
                  <a16:creationId xmlns:a16="http://schemas.microsoft.com/office/drawing/2014/main" xmlns="" id="{15AE974A-BD97-407F-AC6A-2FB5FF60EB3B}"/>
                </a:ext>
              </a:extLst>
            </p:cNvPr>
            <p:cNvCxnSpPr>
              <a:cxnSpLocks/>
            </p:cNvCxnSpPr>
            <p:nvPr/>
          </p:nvCxnSpPr>
          <p:spPr bwMode="auto">
            <a:xfrm flipV="1">
              <a:off x="10399970" y="1368308"/>
              <a:ext cx="0" cy="130891"/>
            </a:xfrm>
            <a:prstGeom prst="line">
              <a:avLst/>
            </a:prstGeom>
            <a:noFill/>
            <a:ln w="28575" cap="flat" cmpd="sng" algn="ctr">
              <a:solidFill>
                <a:schemeClr val="bg1"/>
              </a:solidFill>
              <a:prstDash val="solid"/>
              <a:round/>
              <a:headEnd type="none" w="med" len="med"/>
              <a:tailEnd type="none" w="med" len="med"/>
            </a:ln>
            <a:effectLst/>
          </p:spPr>
        </p:cxnSp>
      </p:grpSp>
      <p:grpSp>
        <p:nvGrpSpPr>
          <p:cNvPr id="240" name="Group 239">
            <a:extLst>
              <a:ext uri="{FF2B5EF4-FFF2-40B4-BE49-F238E27FC236}">
                <a16:creationId xmlns:a16="http://schemas.microsoft.com/office/drawing/2014/main" xmlns="" id="{10CF19A9-546F-4FE4-AB6A-32BFCE9D060F}"/>
              </a:ext>
            </a:extLst>
          </p:cNvPr>
          <p:cNvGrpSpPr/>
          <p:nvPr/>
        </p:nvGrpSpPr>
        <p:grpSpPr>
          <a:xfrm>
            <a:off x="7489232" y="5073384"/>
            <a:ext cx="606633" cy="104892"/>
            <a:chOff x="8610733" y="1368308"/>
            <a:chExt cx="608137" cy="130891"/>
          </a:xfrm>
        </p:grpSpPr>
        <p:cxnSp>
          <p:nvCxnSpPr>
            <p:cNvPr id="241" name="Straight Connector 240">
              <a:extLst>
                <a:ext uri="{FF2B5EF4-FFF2-40B4-BE49-F238E27FC236}">
                  <a16:creationId xmlns:a16="http://schemas.microsoft.com/office/drawing/2014/main" xmlns="" id="{A53585CD-7448-4AA5-B606-86BB09A184AB}"/>
                </a:ext>
              </a:extLst>
            </p:cNvPr>
            <p:cNvCxnSpPr>
              <a:cxnSpLocks/>
            </p:cNvCxnSpPr>
            <p:nvPr/>
          </p:nvCxnSpPr>
          <p:spPr bwMode="auto">
            <a:xfrm>
              <a:off x="8610733" y="1433754"/>
              <a:ext cx="608137" cy="0"/>
            </a:xfrm>
            <a:prstGeom prst="line">
              <a:avLst/>
            </a:prstGeom>
            <a:noFill/>
            <a:ln w="28575" cap="flat" cmpd="sng" algn="ctr">
              <a:solidFill>
                <a:schemeClr val="bg1"/>
              </a:solidFill>
              <a:prstDash val="solid"/>
              <a:round/>
              <a:headEnd type="none" w="med" len="med"/>
              <a:tailEnd type="none" w="med" len="med"/>
            </a:ln>
            <a:effectLst/>
          </p:spPr>
        </p:cxnSp>
        <p:cxnSp>
          <p:nvCxnSpPr>
            <p:cNvPr id="242" name="Straight Connector 241">
              <a:extLst>
                <a:ext uri="{FF2B5EF4-FFF2-40B4-BE49-F238E27FC236}">
                  <a16:creationId xmlns:a16="http://schemas.microsoft.com/office/drawing/2014/main" xmlns="" id="{9988D183-0F03-47E8-B5AA-9F687C6AB81A}"/>
                </a:ext>
              </a:extLst>
            </p:cNvPr>
            <p:cNvCxnSpPr>
              <a:cxnSpLocks/>
            </p:cNvCxnSpPr>
            <p:nvPr/>
          </p:nvCxnSpPr>
          <p:spPr bwMode="auto">
            <a:xfrm flipV="1">
              <a:off x="8610733" y="1368308"/>
              <a:ext cx="0" cy="130891"/>
            </a:xfrm>
            <a:prstGeom prst="line">
              <a:avLst/>
            </a:prstGeom>
            <a:noFill/>
            <a:ln w="28575" cap="flat" cmpd="sng" algn="ctr">
              <a:solidFill>
                <a:schemeClr val="bg1"/>
              </a:solidFill>
              <a:prstDash val="solid"/>
              <a:round/>
              <a:headEnd type="none" w="med" len="med"/>
              <a:tailEnd type="none" w="med" len="med"/>
            </a:ln>
            <a:effectLst/>
          </p:spPr>
        </p:cxnSp>
        <p:cxnSp>
          <p:nvCxnSpPr>
            <p:cNvPr id="243" name="Straight Connector 242">
              <a:extLst>
                <a:ext uri="{FF2B5EF4-FFF2-40B4-BE49-F238E27FC236}">
                  <a16:creationId xmlns:a16="http://schemas.microsoft.com/office/drawing/2014/main" xmlns="" id="{68284D54-225B-4A43-9CA5-410FC4CAB306}"/>
                </a:ext>
              </a:extLst>
            </p:cNvPr>
            <p:cNvCxnSpPr>
              <a:cxnSpLocks/>
            </p:cNvCxnSpPr>
            <p:nvPr/>
          </p:nvCxnSpPr>
          <p:spPr bwMode="auto">
            <a:xfrm flipV="1">
              <a:off x="9218870" y="1368308"/>
              <a:ext cx="0" cy="130891"/>
            </a:xfrm>
            <a:prstGeom prst="line">
              <a:avLst/>
            </a:prstGeom>
            <a:noFill/>
            <a:ln w="28575" cap="flat" cmpd="sng" algn="ctr">
              <a:solidFill>
                <a:schemeClr val="bg1"/>
              </a:solidFill>
              <a:prstDash val="solid"/>
              <a:round/>
              <a:headEnd type="none" w="med" len="med"/>
              <a:tailEnd type="none" w="med" len="med"/>
            </a:ln>
            <a:effectLst/>
          </p:spPr>
        </p:cxnSp>
      </p:grpSp>
      <p:grpSp>
        <p:nvGrpSpPr>
          <p:cNvPr id="245" name="Group 244">
            <a:extLst>
              <a:ext uri="{FF2B5EF4-FFF2-40B4-BE49-F238E27FC236}">
                <a16:creationId xmlns:a16="http://schemas.microsoft.com/office/drawing/2014/main" xmlns="" id="{33BDB0AD-917D-4565-9342-D6DD8F717323}"/>
              </a:ext>
            </a:extLst>
          </p:cNvPr>
          <p:cNvGrpSpPr/>
          <p:nvPr/>
        </p:nvGrpSpPr>
        <p:grpSpPr>
          <a:xfrm>
            <a:off x="7566872" y="5180685"/>
            <a:ext cx="562292" cy="104892"/>
            <a:chOff x="8655183" y="1368308"/>
            <a:chExt cx="563687" cy="130891"/>
          </a:xfrm>
        </p:grpSpPr>
        <p:cxnSp>
          <p:nvCxnSpPr>
            <p:cNvPr id="246" name="Straight Connector 245">
              <a:extLst>
                <a:ext uri="{FF2B5EF4-FFF2-40B4-BE49-F238E27FC236}">
                  <a16:creationId xmlns:a16="http://schemas.microsoft.com/office/drawing/2014/main" xmlns="" id="{DB007BA6-D3D5-4B96-BD0F-AA635775CE29}"/>
                </a:ext>
              </a:extLst>
            </p:cNvPr>
            <p:cNvCxnSpPr>
              <a:cxnSpLocks/>
            </p:cNvCxnSpPr>
            <p:nvPr/>
          </p:nvCxnSpPr>
          <p:spPr bwMode="auto">
            <a:xfrm>
              <a:off x="8677755" y="1433754"/>
              <a:ext cx="541115" cy="0"/>
            </a:xfrm>
            <a:prstGeom prst="line">
              <a:avLst/>
            </a:prstGeom>
            <a:noFill/>
            <a:ln w="28575" cap="flat" cmpd="sng" algn="ctr">
              <a:solidFill>
                <a:schemeClr val="bg1"/>
              </a:solidFill>
              <a:prstDash val="solid"/>
              <a:round/>
              <a:headEnd type="none" w="med" len="med"/>
              <a:tailEnd type="none" w="med" len="med"/>
            </a:ln>
            <a:effectLst/>
          </p:spPr>
        </p:cxnSp>
        <p:cxnSp>
          <p:nvCxnSpPr>
            <p:cNvPr id="247" name="Straight Connector 246">
              <a:extLst>
                <a:ext uri="{FF2B5EF4-FFF2-40B4-BE49-F238E27FC236}">
                  <a16:creationId xmlns:a16="http://schemas.microsoft.com/office/drawing/2014/main" xmlns="" id="{CA3FFB40-3DAC-4EA5-9FE1-BB59771C6704}"/>
                </a:ext>
              </a:extLst>
            </p:cNvPr>
            <p:cNvCxnSpPr>
              <a:cxnSpLocks/>
            </p:cNvCxnSpPr>
            <p:nvPr/>
          </p:nvCxnSpPr>
          <p:spPr bwMode="auto">
            <a:xfrm flipV="1">
              <a:off x="8655183" y="1368308"/>
              <a:ext cx="0" cy="130891"/>
            </a:xfrm>
            <a:prstGeom prst="line">
              <a:avLst/>
            </a:prstGeom>
            <a:noFill/>
            <a:ln w="28575" cap="flat" cmpd="sng" algn="ctr">
              <a:solidFill>
                <a:schemeClr val="bg1"/>
              </a:solidFill>
              <a:prstDash val="solid"/>
              <a:round/>
              <a:headEnd type="none" w="med" len="med"/>
              <a:tailEnd type="none" w="med" len="med"/>
            </a:ln>
            <a:effectLst/>
          </p:spPr>
        </p:cxnSp>
        <p:cxnSp>
          <p:nvCxnSpPr>
            <p:cNvPr id="248" name="Straight Connector 247">
              <a:extLst>
                <a:ext uri="{FF2B5EF4-FFF2-40B4-BE49-F238E27FC236}">
                  <a16:creationId xmlns:a16="http://schemas.microsoft.com/office/drawing/2014/main" xmlns="" id="{9D622E8F-8618-409F-8B14-E4E90D115FF5}"/>
                </a:ext>
              </a:extLst>
            </p:cNvPr>
            <p:cNvCxnSpPr>
              <a:cxnSpLocks/>
            </p:cNvCxnSpPr>
            <p:nvPr/>
          </p:nvCxnSpPr>
          <p:spPr bwMode="auto">
            <a:xfrm flipV="1">
              <a:off x="9218870" y="1368308"/>
              <a:ext cx="0" cy="130891"/>
            </a:xfrm>
            <a:prstGeom prst="line">
              <a:avLst/>
            </a:prstGeom>
            <a:noFill/>
            <a:ln w="28575" cap="flat" cmpd="sng" algn="ctr">
              <a:solidFill>
                <a:schemeClr val="bg1"/>
              </a:solidFill>
              <a:prstDash val="solid"/>
              <a:round/>
              <a:headEnd type="none" w="med" len="med"/>
              <a:tailEnd type="none" w="med" len="med"/>
            </a:ln>
            <a:effectLst/>
          </p:spPr>
        </p:cxnSp>
      </p:grpSp>
      <p:grpSp>
        <p:nvGrpSpPr>
          <p:cNvPr id="250" name="Group 249">
            <a:extLst>
              <a:ext uri="{FF2B5EF4-FFF2-40B4-BE49-F238E27FC236}">
                <a16:creationId xmlns:a16="http://schemas.microsoft.com/office/drawing/2014/main" xmlns="" id="{63ED72F0-5389-4CD9-990E-7F61BA6B7FB5}"/>
              </a:ext>
            </a:extLst>
          </p:cNvPr>
          <p:cNvGrpSpPr/>
          <p:nvPr/>
        </p:nvGrpSpPr>
        <p:grpSpPr>
          <a:xfrm>
            <a:off x="7484325" y="5409431"/>
            <a:ext cx="862441" cy="104892"/>
            <a:chOff x="8655183" y="1368308"/>
            <a:chExt cx="864580" cy="130891"/>
          </a:xfrm>
        </p:grpSpPr>
        <p:cxnSp>
          <p:nvCxnSpPr>
            <p:cNvPr id="251" name="Straight Connector 250">
              <a:extLst>
                <a:ext uri="{FF2B5EF4-FFF2-40B4-BE49-F238E27FC236}">
                  <a16:creationId xmlns:a16="http://schemas.microsoft.com/office/drawing/2014/main" xmlns="" id="{E3DD231C-EA21-4F67-98D5-7859E48D2BC2}"/>
                </a:ext>
              </a:extLst>
            </p:cNvPr>
            <p:cNvCxnSpPr>
              <a:cxnSpLocks/>
            </p:cNvCxnSpPr>
            <p:nvPr/>
          </p:nvCxnSpPr>
          <p:spPr bwMode="auto">
            <a:xfrm>
              <a:off x="8677755" y="1433754"/>
              <a:ext cx="842008" cy="0"/>
            </a:xfrm>
            <a:prstGeom prst="line">
              <a:avLst/>
            </a:prstGeom>
            <a:noFill/>
            <a:ln w="28575" cap="flat" cmpd="sng" algn="ctr">
              <a:solidFill>
                <a:schemeClr val="bg1"/>
              </a:solidFill>
              <a:prstDash val="solid"/>
              <a:round/>
              <a:headEnd type="none" w="med" len="med"/>
              <a:tailEnd type="none" w="med" len="med"/>
            </a:ln>
            <a:effectLst/>
          </p:spPr>
        </p:cxnSp>
        <p:cxnSp>
          <p:nvCxnSpPr>
            <p:cNvPr id="252" name="Straight Connector 251">
              <a:extLst>
                <a:ext uri="{FF2B5EF4-FFF2-40B4-BE49-F238E27FC236}">
                  <a16:creationId xmlns:a16="http://schemas.microsoft.com/office/drawing/2014/main" xmlns="" id="{EF18695A-A640-420B-A327-D598E91A2FB0}"/>
                </a:ext>
              </a:extLst>
            </p:cNvPr>
            <p:cNvCxnSpPr>
              <a:cxnSpLocks/>
            </p:cNvCxnSpPr>
            <p:nvPr/>
          </p:nvCxnSpPr>
          <p:spPr bwMode="auto">
            <a:xfrm flipV="1">
              <a:off x="8655183" y="1368308"/>
              <a:ext cx="0" cy="130891"/>
            </a:xfrm>
            <a:prstGeom prst="line">
              <a:avLst/>
            </a:prstGeom>
            <a:noFill/>
            <a:ln w="28575" cap="flat" cmpd="sng" algn="ctr">
              <a:solidFill>
                <a:schemeClr val="bg1"/>
              </a:solidFill>
              <a:prstDash val="solid"/>
              <a:round/>
              <a:headEnd type="none" w="med" len="med"/>
              <a:tailEnd type="none" w="med" len="med"/>
            </a:ln>
            <a:effectLst/>
          </p:spPr>
        </p:cxnSp>
        <p:cxnSp>
          <p:nvCxnSpPr>
            <p:cNvPr id="253" name="Straight Connector 252">
              <a:extLst>
                <a:ext uri="{FF2B5EF4-FFF2-40B4-BE49-F238E27FC236}">
                  <a16:creationId xmlns:a16="http://schemas.microsoft.com/office/drawing/2014/main" xmlns="" id="{0359E288-1027-4407-B853-EC741AC8A0BC}"/>
                </a:ext>
              </a:extLst>
            </p:cNvPr>
            <p:cNvCxnSpPr>
              <a:cxnSpLocks/>
            </p:cNvCxnSpPr>
            <p:nvPr/>
          </p:nvCxnSpPr>
          <p:spPr bwMode="auto">
            <a:xfrm flipV="1">
              <a:off x="9519763" y="1368308"/>
              <a:ext cx="0" cy="130891"/>
            </a:xfrm>
            <a:prstGeom prst="line">
              <a:avLst/>
            </a:prstGeom>
            <a:noFill/>
            <a:ln w="28575" cap="flat" cmpd="sng" algn="ctr">
              <a:solidFill>
                <a:schemeClr val="bg1"/>
              </a:solidFill>
              <a:prstDash val="solid"/>
              <a:round/>
              <a:headEnd type="none" w="med" len="med"/>
              <a:tailEnd type="none" w="med" len="med"/>
            </a:ln>
            <a:effectLst/>
          </p:spPr>
        </p:cxnSp>
      </p:grpSp>
      <p:grpSp>
        <p:nvGrpSpPr>
          <p:cNvPr id="255" name="Group 254">
            <a:extLst>
              <a:ext uri="{FF2B5EF4-FFF2-40B4-BE49-F238E27FC236}">
                <a16:creationId xmlns:a16="http://schemas.microsoft.com/office/drawing/2014/main" xmlns="" id="{0CAA6596-D805-4350-AA2D-A425CDD157AD}"/>
              </a:ext>
            </a:extLst>
          </p:cNvPr>
          <p:cNvGrpSpPr/>
          <p:nvPr/>
        </p:nvGrpSpPr>
        <p:grpSpPr>
          <a:xfrm>
            <a:off x="7589427" y="5523460"/>
            <a:ext cx="445339" cy="104892"/>
            <a:chOff x="8772427" y="1368308"/>
            <a:chExt cx="446443" cy="130891"/>
          </a:xfrm>
        </p:grpSpPr>
        <p:cxnSp>
          <p:nvCxnSpPr>
            <p:cNvPr id="256" name="Straight Connector 255">
              <a:extLst>
                <a:ext uri="{FF2B5EF4-FFF2-40B4-BE49-F238E27FC236}">
                  <a16:creationId xmlns:a16="http://schemas.microsoft.com/office/drawing/2014/main" xmlns="" id="{E66788C0-5049-412E-BD1A-61A7482CAF3A}"/>
                </a:ext>
              </a:extLst>
            </p:cNvPr>
            <p:cNvCxnSpPr>
              <a:cxnSpLocks/>
            </p:cNvCxnSpPr>
            <p:nvPr/>
          </p:nvCxnSpPr>
          <p:spPr bwMode="auto">
            <a:xfrm>
              <a:off x="8772427" y="1433754"/>
              <a:ext cx="446443" cy="0"/>
            </a:xfrm>
            <a:prstGeom prst="line">
              <a:avLst/>
            </a:prstGeom>
            <a:noFill/>
            <a:ln w="28575" cap="flat" cmpd="sng" algn="ctr">
              <a:solidFill>
                <a:schemeClr val="bg1"/>
              </a:solidFill>
              <a:prstDash val="solid"/>
              <a:round/>
              <a:headEnd type="none" w="med" len="med"/>
              <a:tailEnd type="none" w="med" len="med"/>
            </a:ln>
            <a:effectLst/>
          </p:spPr>
        </p:cxnSp>
        <p:cxnSp>
          <p:nvCxnSpPr>
            <p:cNvPr id="257" name="Straight Connector 256">
              <a:extLst>
                <a:ext uri="{FF2B5EF4-FFF2-40B4-BE49-F238E27FC236}">
                  <a16:creationId xmlns:a16="http://schemas.microsoft.com/office/drawing/2014/main" xmlns="" id="{96A47855-BEF3-413D-BC71-972D8BB6FB36}"/>
                </a:ext>
              </a:extLst>
            </p:cNvPr>
            <p:cNvCxnSpPr>
              <a:cxnSpLocks/>
            </p:cNvCxnSpPr>
            <p:nvPr/>
          </p:nvCxnSpPr>
          <p:spPr bwMode="auto">
            <a:xfrm flipV="1">
              <a:off x="8772427" y="1368308"/>
              <a:ext cx="0" cy="130891"/>
            </a:xfrm>
            <a:prstGeom prst="line">
              <a:avLst/>
            </a:prstGeom>
            <a:noFill/>
            <a:ln w="28575" cap="flat" cmpd="sng" algn="ctr">
              <a:solidFill>
                <a:schemeClr val="bg1"/>
              </a:solidFill>
              <a:prstDash val="solid"/>
              <a:round/>
              <a:headEnd type="none" w="med" len="med"/>
              <a:tailEnd type="none" w="med" len="med"/>
            </a:ln>
            <a:effectLst/>
          </p:spPr>
        </p:cxnSp>
        <p:cxnSp>
          <p:nvCxnSpPr>
            <p:cNvPr id="258" name="Straight Connector 257">
              <a:extLst>
                <a:ext uri="{FF2B5EF4-FFF2-40B4-BE49-F238E27FC236}">
                  <a16:creationId xmlns:a16="http://schemas.microsoft.com/office/drawing/2014/main" xmlns="" id="{3CC4A79E-E05F-476D-B3C1-B70E0BDAB687}"/>
                </a:ext>
              </a:extLst>
            </p:cNvPr>
            <p:cNvCxnSpPr>
              <a:cxnSpLocks/>
            </p:cNvCxnSpPr>
            <p:nvPr/>
          </p:nvCxnSpPr>
          <p:spPr bwMode="auto">
            <a:xfrm flipV="1">
              <a:off x="9218870" y="1368308"/>
              <a:ext cx="0" cy="130891"/>
            </a:xfrm>
            <a:prstGeom prst="line">
              <a:avLst/>
            </a:prstGeom>
            <a:noFill/>
            <a:ln w="28575" cap="flat" cmpd="sng" algn="ctr">
              <a:solidFill>
                <a:schemeClr val="bg1"/>
              </a:solidFill>
              <a:prstDash val="solid"/>
              <a:round/>
              <a:headEnd type="none" w="med" len="med"/>
              <a:tailEnd type="none" w="med" len="med"/>
            </a:ln>
            <a:effectLst/>
          </p:spPr>
        </p:cxnSp>
      </p:grpSp>
      <p:grpSp>
        <p:nvGrpSpPr>
          <p:cNvPr id="260" name="Group 259">
            <a:extLst>
              <a:ext uri="{FF2B5EF4-FFF2-40B4-BE49-F238E27FC236}">
                <a16:creationId xmlns:a16="http://schemas.microsoft.com/office/drawing/2014/main" xmlns="" id="{15CEC935-CBC1-4D12-A9A7-FA12FCF261A5}"/>
              </a:ext>
            </a:extLst>
          </p:cNvPr>
          <p:cNvGrpSpPr/>
          <p:nvPr/>
        </p:nvGrpSpPr>
        <p:grpSpPr>
          <a:xfrm>
            <a:off x="7142912" y="5746635"/>
            <a:ext cx="1354154" cy="104892"/>
            <a:chOff x="8655183" y="1368308"/>
            <a:chExt cx="1357512" cy="130891"/>
          </a:xfrm>
        </p:grpSpPr>
        <p:cxnSp>
          <p:nvCxnSpPr>
            <p:cNvPr id="261" name="Straight Connector 260">
              <a:extLst>
                <a:ext uri="{FF2B5EF4-FFF2-40B4-BE49-F238E27FC236}">
                  <a16:creationId xmlns:a16="http://schemas.microsoft.com/office/drawing/2014/main" xmlns="" id="{4330984C-0CD8-4747-8527-C8C395E45CBA}"/>
                </a:ext>
              </a:extLst>
            </p:cNvPr>
            <p:cNvCxnSpPr>
              <a:cxnSpLocks/>
            </p:cNvCxnSpPr>
            <p:nvPr/>
          </p:nvCxnSpPr>
          <p:spPr bwMode="auto">
            <a:xfrm>
              <a:off x="8665055" y="1433754"/>
              <a:ext cx="1347640" cy="0"/>
            </a:xfrm>
            <a:prstGeom prst="line">
              <a:avLst/>
            </a:prstGeom>
            <a:noFill/>
            <a:ln w="28575" cap="flat" cmpd="sng" algn="ctr">
              <a:solidFill>
                <a:schemeClr val="bg1"/>
              </a:solidFill>
              <a:prstDash val="solid"/>
              <a:round/>
              <a:headEnd type="none" w="med" len="med"/>
              <a:tailEnd type="none" w="med" len="med"/>
            </a:ln>
            <a:effectLst/>
          </p:spPr>
        </p:cxnSp>
        <p:cxnSp>
          <p:nvCxnSpPr>
            <p:cNvPr id="262" name="Straight Connector 261">
              <a:extLst>
                <a:ext uri="{FF2B5EF4-FFF2-40B4-BE49-F238E27FC236}">
                  <a16:creationId xmlns:a16="http://schemas.microsoft.com/office/drawing/2014/main" xmlns="" id="{0B6629AB-38D8-47CD-BF49-B5ABBD08008B}"/>
                </a:ext>
              </a:extLst>
            </p:cNvPr>
            <p:cNvCxnSpPr>
              <a:cxnSpLocks/>
            </p:cNvCxnSpPr>
            <p:nvPr/>
          </p:nvCxnSpPr>
          <p:spPr bwMode="auto">
            <a:xfrm flipV="1">
              <a:off x="8655183" y="1368308"/>
              <a:ext cx="0" cy="130891"/>
            </a:xfrm>
            <a:prstGeom prst="line">
              <a:avLst/>
            </a:prstGeom>
            <a:noFill/>
            <a:ln w="28575" cap="flat" cmpd="sng" algn="ctr">
              <a:solidFill>
                <a:schemeClr val="bg1"/>
              </a:solidFill>
              <a:prstDash val="solid"/>
              <a:round/>
              <a:headEnd type="none" w="med" len="med"/>
              <a:tailEnd type="none" w="med" len="med"/>
            </a:ln>
            <a:effectLst/>
          </p:spPr>
        </p:cxnSp>
        <p:cxnSp>
          <p:nvCxnSpPr>
            <p:cNvPr id="263" name="Straight Connector 262">
              <a:extLst>
                <a:ext uri="{FF2B5EF4-FFF2-40B4-BE49-F238E27FC236}">
                  <a16:creationId xmlns:a16="http://schemas.microsoft.com/office/drawing/2014/main" xmlns="" id="{872E06A9-1C9E-4538-BE40-1676972D510B}"/>
                </a:ext>
              </a:extLst>
            </p:cNvPr>
            <p:cNvCxnSpPr>
              <a:cxnSpLocks/>
            </p:cNvCxnSpPr>
            <p:nvPr/>
          </p:nvCxnSpPr>
          <p:spPr bwMode="auto">
            <a:xfrm flipV="1">
              <a:off x="10012695" y="1368308"/>
              <a:ext cx="0" cy="130891"/>
            </a:xfrm>
            <a:prstGeom prst="line">
              <a:avLst/>
            </a:prstGeom>
            <a:noFill/>
            <a:ln w="28575" cap="flat" cmpd="sng" algn="ctr">
              <a:solidFill>
                <a:schemeClr val="bg1"/>
              </a:solidFill>
              <a:prstDash val="solid"/>
              <a:round/>
              <a:headEnd type="none" w="med" len="med"/>
              <a:tailEnd type="none" w="med" len="med"/>
            </a:ln>
            <a:effectLst/>
          </p:spPr>
        </p:cxnSp>
      </p:grpSp>
      <p:grpSp>
        <p:nvGrpSpPr>
          <p:cNvPr id="265" name="Group 264">
            <a:extLst>
              <a:ext uri="{FF2B5EF4-FFF2-40B4-BE49-F238E27FC236}">
                <a16:creationId xmlns:a16="http://schemas.microsoft.com/office/drawing/2014/main" xmlns="" id="{24CE0975-E0E9-46C9-BC94-B0C6B17BB59D}"/>
              </a:ext>
            </a:extLst>
          </p:cNvPr>
          <p:cNvGrpSpPr/>
          <p:nvPr/>
        </p:nvGrpSpPr>
        <p:grpSpPr>
          <a:xfrm>
            <a:off x="7455973" y="5853935"/>
            <a:ext cx="1148445" cy="104892"/>
            <a:chOff x="8772427" y="1368308"/>
            <a:chExt cx="1151293" cy="130891"/>
          </a:xfrm>
        </p:grpSpPr>
        <p:cxnSp>
          <p:nvCxnSpPr>
            <p:cNvPr id="266" name="Straight Connector 265">
              <a:extLst>
                <a:ext uri="{FF2B5EF4-FFF2-40B4-BE49-F238E27FC236}">
                  <a16:creationId xmlns:a16="http://schemas.microsoft.com/office/drawing/2014/main" xmlns="" id="{DD8021E7-8A9E-461D-BA7D-1BBD2FE38D57}"/>
                </a:ext>
              </a:extLst>
            </p:cNvPr>
            <p:cNvCxnSpPr>
              <a:cxnSpLocks/>
            </p:cNvCxnSpPr>
            <p:nvPr/>
          </p:nvCxnSpPr>
          <p:spPr bwMode="auto">
            <a:xfrm>
              <a:off x="8772427" y="1433754"/>
              <a:ext cx="1151293" cy="0"/>
            </a:xfrm>
            <a:prstGeom prst="line">
              <a:avLst/>
            </a:prstGeom>
            <a:noFill/>
            <a:ln w="28575" cap="flat" cmpd="sng" algn="ctr">
              <a:solidFill>
                <a:schemeClr val="bg1"/>
              </a:solidFill>
              <a:prstDash val="solid"/>
              <a:round/>
              <a:headEnd type="none" w="med" len="med"/>
              <a:tailEnd type="none" w="med" len="med"/>
            </a:ln>
            <a:effectLst/>
          </p:spPr>
        </p:cxnSp>
        <p:cxnSp>
          <p:nvCxnSpPr>
            <p:cNvPr id="267" name="Straight Connector 266">
              <a:extLst>
                <a:ext uri="{FF2B5EF4-FFF2-40B4-BE49-F238E27FC236}">
                  <a16:creationId xmlns:a16="http://schemas.microsoft.com/office/drawing/2014/main" xmlns="" id="{67AEE74D-4CBC-4CAE-B950-B2154F048EAF}"/>
                </a:ext>
              </a:extLst>
            </p:cNvPr>
            <p:cNvCxnSpPr>
              <a:cxnSpLocks/>
            </p:cNvCxnSpPr>
            <p:nvPr/>
          </p:nvCxnSpPr>
          <p:spPr bwMode="auto">
            <a:xfrm flipV="1">
              <a:off x="8772427" y="1368308"/>
              <a:ext cx="0" cy="130891"/>
            </a:xfrm>
            <a:prstGeom prst="line">
              <a:avLst/>
            </a:prstGeom>
            <a:noFill/>
            <a:ln w="28575" cap="flat" cmpd="sng" algn="ctr">
              <a:solidFill>
                <a:schemeClr val="bg1"/>
              </a:solidFill>
              <a:prstDash val="solid"/>
              <a:round/>
              <a:headEnd type="none" w="med" len="med"/>
              <a:tailEnd type="none" w="med" len="med"/>
            </a:ln>
            <a:effectLst/>
          </p:spPr>
        </p:cxnSp>
        <p:cxnSp>
          <p:nvCxnSpPr>
            <p:cNvPr id="268" name="Straight Connector 267">
              <a:extLst>
                <a:ext uri="{FF2B5EF4-FFF2-40B4-BE49-F238E27FC236}">
                  <a16:creationId xmlns:a16="http://schemas.microsoft.com/office/drawing/2014/main" xmlns="" id="{0669A459-4FF1-4096-91D1-43F580752D76}"/>
                </a:ext>
              </a:extLst>
            </p:cNvPr>
            <p:cNvCxnSpPr>
              <a:cxnSpLocks/>
            </p:cNvCxnSpPr>
            <p:nvPr/>
          </p:nvCxnSpPr>
          <p:spPr bwMode="auto">
            <a:xfrm flipV="1">
              <a:off x="9923720" y="1368308"/>
              <a:ext cx="0" cy="130891"/>
            </a:xfrm>
            <a:prstGeom prst="line">
              <a:avLst/>
            </a:prstGeom>
            <a:noFill/>
            <a:ln w="28575" cap="flat" cmpd="sng" algn="ctr">
              <a:solidFill>
                <a:schemeClr val="bg1"/>
              </a:solidFill>
              <a:prstDash val="solid"/>
              <a:round/>
              <a:headEnd type="none" w="med" len="med"/>
              <a:tailEnd type="none" w="med" len="med"/>
            </a:ln>
            <a:effectLst/>
          </p:spPr>
        </p:cxnSp>
      </p:grpSp>
      <p:grpSp>
        <p:nvGrpSpPr>
          <p:cNvPr id="270" name="Group 269">
            <a:extLst>
              <a:ext uri="{FF2B5EF4-FFF2-40B4-BE49-F238E27FC236}">
                <a16:creationId xmlns:a16="http://schemas.microsoft.com/office/drawing/2014/main" xmlns="" id="{E0405D47-30BB-4FCB-8EFE-7676B584FFE7}"/>
              </a:ext>
            </a:extLst>
          </p:cNvPr>
          <p:cNvGrpSpPr/>
          <p:nvPr/>
        </p:nvGrpSpPr>
        <p:grpSpPr>
          <a:xfrm>
            <a:off x="7423471" y="5973860"/>
            <a:ext cx="679725" cy="104892"/>
            <a:chOff x="8772427" y="1368308"/>
            <a:chExt cx="681411" cy="130891"/>
          </a:xfrm>
        </p:grpSpPr>
        <p:cxnSp>
          <p:nvCxnSpPr>
            <p:cNvPr id="271" name="Straight Connector 270">
              <a:extLst>
                <a:ext uri="{FF2B5EF4-FFF2-40B4-BE49-F238E27FC236}">
                  <a16:creationId xmlns:a16="http://schemas.microsoft.com/office/drawing/2014/main" xmlns="" id="{0AD82DF9-558B-428E-8BD9-042A3285800C}"/>
                </a:ext>
              </a:extLst>
            </p:cNvPr>
            <p:cNvCxnSpPr>
              <a:cxnSpLocks/>
            </p:cNvCxnSpPr>
            <p:nvPr/>
          </p:nvCxnSpPr>
          <p:spPr bwMode="auto">
            <a:xfrm>
              <a:off x="8772427" y="1433754"/>
              <a:ext cx="681411" cy="0"/>
            </a:xfrm>
            <a:prstGeom prst="line">
              <a:avLst/>
            </a:prstGeom>
            <a:noFill/>
            <a:ln w="28575" cap="flat" cmpd="sng" algn="ctr">
              <a:solidFill>
                <a:schemeClr val="bg1"/>
              </a:solidFill>
              <a:prstDash val="solid"/>
              <a:round/>
              <a:headEnd type="none" w="med" len="med"/>
              <a:tailEnd type="none" w="med" len="med"/>
            </a:ln>
            <a:effectLst/>
          </p:spPr>
        </p:cxnSp>
        <p:cxnSp>
          <p:nvCxnSpPr>
            <p:cNvPr id="272" name="Straight Connector 271">
              <a:extLst>
                <a:ext uri="{FF2B5EF4-FFF2-40B4-BE49-F238E27FC236}">
                  <a16:creationId xmlns:a16="http://schemas.microsoft.com/office/drawing/2014/main" xmlns="" id="{025E867E-C2DE-4053-AABA-566B047DC1AB}"/>
                </a:ext>
              </a:extLst>
            </p:cNvPr>
            <p:cNvCxnSpPr>
              <a:cxnSpLocks/>
            </p:cNvCxnSpPr>
            <p:nvPr/>
          </p:nvCxnSpPr>
          <p:spPr bwMode="auto">
            <a:xfrm flipV="1">
              <a:off x="8772427" y="1368308"/>
              <a:ext cx="0" cy="130891"/>
            </a:xfrm>
            <a:prstGeom prst="line">
              <a:avLst/>
            </a:prstGeom>
            <a:noFill/>
            <a:ln w="28575" cap="flat" cmpd="sng" algn="ctr">
              <a:solidFill>
                <a:schemeClr val="bg1"/>
              </a:solidFill>
              <a:prstDash val="solid"/>
              <a:round/>
              <a:headEnd type="none" w="med" len="med"/>
              <a:tailEnd type="none" w="med" len="med"/>
            </a:ln>
            <a:effectLst/>
          </p:spPr>
        </p:cxnSp>
        <p:cxnSp>
          <p:nvCxnSpPr>
            <p:cNvPr id="273" name="Straight Connector 272">
              <a:extLst>
                <a:ext uri="{FF2B5EF4-FFF2-40B4-BE49-F238E27FC236}">
                  <a16:creationId xmlns:a16="http://schemas.microsoft.com/office/drawing/2014/main" xmlns="" id="{62117C8B-16ED-4FB9-9FF4-B2AD635451EF}"/>
                </a:ext>
              </a:extLst>
            </p:cNvPr>
            <p:cNvCxnSpPr>
              <a:cxnSpLocks/>
            </p:cNvCxnSpPr>
            <p:nvPr/>
          </p:nvCxnSpPr>
          <p:spPr bwMode="auto">
            <a:xfrm flipV="1">
              <a:off x="9453838" y="1368308"/>
              <a:ext cx="0" cy="130891"/>
            </a:xfrm>
            <a:prstGeom prst="line">
              <a:avLst/>
            </a:prstGeom>
            <a:noFill/>
            <a:ln w="28575" cap="flat" cmpd="sng" algn="ctr">
              <a:solidFill>
                <a:schemeClr val="bg1"/>
              </a:solidFill>
              <a:prstDash val="solid"/>
              <a:round/>
              <a:headEnd type="none" w="med" len="med"/>
              <a:tailEnd type="none" w="med" len="med"/>
            </a:ln>
            <a:effectLst/>
          </p:spPr>
        </p:cxnSp>
      </p:grpSp>
      <p:grpSp>
        <p:nvGrpSpPr>
          <p:cNvPr id="275" name="Group 274">
            <a:extLst>
              <a:ext uri="{FF2B5EF4-FFF2-40B4-BE49-F238E27FC236}">
                <a16:creationId xmlns:a16="http://schemas.microsoft.com/office/drawing/2014/main" xmlns="" id="{872D892D-5106-4D65-85E8-CD4281EBE32F}"/>
              </a:ext>
            </a:extLst>
          </p:cNvPr>
          <p:cNvGrpSpPr/>
          <p:nvPr/>
        </p:nvGrpSpPr>
        <p:grpSpPr>
          <a:xfrm>
            <a:off x="7498821" y="6087841"/>
            <a:ext cx="611312" cy="104892"/>
            <a:chOff x="8772427" y="1368308"/>
            <a:chExt cx="612828" cy="130891"/>
          </a:xfrm>
        </p:grpSpPr>
        <p:cxnSp>
          <p:nvCxnSpPr>
            <p:cNvPr id="276" name="Straight Connector 275">
              <a:extLst>
                <a:ext uri="{FF2B5EF4-FFF2-40B4-BE49-F238E27FC236}">
                  <a16:creationId xmlns:a16="http://schemas.microsoft.com/office/drawing/2014/main" xmlns="" id="{7A062B31-E853-4900-912B-AF43A8CDAFEF}"/>
                </a:ext>
              </a:extLst>
            </p:cNvPr>
            <p:cNvCxnSpPr>
              <a:cxnSpLocks/>
            </p:cNvCxnSpPr>
            <p:nvPr/>
          </p:nvCxnSpPr>
          <p:spPr bwMode="auto">
            <a:xfrm>
              <a:off x="8772427" y="1433754"/>
              <a:ext cx="612828" cy="0"/>
            </a:xfrm>
            <a:prstGeom prst="line">
              <a:avLst/>
            </a:prstGeom>
            <a:noFill/>
            <a:ln w="28575" cap="flat" cmpd="sng" algn="ctr">
              <a:solidFill>
                <a:schemeClr val="bg1"/>
              </a:solidFill>
              <a:prstDash val="solid"/>
              <a:round/>
              <a:headEnd type="none" w="med" len="med"/>
              <a:tailEnd type="none" w="med" len="med"/>
            </a:ln>
            <a:effectLst/>
          </p:spPr>
        </p:cxnSp>
        <p:cxnSp>
          <p:nvCxnSpPr>
            <p:cNvPr id="277" name="Straight Connector 276">
              <a:extLst>
                <a:ext uri="{FF2B5EF4-FFF2-40B4-BE49-F238E27FC236}">
                  <a16:creationId xmlns:a16="http://schemas.microsoft.com/office/drawing/2014/main" xmlns="" id="{796FF905-7D9D-4892-82F6-F9CED6BB758C}"/>
                </a:ext>
              </a:extLst>
            </p:cNvPr>
            <p:cNvCxnSpPr>
              <a:cxnSpLocks/>
            </p:cNvCxnSpPr>
            <p:nvPr/>
          </p:nvCxnSpPr>
          <p:spPr bwMode="auto">
            <a:xfrm flipV="1">
              <a:off x="8772427" y="1368308"/>
              <a:ext cx="0" cy="130891"/>
            </a:xfrm>
            <a:prstGeom prst="line">
              <a:avLst/>
            </a:prstGeom>
            <a:noFill/>
            <a:ln w="28575" cap="flat" cmpd="sng" algn="ctr">
              <a:solidFill>
                <a:schemeClr val="bg1"/>
              </a:solidFill>
              <a:prstDash val="solid"/>
              <a:round/>
              <a:headEnd type="none" w="med" len="med"/>
              <a:tailEnd type="none" w="med" len="med"/>
            </a:ln>
            <a:effectLst/>
          </p:spPr>
        </p:cxnSp>
        <p:cxnSp>
          <p:nvCxnSpPr>
            <p:cNvPr id="278" name="Straight Connector 277">
              <a:extLst>
                <a:ext uri="{FF2B5EF4-FFF2-40B4-BE49-F238E27FC236}">
                  <a16:creationId xmlns:a16="http://schemas.microsoft.com/office/drawing/2014/main" xmlns="" id="{8ADE5695-46F5-4800-99B9-E97F9EAE7DB0}"/>
                </a:ext>
              </a:extLst>
            </p:cNvPr>
            <p:cNvCxnSpPr>
              <a:cxnSpLocks/>
            </p:cNvCxnSpPr>
            <p:nvPr/>
          </p:nvCxnSpPr>
          <p:spPr bwMode="auto">
            <a:xfrm flipV="1">
              <a:off x="9383988" y="1368308"/>
              <a:ext cx="0" cy="130891"/>
            </a:xfrm>
            <a:prstGeom prst="line">
              <a:avLst/>
            </a:prstGeom>
            <a:noFill/>
            <a:ln w="28575" cap="flat" cmpd="sng" algn="ctr">
              <a:solidFill>
                <a:schemeClr val="bg1"/>
              </a:solidFill>
              <a:prstDash val="solid"/>
              <a:round/>
              <a:headEnd type="none" w="med" len="med"/>
              <a:tailEnd type="none" w="med" len="med"/>
            </a:ln>
            <a:effectLst/>
          </p:spPr>
        </p:cxnSp>
      </p:grpSp>
      <p:sp>
        <p:nvSpPr>
          <p:cNvPr id="280" name="Rectangle 279">
            <a:extLst>
              <a:ext uri="{FF2B5EF4-FFF2-40B4-BE49-F238E27FC236}">
                <a16:creationId xmlns:a16="http://schemas.microsoft.com/office/drawing/2014/main" xmlns="" id="{EB97A767-EA41-4D0E-81A9-8D399364AB25}"/>
              </a:ext>
            </a:extLst>
          </p:cNvPr>
          <p:cNvSpPr/>
          <p:nvPr/>
        </p:nvSpPr>
        <p:spPr bwMode="auto">
          <a:xfrm rot="18900000">
            <a:off x="7788355" y="1546777"/>
            <a:ext cx="91214" cy="91440"/>
          </a:xfrm>
          <a:prstGeom prst="rect">
            <a:avLst/>
          </a:prstGeom>
          <a:solidFill>
            <a:schemeClr val="accent1"/>
          </a:solidFill>
          <a:ln w="28575">
            <a:no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81" name="Rectangle 280">
            <a:extLst>
              <a:ext uri="{FF2B5EF4-FFF2-40B4-BE49-F238E27FC236}">
                <a16:creationId xmlns:a16="http://schemas.microsoft.com/office/drawing/2014/main" xmlns="" id="{65ED15DD-F4B0-47A1-B2D4-D9F0D861FFD2}"/>
              </a:ext>
            </a:extLst>
          </p:cNvPr>
          <p:cNvSpPr/>
          <p:nvPr/>
        </p:nvSpPr>
        <p:spPr bwMode="auto">
          <a:xfrm rot="18900000">
            <a:off x="7775571" y="1750331"/>
            <a:ext cx="91214" cy="91440"/>
          </a:xfrm>
          <a:prstGeom prst="rect">
            <a:avLst/>
          </a:prstGeom>
          <a:solidFill>
            <a:schemeClr val="accent1"/>
          </a:solidFill>
          <a:ln w="28575">
            <a:no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82" name="Rectangle 281">
            <a:extLst>
              <a:ext uri="{FF2B5EF4-FFF2-40B4-BE49-F238E27FC236}">
                <a16:creationId xmlns:a16="http://schemas.microsoft.com/office/drawing/2014/main" xmlns="" id="{A2D00DEF-D658-4D3B-9E4F-86F555EA2630}"/>
              </a:ext>
            </a:extLst>
          </p:cNvPr>
          <p:cNvSpPr/>
          <p:nvPr/>
        </p:nvSpPr>
        <p:spPr bwMode="auto">
          <a:xfrm rot="18900000">
            <a:off x="8004836" y="1870346"/>
            <a:ext cx="91214" cy="91440"/>
          </a:xfrm>
          <a:prstGeom prst="rect">
            <a:avLst/>
          </a:prstGeom>
          <a:solidFill>
            <a:schemeClr val="accent1"/>
          </a:solidFill>
          <a:ln w="28575">
            <a:no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83" name="Rectangle 282">
            <a:extLst>
              <a:ext uri="{FF2B5EF4-FFF2-40B4-BE49-F238E27FC236}">
                <a16:creationId xmlns:a16="http://schemas.microsoft.com/office/drawing/2014/main" xmlns="" id="{2F2CF073-8E01-4B70-A995-D06D9DE8CE34}"/>
              </a:ext>
            </a:extLst>
          </p:cNvPr>
          <p:cNvSpPr/>
          <p:nvPr/>
        </p:nvSpPr>
        <p:spPr bwMode="auto">
          <a:xfrm rot="18900000">
            <a:off x="7724585" y="1992956"/>
            <a:ext cx="91214" cy="91440"/>
          </a:xfrm>
          <a:prstGeom prst="rect">
            <a:avLst/>
          </a:prstGeom>
          <a:solidFill>
            <a:schemeClr val="accent1"/>
          </a:solidFill>
          <a:ln w="28575">
            <a:no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84" name="Rectangle 283">
            <a:extLst>
              <a:ext uri="{FF2B5EF4-FFF2-40B4-BE49-F238E27FC236}">
                <a16:creationId xmlns:a16="http://schemas.microsoft.com/office/drawing/2014/main" xmlns="" id="{74D53380-09CD-461C-9B7A-49016212CDF2}"/>
              </a:ext>
            </a:extLst>
          </p:cNvPr>
          <p:cNvSpPr/>
          <p:nvPr/>
        </p:nvSpPr>
        <p:spPr bwMode="auto">
          <a:xfrm rot="18900000">
            <a:off x="7655710" y="2220256"/>
            <a:ext cx="91214" cy="91440"/>
          </a:xfrm>
          <a:prstGeom prst="rect">
            <a:avLst/>
          </a:prstGeom>
          <a:solidFill>
            <a:schemeClr val="accent1"/>
          </a:solidFill>
          <a:ln w="28575">
            <a:no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85" name="Rectangle 284">
            <a:extLst>
              <a:ext uri="{FF2B5EF4-FFF2-40B4-BE49-F238E27FC236}">
                <a16:creationId xmlns:a16="http://schemas.microsoft.com/office/drawing/2014/main" xmlns="" id="{7D3722A8-5121-4342-8582-62BB009D99A2}"/>
              </a:ext>
            </a:extLst>
          </p:cNvPr>
          <p:cNvSpPr/>
          <p:nvPr/>
        </p:nvSpPr>
        <p:spPr bwMode="auto">
          <a:xfrm rot="18900000">
            <a:off x="7889644" y="2326773"/>
            <a:ext cx="91214" cy="91440"/>
          </a:xfrm>
          <a:prstGeom prst="rect">
            <a:avLst/>
          </a:prstGeom>
          <a:solidFill>
            <a:schemeClr val="accent1"/>
          </a:solidFill>
          <a:ln w="28575">
            <a:no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86" name="Rectangle 285">
            <a:extLst>
              <a:ext uri="{FF2B5EF4-FFF2-40B4-BE49-F238E27FC236}">
                <a16:creationId xmlns:a16="http://schemas.microsoft.com/office/drawing/2014/main" xmlns="" id="{10F0690C-3106-4738-9952-70442D256C39}"/>
              </a:ext>
            </a:extLst>
          </p:cNvPr>
          <p:cNvSpPr/>
          <p:nvPr/>
        </p:nvSpPr>
        <p:spPr bwMode="auto">
          <a:xfrm rot="18900000">
            <a:off x="7731042" y="2562965"/>
            <a:ext cx="91214" cy="91440"/>
          </a:xfrm>
          <a:prstGeom prst="rect">
            <a:avLst/>
          </a:prstGeom>
          <a:solidFill>
            <a:schemeClr val="accent1"/>
          </a:solidFill>
          <a:ln w="28575">
            <a:no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87" name="Rectangle 286">
            <a:extLst>
              <a:ext uri="{FF2B5EF4-FFF2-40B4-BE49-F238E27FC236}">
                <a16:creationId xmlns:a16="http://schemas.microsoft.com/office/drawing/2014/main" xmlns="" id="{645D06C7-E7CE-4272-89B2-CD351ACE717A}"/>
              </a:ext>
            </a:extLst>
          </p:cNvPr>
          <p:cNvSpPr/>
          <p:nvPr/>
        </p:nvSpPr>
        <p:spPr bwMode="auto">
          <a:xfrm rot="18900000">
            <a:off x="7825147" y="2689828"/>
            <a:ext cx="91214" cy="91440"/>
          </a:xfrm>
          <a:prstGeom prst="rect">
            <a:avLst/>
          </a:prstGeom>
          <a:solidFill>
            <a:schemeClr val="accent1"/>
          </a:solidFill>
          <a:ln w="28575">
            <a:no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88" name="Rectangle 287">
            <a:extLst>
              <a:ext uri="{FF2B5EF4-FFF2-40B4-BE49-F238E27FC236}">
                <a16:creationId xmlns:a16="http://schemas.microsoft.com/office/drawing/2014/main" xmlns="" id="{EFCD84A5-EAF5-4FAC-8097-7EFDA23B3DF5}"/>
              </a:ext>
            </a:extLst>
          </p:cNvPr>
          <p:cNvSpPr/>
          <p:nvPr/>
        </p:nvSpPr>
        <p:spPr bwMode="auto">
          <a:xfrm rot="18900000">
            <a:off x="7744911" y="2906403"/>
            <a:ext cx="91214" cy="91440"/>
          </a:xfrm>
          <a:prstGeom prst="rect">
            <a:avLst/>
          </a:prstGeom>
          <a:solidFill>
            <a:schemeClr val="accent1"/>
          </a:solidFill>
          <a:ln w="28575">
            <a:no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89" name="Rectangle 288">
            <a:extLst>
              <a:ext uri="{FF2B5EF4-FFF2-40B4-BE49-F238E27FC236}">
                <a16:creationId xmlns:a16="http://schemas.microsoft.com/office/drawing/2014/main" xmlns="" id="{53039878-8667-433E-8317-7F7AF7CA2CAC}"/>
              </a:ext>
            </a:extLst>
          </p:cNvPr>
          <p:cNvSpPr/>
          <p:nvPr/>
        </p:nvSpPr>
        <p:spPr bwMode="auto">
          <a:xfrm rot="18900000">
            <a:off x="8141898" y="3027194"/>
            <a:ext cx="91214" cy="91440"/>
          </a:xfrm>
          <a:prstGeom prst="rect">
            <a:avLst/>
          </a:prstGeom>
          <a:solidFill>
            <a:schemeClr val="accent1"/>
          </a:solidFill>
          <a:ln w="28575">
            <a:no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90" name="Rectangle 289">
            <a:extLst>
              <a:ext uri="{FF2B5EF4-FFF2-40B4-BE49-F238E27FC236}">
                <a16:creationId xmlns:a16="http://schemas.microsoft.com/office/drawing/2014/main" xmlns="" id="{4B6BCD19-85E1-4444-8AEC-0ABAA6A7B98D}"/>
              </a:ext>
            </a:extLst>
          </p:cNvPr>
          <p:cNvSpPr/>
          <p:nvPr/>
        </p:nvSpPr>
        <p:spPr bwMode="auto">
          <a:xfrm rot="18900000">
            <a:off x="7731041" y="3261412"/>
            <a:ext cx="91214" cy="91440"/>
          </a:xfrm>
          <a:prstGeom prst="rect">
            <a:avLst/>
          </a:prstGeom>
          <a:solidFill>
            <a:schemeClr val="accent1"/>
          </a:solidFill>
          <a:ln w="28575">
            <a:no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91" name="Rectangle 290">
            <a:extLst>
              <a:ext uri="{FF2B5EF4-FFF2-40B4-BE49-F238E27FC236}">
                <a16:creationId xmlns:a16="http://schemas.microsoft.com/office/drawing/2014/main" xmlns="" id="{BF6BDE16-95F7-432F-A1F3-A2ECF4D62E36}"/>
              </a:ext>
            </a:extLst>
          </p:cNvPr>
          <p:cNvSpPr/>
          <p:nvPr/>
        </p:nvSpPr>
        <p:spPr bwMode="auto">
          <a:xfrm rot="18900000">
            <a:off x="7901769" y="3376312"/>
            <a:ext cx="91214" cy="91440"/>
          </a:xfrm>
          <a:prstGeom prst="rect">
            <a:avLst/>
          </a:prstGeom>
          <a:solidFill>
            <a:schemeClr val="accent1"/>
          </a:solidFill>
          <a:ln w="28575">
            <a:no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92" name="Rectangle 291">
            <a:extLst>
              <a:ext uri="{FF2B5EF4-FFF2-40B4-BE49-F238E27FC236}">
                <a16:creationId xmlns:a16="http://schemas.microsoft.com/office/drawing/2014/main" xmlns="" id="{240BBB5D-31C2-4060-9743-E020990A59B1}"/>
              </a:ext>
            </a:extLst>
          </p:cNvPr>
          <p:cNvSpPr/>
          <p:nvPr/>
        </p:nvSpPr>
        <p:spPr bwMode="auto">
          <a:xfrm rot="18900000">
            <a:off x="8093664" y="3495999"/>
            <a:ext cx="91214" cy="91440"/>
          </a:xfrm>
          <a:prstGeom prst="rect">
            <a:avLst/>
          </a:prstGeom>
          <a:solidFill>
            <a:schemeClr val="accent1"/>
          </a:solidFill>
          <a:ln w="28575">
            <a:no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93" name="Rectangle 292">
            <a:extLst>
              <a:ext uri="{FF2B5EF4-FFF2-40B4-BE49-F238E27FC236}">
                <a16:creationId xmlns:a16="http://schemas.microsoft.com/office/drawing/2014/main" xmlns="" id="{0FE1B019-0B1A-4180-AC5F-14AAF3DF84E2}"/>
              </a:ext>
            </a:extLst>
          </p:cNvPr>
          <p:cNvSpPr/>
          <p:nvPr/>
        </p:nvSpPr>
        <p:spPr bwMode="auto">
          <a:xfrm rot="18900000">
            <a:off x="7731041" y="3706018"/>
            <a:ext cx="91214" cy="91440"/>
          </a:xfrm>
          <a:prstGeom prst="rect">
            <a:avLst/>
          </a:prstGeom>
          <a:solidFill>
            <a:schemeClr val="accent1"/>
          </a:solidFill>
          <a:ln w="28575">
            <a:no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94" name="Rectangle 293">
            <a:extLst>
              <a:ext uri="{FF2B5EF4-FFF2-40B4-BE49-F238E27FC236}">
                <a16:creationId xmlns:a16="http://schemas.microsoft.com/office/drawing/2014/main" xmlns="" id="{12D41F69-FFEE-4FFD-8040-EBF3AE5AC003}"/>
              </a:ext>
            </a:extLst>
          </p:cNvPr>
          <p:cNvSpPr/>
          <p:nvPr/>
        </p:nvSpPr>
        <p:spPr bwMode="auto">
          <a:xfrm rot="18900000">
            <a:off x="8180409" y="3826963"/>
            <a:ext cx="91214" cy="91440"/>
          </a:xfrm>
          <a:prstGeom prst="rect">
            <a:avLst/>
          </a:prstGeom>
          <a:solidFill>
            <a:schemeClr val="accent1"/>
          </a:solidFill>
          <a:ln w="28575">
            <a:no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95" name="Rectangle 294">
            <a:extLst>
              <a:ext uri="{FF2B5EF4-FFF2-40B4-BE49-F238E27FC236}">
                <a16:creationId xmlns:a16="http://schemas.microsoft.com/office/drawing/2014/main" xmlns="" id="{9C0495DE-69AD-4871-BD3E-344ECB88DDFB}"/>
              </a:ext>
            </a:extLst>
          </p:cNvPr>
          <p:cNvSpPr/>
          <p:nvPr/>
        </p:nvSpPr>
        <p:spPr bwMode="auto">
          <a:xfrm rot="18900000">
            <a:off x="7644142" y="4062558"/>
            <a:ext cx="91214" cy="91440"/>
          </a:xfrm>
          <a:prstGeom prst="rect">
            <a:avLst/>
          </a:prstGeom>
          <a:solidFill>
            <a:schemeClr val="accent1"/>
          </a:solidFill>
          <a:ln w="28575">
            <a:no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96" name="Rectangle 295">
            <a:extLst>
              <a:ext uri="{FF2B5EF4-FFF2-40B4-BE49-F238E27FC236}">
                <a16:creationId xmlns:a16="http://schemas.microsoft.com/office/drawing/2014/main" xmlns="" id="{CFDF0060-7BBB-4DE9-BF90-245BD70FC8C0}"/>
              </a:ext>
            </a:extLst>
          </p:cNvPr>
          <p:cNvSpPr/>
          <p:nvPr/>
        </p:nvSpPr>
        <p:spPr bwMode="auto">
          <a:xfrm rot="18900000">
            <a:off x="7896084" y="4176233"/>
            <a:ext cx="91214" cy="91440"/>
          </a:xfrm>
          <a:prstGeom prst="rect">
            <a:avLst/>
          </a:prstGeom>
          <a:solidFill>
            <a:schemeClr val="accent1"/>
          </a:solidFill>
          <a:ln w="28575">
            <a:no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97" name="Rectangle 296">
            <a:extLst>
              <a:ext uri="{FF2B5EF4-FFF2-40B4-BE49-F238E27FC236}">
                <a16:creationId xmlns:a16="http://schemas.microsoft.com/office/drawing/2014/main" xmlns="" id="{4E768F06-64CD-4E5D-83E6-0E7B944C9378}"/>
              </a:ext>
            </a:extLst>
          </p:cNvPr>
          <p:cNvSpPr/>
          <p:nvPr/>
        </p:nvSpPr>
        <p:spPr bwMode="auto">
          <a:xfrm rot="18900000">
            <a:off x="7717339" y="4278875"/>
            <a:ext cx="91214" cy="91440"/>
          </a:xfrm>
          <a:prstGeom prst="rect">
            <a:avLst/>
          </a:prstGeom>
          <a:solidFill>
            <a:schemeClr val="accent1"/>
          </a:solidFill>
          <a:ln w="28575">
            <a:no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98" name="Rectangle 297">
            <a:extLst>
              <a:ext uri="{FF2B5EF4-FFF2-40B4-BE49-F238E27FC236}">
                <a16:creationId xmlns:a16="http://schemas.microsoft.com/office/drawing/2014/main" xmlns="" id="{5A1A536D-4F98-45E4-9F54-FD48DABE0C8F}"/>
              </a:ext>
            </a:extLst>
          </p:cNvPr>
          <p:cNvSpPr/>
          <p:nvPr/>
        </p:nvSpPr>
        <p:spPr bwMode="auto">
          <a:xfrm rot="18900000">
            <a:off x="7762972" y="4506935"/>
            <a:ext cx="91214" cy="91440"/>
          </a:xfrm>
          <a:prstGeom prst="rect">
            <a:avLst/>
          </a:prstGeom>
          <a:solidFill>
            <a:schemeClr val="accent1"/>
          </a:solidFill>
          <a:ln w="28575">
            <a:no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99" name="Rectangle 298">
            <a:extLst>
              <a:ext uri="{FF2B5EF4-FFF2-40B4-BE49-F238E27FC236}">
                <a16:creationId xmlns:a16="http://schemas.microsoft.com/office/drawing/2014/main" xmlns="" id="{13D32A2D-971B-4496-8643-65C42B338F2A}"/>
              </a:ext>
            </a:extLst>
          </p:cNvPr>
          <p:cNvSpPr/>
          <p:nvPr/>
        </p:nvSpPr>
        <p:spPr bwMode="auto">
          <a:xfrm rot="18900000">
            <a:off x="7723799" y="4631358"/>
            <a:ext cx="91214" cy="91440"/>
          </a:xfrm>
          <a:prstGeom prst="rect">
            <a:avLst/>
          </a:prstGeom>
          <a:solidFill>
            <a:schemeClr val="accent1"/>
          </a:solidFill>
          <a:ln w="28575">
            <a:no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300" name="Rectangle 299">
            <a:extLst>
              <a:ext uri="{FF2B5EF4-FFF2-40B4-BE49-F238E27FC236}">
                <a16:creationId xmlns:a16="http://schemas.microsoft.com/office/drawing/2014/main" xmlns="" id="{62E0FE49-D3B0-45AB-9419-A434D64B028B}"/>
              </a:ext>
            </a:extLst>
          </p:cNvPr>
          <p:cNvSpPr/>
          <p:nvPr/>
        </p:nvSpPr>
        <p:spPr bwMode="auto">
          <a:xfrm rot="18900000">
            <a:off x="7855661" y="4738773"/>
            <a:ext cx="91214" cy="91440"/>
          </a:xfrm>
          <a:prstGeom prst="rect">
            <a:avLst/>
          </a:prstGeom>
          <a:solidFill>
            <a:schemeClr val="accent1"/>
          </a:solidFill>
          <a:ln w="28575">
            <a:no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301" name="Rectangle 300">
            <a:extLst>
              <a:ext uri="{FF2B5EF4-FFF2-40B4-BE49-F238E27FC236}">
                <a16:creationId xmlns:a16="http://schemas.microsoft.com/office/drawing/2014/main" xmlns="" id="{5CBA85EB-41FA-435F-ACF3-ECDAB2BC6ED6}"/>
              </a:ext>
            </a:extLst>
          </p:cNvPr>
          <p:cNvSpPr/>
          <p:nvPr/>
        </p:nvSpPr>
        <p:spPr bwMode="auto">
          <a:xfrm rot="18900000">
            <a:off x="8323524" y="4960726"/>
            <a:ext cx="91214" cy="91440"/>
          </a:xfrm>
          <a:prstGeom prst="rect">
            <a:avLst/>
          </a:prstGeom>
          <a:solidFill>
            <a:schemeClr val="accent1"/>
          </a:solidFill>
          <a:ln w="28575">
            <a:no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302" name="Rectangle 301">
            <a:extLst>
              <a:ext uri="{FF2B5EF4-FFF2-40B4-BE49-F238E27FC236}">
                <a16:creationId xmlns:a16="http://schemas.microsoft.com/office/drawing/2014/main" xmlns="" id="{4A6A0DC6-5473-402B-AE51-95CC3E0C98E5}"/>
              </a:ext>
            </a:extLst>
          </p:cNvPr>
          <p:cNvSpPr/>
          <p:nvPr/>
        </p:nvSpPr>
        <p:spPr bwMode="auto">
          <a:xfrm rot="18900000">
            <a:off x="7749126" y="5075976"/>
            <a:ext cx="91214" cy="91440"/>
          </a:xfrm>
          <a:prstGeom prst="rect">
            <a:avLst/>
          </a:prstGeom>
          <a:solidFill>
            <a:schemeClr val="accent1"/>
          </a:solidFill>
          <a:ln w="28575">
            <a:no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303" name="Rectangle 302">
            <a:extLst>
              <a:ext uri="{FF2B5EF4-FFF2-40B4-BE49-F238E27FC236}">
                <a16:creationId xmlns:a16="http://schemas.microsoft.com/office/drawing/2014/main" xmlns="" id="{BF155199-38C9-4326-A120-BF104EF0FD13}"/>
              </a:ext>
            </a:extLst>
          </p:cNvPr>
          <p:cNvSpPr/>
          <p:nvPr/>
        </p:nvSpPr>
        <p:spPr bwMode="auto">
          <a:xfrm rot="18900000">
            <a:off x="7819296" y="5196467"/>
            <a:ext cx="91214" cy="91440"/>
          </a:xfrm>
          <a:prstGeom prst="rect">
            <a:avLst/>
          </a:prstGeom>
          <a:solidFill>
            <a:schemeClr val="accent1"/>
          </a:solidFill>
          <a:ln w="28575">
            <a:no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304" name="Rectangle 303">
            <a:extLst>
              <a:ext uri="{FF2B5EF4-FFF2-40B4-BE49-F238E27FC236}">
                <a16:creationId xmlns:a16="http://schemas.microsoft.com/office/drawing/2014/main" xmlns="" id="{D2E742F9-16E7-4F16-964A-0DC6F4DBC0A9}"/>
              </a:ext>
            </a:extLst>
          </p:cNvPr>
          <p:cNvSpPr/>
          <p:nvPr/>
        </p:nvSpPr>
        <p:spPr bwMode="auto">
          <a:xfrm rot="18900000">
            <a:off x="7871131" y="5413092"/>
            <a:ext cx="91214" cy="91440"/>
          </a:xfrm>
          <a:prstGeom prst="rect">
            <a:avLst/>
          </a:prstGeom>
          <a:solidFill>
            <a:schemeClr val="accent1"/>
          </a:solidFill>
          <a:ln w="28575">
            <a:no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305" name="Rectangle 304">
            <a:extLst>
              <a:ext uri="{FF2B5EF4-FFF2-40B4-BE49-F238E27FC236}">
                <a16:creationId xmlns:a16="http://schemas.microsoft.com/office/drawing/2014/main" xmlns="" id="{E26DC19B-1401-44FF-8BA4-7A61A85CA196}"/>
              </a:ext>
            </a:extLst>
          </p:cNvPr>
          <p:cNvSpPr/>
          <p:nvPr/>
        </p:nvSpPr>
        <p:spPr bwMode="auto">
          <a:xfrm rot="18900000">
            <a:off x="7781376" y="5532415"/>
            <a:ext cx="91214" cy="91440"/>
          </a:xfrm>
          <a:prstGeom prst="rect">
            <a:avLst/>
          </a:prstGeom>
          <a:solidFill>
            <a:schemeClr val="accent1"/>
          </a:solidFill>
          <a:ln w="28575">
            <a:no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306" name="Rectangle 305">
            <a:extLst>
              <a:ext uri="{FF2B5EF4-FFF2-40B4-BE49-F238E27FC236}">
                <a16:creationId xmlns:a16="http://schemas.microsoft.com/office/drawing/2014/main" xmlns="" id="{74B3A359-67FD-4733-989F-2229A99139DD}"/>
              </a:ext>
            </a:extLst>
          </p:cNvPr>
          <p:cNvSpPr/>
          <p:nvPr/>
        </p:nvSpPr>
        <p:spPr bwMode="auto">
          <a:xfrm rot="18900000">
            <a:off x="7774893" y="5755751"/>
            <a:ext cx="91214" cy="91440"/>
          </a:xfrm>
          <a:prstGeom prst="rect">
            <a:avLst/>
          </a:prstGeom>
          <a:solidFill>
            <a:schemeClr val="accent1"/>
          </a:solidFill>
          <a:ln w="28575">
            <a:no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307" name="Rectangle 306">
            <a:extLst>
              <a:ext uri="{FF2B5EF4-FFF2-40B4-BE49-F238E27FC236}">
                <a16:creationId xmlns:a16="http://schemas.microsoft.com/office/drawing/2014/main" xmlns="" id="{F47A686E-0835-493E-B792-8F259C59967B}"/>
              </a:ext>
            </a:extLst>
          </p:cNvPr>
          <p:cNvSpPr/>
          <p:nvPr/>
        </p:nvSpPr>
        <p:spPr bwMode="auto">
          <a:xfrm rot="18900000">
            <a:off x="7988053" y="5878033"/>
            <a:ext cx="91214" cy="91440"/>
          </a:xfrm>
          <a:prstGeom prst="rect">
            <a:avLst/>
          </a:prstGeom>
          <a:solidFill>
            <a:schemeClr val="accent1"/>
          </a:solidFill>
          <a:ln w="28575">
            <a:no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308" name="Rectangle 307">
            <a:extLst>
              <a:ext uri="{FF2B5EF4-FFF2-40B4-BE49-F238E27FC236}">
                <a16:creationId xmlns:a16="http://schemas.microsoft.com/office/drawing/2014/main" xmlns="" id="{C25FF191-D9D3-4824-8BB0-B0B595849D04}"/>
              </a:ext>
            </a:extLst>
          </p:cNvPr>
          <p:cNvSpPr/>
          <p:nvPr/>
        </p:nvSpPr>
        <p:spPr bwMode="auto">
          <a:xfrm rot="18900000">
            <a:off x="7715835" y="5973676"/>
            <a:ext cx="91214" cy="91440"/>
          </a:xfrm>
          <a:prstGeom prst="rect">
            <a:avLst/>
          </a:prstGeom>
          <a:solidFill>
            <a:schemeClr val="accent1"/>
          </a:solidFill>
          <a:ln w="28575">
            <a:no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309" name="Rectangle 308">
            <a:extLst>
              <a:ext uri="{FF2B5EF4-FFF2-40B4-BE49-F238E27FC236}">
                <a16:creationId xmlns:a16="http://schemas.microsoft.com/office/drawing/2014/main" xmlns="" id="{DD97DAC2-842B-462D-9503-0DE122AF1214}"/>
              </a:ext>
            </a:extLst>
          </p:cNvPr>
          <p:cNvSpPr/>
          <p:nvPr/>
        </p:nvSpPr>
        <p:spPr bwMode="auto">
          <a:xfrm rot="18900000">
            <a:off x="7754575" y="6099568"/>
            <a:ext cx="91214" cy="91440"/>
          </a:xfrm>
          <a:prstGeom prst="rect">
            <a:avLst/>
          </a:prstGeom>
          <a:solidFill>
            <a:schemeClr val="accent1"/>
          </a:solidFill>
          <a:ln w="28575">
            <a:noFill/>
            <a:round/>
            <a:headEnd/>
            <a:tailEnd/>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cxnSp>
        <p:nvCxnSpPr>
          <p:cNvPr id="269" name="Straight Arrow Connector 268">
            <a:extLst>
              <a:ext uri="{FF2B5EF4-FFF2-40B4-BE49-F238E27FC236}">
                <a16:creationId xmlns:a16="http://schemas.microsoft.com/office/drawing/2014/main" xmlns="" id="{5720D2ED-B108-4768-A825-EF11CBF3041A}"/>
              </a:ext>
            </a:extLst>
          </p:cNvPr>
          <p:cNvCxnSpPr>
            <a:cxnSpLocks/>
          </p:cNvCxnSpPr>
          <p:nvPr/>
        </p:nvCxnSpPr>
        <p:spPr bwMode="auto">
          <a:xfrm flipH="1">
            <a:off x="6674611" y="1324957"/>
            <a:ext cx="1368207" cy="0"/>
          </a:xfrm>
          <a:prstGeom prst="straightConnector1">
            <a:avLst/>
          </a:prstGeom>
          <a:noFill/>
          <a:ln w="28575" cap="flat" cmpd="sng" algn="ctr">
            <a:solidFill>
              <a:schemeClr val="bg1"/>
            </a:solidFill>
            <a:prstDash val="solid"/>
            <a:round/>
            <a:headEnd type="none" w="med" len="med"/>
            <a:tailEnd type="triangle"/>
          </a:ln>
          <a:effectLst/>
        </p:spPr>
      </p:cxnSp>
      <p:cxnSp>
        <p:nvCxnSpPr>
          <p:cNvPr id="274" name="Straight Arrow Connector 273">
            <a:extLst>
              <a:ext uri="{FF2B5EF4-FFF2-40B4-BE49-F238E27FC236}">
                <a16:creationId xmlns:a16="http://schemas.microsoft.com/office/drawing/2014/main" xmlns="" id="{6938CDB8-3D40-4710-AC80-0C604C10908A}"/>
              </a:ext>
            </a:extLst>
          </p:cNvPr>
          <p:cNvCxnSpPr>
            <a:cxnSpLocks/>
          </p:cNvCxnSpPr>
          <p:nvPr/>
        </p:nvCxnSpPr>
        <p:spPr bwMode="auto">
          <a:xfrm>
            <a:off x="8203769" y="1321623"/>
            <a:ext cx="820924" cy="0"/>
          </a:xfrm>
          <a:prstGeom prst="straightConnector1">
            <a:avLst/>
          </a:prstGeom>
          <a:noFill/>
          <a:ln w="28575" cap="flat" cmpd="sng" algn="ctr">
            <a:solidFill>
              <a:schemeClr val="bg1"/>
            </a:solidFill>
            <a:prstDash val="solid"/>
            <a:round/>
            <a:headEnd type="none" w="med" len="med"/>
            <a:tailEnd type="triangle"/>
          </a:ln>
          <a:effectLst/>
        </p:spPr>
      </p:cxnSp>
    </p:spTree>
    <p:extLst>
      <p:ext uri="{BB962C8B-B14F-4D97-AF65-F5344CB8AC3E}">
        <p14:creationId xmlns:p14="http://schemas.microsoft.com/office/powerpoint/2010/main" val="17839492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xmlns="" id="{8546831A-73CD-4F8E-9FF8-D931364866CE}"/>
              </a:ext>
            </a:extLst>
          </p:cNvPr>
          <p:cNvSpPr>
            <a:spLocks noGrp="1" noChangeArrowheads="1"/>
          </p:cNvSpPr>
          <p:nvPr>
            <p:ph type="title"/>
          </p:nvPr>
        </p:nvSpPr>
        <p:spPr>
          <a:xfrm>
            <a:off x="608251" y="238127"/>
            <a:ext cx="10845546" cy="1103313"/>
          </a:xfrm>
        </p:spPr>
        <p:txBody>
          <a:bodyPr/>
          <a:lstStyle/>
          <a:p>
            <a:r>
              <a:rPr lang="en-US" altLang="en-US" dirty="0"/>
              <a:t>monarchE: Maintained DRFS Benefit With </a:t>
            </a:r>
            <a:br>
              <a:rPr lang="en-US" altLang="en-US" dirty="0"/>
            </a:br>
            <a:r>
              <a:rPr lang="en-US" altLang="en-US" dirty="0"/>
              <a:t>Additional Follow-Up in the ITT Population</a:t>
            </a:r>
          </a:p>
        </p:txBody>
      </p:sp>
      <p:sp>
        <p:nvSpPr>
          <p:cNvPr id="9219" name="Rectangle 3">
            <a:extLst>
              <a:ext uri="{FF2B5EF4-FFF2-40B4-BE49-F238E27FC236}">
                <a16:creationId xmlns:a16="http://schemas.microsoft.com/office/drawing/2014/main" xmlns="" id="{D25C30B9-DB9B-4F0D-825F-3ADFC7E0F72C}"/>
              </a:ext>
            </a:extLst>
          </p:cNvPr>
          <p:cNvSpPr>
            <a:spLocks noGrp="1" noChangeArrowheads="1"/>
          </p:cNvSpPr>
          <p:nvPr>
            <p:ph idx="1"/>
          </p:nvPr>
        </p:nvSpPr>
        <p:spPr>
          <a:xfrm>
            <a:off x="603249" y="5635717"/>
            <a:ext cx="10850619" cy="753339"/>
          </a:xfrm>
        </p:spPr>
        <p:txBody>
          <a:bodyPr/>
          <a:lstStyle/>
          <a:p>
            <a:pPr>
              <a:spcBef>
                <a:spcPts val="800"/>
              </a:spcBef>
              <a:spcAft>
                <a:spcPts val="400"/>
              </a:spcAft>
            </a:pPr>
            <a:r>
              <a:rPr lang="en-US" altLang="en-US" sz="2000" dirty="0"/>
              <a:t>31.3% reduction in the risk of developing a DRFS event</a:t>
            </a:r>
          </a:p>
          <a:p>
            <a:pPr>
              <a:spcBef>
                <a:spcPts val="800"/>
              </a:spcBef>
              <a:spcAft>
                <a:spcPts val="400"/>
              </a:spcAft>
            </a:pPr>
            <a:r>
              <a:rPr lang="en-US" altLang="en-US" sz="2000" dirty="0"/>
              <a:t>Absolute difference in 3-yr DRFS rates between arms: 4.2% </a:t>
            </a:r>
          </a:p>
        </p:txBody>
      </p:sp>
      <p:sp>
        <p:nvSpPr>
          <p:cNvPr id="14" name="Text Box 15">
            <a:extLst>
              <a:ext uri="{FF2B5EF4-FFF2-40B4-BE49-F238E27FC236}">
                <a16:creationId xmlns:a16="http://schemas.microsoft.com/office/drawing/2014/main" xmlns="" id="{6CD8A89A-826A-4346-BC31-AD536E87033B}"/>
              </a:ext>
            </a:extLst>
          </p:cNvPr>
          <p:cNvSpPr txBox="1">
            <a:spLocks noChangeArrowheads="1"/>
          </p:cNvSpPr>
          <p:nvPr/>
        </p:nvSpPr>
        <p:spPr bwMode="auto">
          <a:xfrm>
            <a:off x="411730" y="6389056"/>
            <a:ext cx="7833933"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l" rtl="0" fontAlgn="base">
              <a:spcBef>
                <a:spcPct val="0"/>
              </a:spcBef>
              <a:spcAft>
                <a:spcPct val="0"/>
              </a:spcAft>
              <a:defRPr/>
            </a:pPr>
            <a:r>
              <a:rPr lang="en-US" sz="1200" b="0" dirty="0">
                <a:solidFill>
                  <a:srgbClr val="455560"/>
                </a:solidFill>
                <a:latin typeface="Calibri" panose="020F0502020204030204" pitchFamily="34" charset="0"/>
                <a:cs typeface="Calibri" panose="020F0502020204030204" pitchFamily="34" charset="0"/>
              </a:rPr>
              <a:t>Harbeck. Ann Oncol. 2021;32:1571. O’Shaughnessy. ESMO 2021. Abstr VP8-2021</a:t>
            </a:r>
            <a:r>
              <a:rPr lang="en-US" altLang="en-US" sz="1200" b="0" spc="-10" dirty="0">
                <a:solidFill>
                  <a:srgbClr val="455560"/>
                </a:solidFill>
                <a:latin typeface="Calibri" panose="020F0502020204030204" pitchFamily="34" charset="0"/>
                <a:cs typeface="Calibri" panose="020F0502020204030204" pitchFamily="34" charset="0"/>
              </a:rPr>
              <a:t>.</a:t>
            </a:r>
            <a:endParaRPr lang="en-US" altLang="en-US" sz="1200" b="0" dirty="0">
              <a:solidFill>
                <a:srgbClr val="455560"/>
              </a:solidFill>
              <a:latin typeface="Calibri" panose="020F0502020204030204" pitchFamily="34" charset="0"/>
              <a:cs typeface="Calibri" panose="020F0502020204030204" pitchFamily="34" charset="0"/>
            </a:endParaRPr>
          </a:p>
        </p:txBody>
      </p:sp>
      <p:sp>
        <p:nvSpPr>
          <p:cNvPr id="2" name="Freeform: Shape 1">
            <a:extLst>
              <a:ext uri="{FF2B5EF4-FFF2-40B4-BE49-F238E27FC236}">
                <a16:creationId xmlns:a16="http://schemas.microsoft.com/office/drawing/2014/main" xmlns="" id="{DFDA1BB8-D16F-4A30-B1D9-C66D2847D0ED}"/>
              </a:ext>
            </a:extLst>
          </p:cNvPr>
          <p:cNvSpPr/>
          <p:nvPr/>
        </p:nvSpPr>
        <p:spPr bwMode="auto">
          <a:xfrm>
            <a:off x="2271564" y="1677824"/>
            <a:ext cx="8975364" cy="2845750"/>
          </a:xfrm>
          <a:custGeom>
            <a:avLst/>
            <a:gdLst>
              <a:gd name="connsiteX0" fmla="*/ 0 w 9004418"/>
              <a:gd name="connsiteY0" fmla="*/ 0 h 2845750"/>
              <a:gd name="connsiteX1" fmla="*/ 0 w 9004418"/>
              <a:gd name="connsiteY1" fmla="*/ 2845750 h 2845750"/>
              <a:gd name="connsiteX2" fmla="*/ 9004418 w 9004418"/>
              <a:gd name="connsiteY2" fmla="*/ 2845750 h 2845750"/>
            </a:gdLst>
            <a:ahLst/>
            <a:cxnLst>
              <a:cxn ang="0">
                <a:pos x="connsiteX0" y="connsiteY0"/>
              </a:cxn>
              <a:cxn ang="0">
                <a:pos x="connsiteX1" y="connsiteY1"/>
              </a:cxn>
              <a:cxn ang="0">
                <a:pos x="connsiteX2" y="connsiteY2"/>
              </a:cxn>
            </a:cxnLst>
            <a:rect l="l" t="t" r="r" b="b"/>
            <a:pathLst>
              <a:path w="9004418" h="2845750">
                <a:moveTo>
                  <a:pt x="0" y="0"/>
                </a:moveTo>
                <a:lnTo>
                  <a:pt x="0" y="2845750"/>
                </a:lnTo>
                <a:lnTo>
                  <a:pt x="9004418" y="2845750"/>
                </a:lnTo>
              </a:path>
            </a:pathLst>
          </a:custGeom>
          <a:noFill/>
          <a:ln w="28575">
            <a:solidFill>
              <a:schemeClr val="bg1"/>
            </a:solidFill>
            <a:miter lim="800000"/>
            <a:headEnd/>
            <a:tailEnd/>
          </a:ln>
        </p:spPr>
        <p:txBody>
          <a:bodyPr rtlCol="0" anchor="ctr"/>
          <a:lstStyle/>
          <a:p>
            <a:pPr algn="ctr" rtl="0" eaLnBrk="0" fontAlgn="base" hangingPunct="0">
              <a:spcBef>
                <a:spcPct val="0"/>
              </a:spcBef>
              <a:spcAft>
                <a:spcPct val="0"/>
              </a:spcAft>
            </a:pPr>
            <a:endParaRPr lang="en-US" b="1" dirty="0">
              <a:solidFill>
                <a:srgbClr val="FFFFFF"/>
              </a:solidFill>
              <a:cs typeface="Arial" panose="020B0604020202020204" pitchFamily="34" charset="0"/>
            </a:endParaRPr>
          </a:p>
        </p:txBody>
      </p:sp>
      <p:sp>
        <p:nvSpPr>
          <p:cNvPr id="3" name="TextBox 2">
            <a:extLst>
              <a:ext uri="{FF2B5EF4-FFF2-40B4-BE49-F238E27FC236}">
                <a16:creationId xmlns:a16="http://schemas.microsoft.com/office/drawing/2014/main" xmlns="" id="{28387131-F6C0-40B2-BFE4-A215AC3E09F5}"/>
              </a:ext>
            </a:extLst>
          </p:cNvPr>
          <p:cNvSpPr txBox="1"/>
          <p:nvPr/>
        </p:nvSpPr>
        <p:spPr bwMode="auto">
          <a:xfrm rot="16200000">
            <a:off x="1040515" y="2813067"/>
            <a:ext cx="1047524" cy="368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Bef>
                <a:spcPct val="50000"/>
              </a:spcBef>
              <a:spcAft>
                <a:spcPct val="0"/>
              </a:spcAft>
            </a:pPr>
            <a:r>
              <a:rPr lang="en-US" b="1" dirty="0">
                <a:solidFill>
                  <a:srgbClr val="000000"/>
                </a:solidFill>
                <a:latin typeface="Calibri" panose="020F0502020204030204" pitchFamily="34" charset="0"/>
                <a:cs typeface="Arial" panose="020B0604020202020204" pitchFamily="34" charset="0"/>
              </a:rPr>
              <a:t>DRFS (%)</a:t>
            </a:r>
          </a:p>
        </p:txBody>
      </p:sp>
      <p:sp>
        <p:nvSpPr>
          <p:cNvPr id="16" name="TextBox 15">
            <a:extLst>
              <a:ext uri="{FF2B5EF4-FFF2-40B4-BE49-F238E27FC236}">
                <a16:creationId xmlns:a16="http://schemas.microsoft.com/office/drawing/2014/main" xmlns="" id="{E16D18F9-4F8C-4672-A2BC-78C2777DC900}"/>
              </a:ext>
            </a:extLst>
          </p:cNvPr>
          <p:cNvSpPr txBox="1"/>
          <p:nvPr/>
        </p:nvSpPr>
        <p:spPr bwMode="auto">
          <a:xfrm>
            <a:off x="6217315" y="4757158"/>
            <a:ext cx="11678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Bef>
                <a:spcPct val="50000"/>
              </a:spcBef>
              <a:spcAft>
                <a:spcPct val="0"/>
              </a:spcAft>
            </a:pPr>
            <a:r>
              <a:rPr lang="en-US" b="1" dirty="0">
                <a:solidFill>
                  <a:srgbClr val="000000"/>
                </a:solidFill>
                <a:latin typeface="Calibri" panose="020F0502020204030204" pitchFamily="34" charset="0"/>
                <a:cs typeface="Arial" panose="020B0604020202020204" pitchFamily="34" charset="0"/>
              </a:rPr>
              <a:t>Time, Mo</a:t>
            </a:r>
          </a:p>
        </p:txBody>
      </p:sp>
      <p:grpSp>
        <p:nvGrpSpPr>
          <p:cNvPr id="7" name="Group 6">
            <a:extLst>
              <a:ext uri="{FF2B5EF4-FFF2-40B4-BE49-F238E27FC236}">
                <a16:creationId xmlns:a16="http://schemas.microsoft.com/office/drawing/2014/main" xmlns="" id="{933C2EA3-F7DB-40DA-8A96-E4860D27D8A6}"/>
              </a:ext>
            </a:extLst>
          </p:cNvPr>
          <p:cNvGrpSpPr/>
          <p:nvPr/>
        </p:nvGrpSpPr>
        <p:grpSpPr>
          <a:xfrm>
            <a:off x="2170370" y="1689219"/>
            <a:ext cx="109385" cy="2834285"/>
            <a:chOff x="2066568" y="1689215"/>
            <a:chExt cx="218841" cy="2834285"/>
          </a:xfrm>
        </p:grpSpPr>
        <p:cxnSp>
          <p:nvCxnSpPr>
            <p:cNvPr id="6" name="Straight Connector 5">
              <a:extLst>
                <a:ext uri="{FF2B5EF4-FFF2-40B4-BE49-F238E27FC236}">
                  <a16:creationId xmlns:a16="http://schemas.microsoft.com/office/drawing/2014/main" xmlns="" id="{9F8A82AF-1416-46AA-84FC-8F651302AD1B}"/>
                </a:ext>
              </a:extLst>
            </p:cNvPr>
            <p:cNvCxnSpPr/>
            <p:nvPr/>
          </p:nvCxnSpPr>
          <p:spPr bwMode="auto">
            <a:xfrm>
              <a:off x="2066568" y="1689215"/>
              <a:ext cx="218841" cy="0"/>
            </a:xfrm>
            <a:prstGeom prst="line">
              <a:avLst/>
            </a:prstGeom>
            <a:noFill/>
            <a:ln w="28575" cap="flat" cmpd="sng" algn="ctr">
              <a:solidFill>
                <a:schemeClr val="bg1"/>
              </a:solidFill>
              <a:prstDash val="solid"/>
              <a:round/>
              <a:headEnd type="none" w="med" len="med"/>
              <a:tailEnd type="none" w="med" len="med"/>
            </a:ln>
            <a:effectLst/>
          </p:spPr>
        </p:cxnSp>
        <p:cxnSp>
          <p:nvCxnSpPr>
            <p:cNvPr id="17" name="Straight Connector 16">
              <a:extLst>
                <a:ext uri="{FF2B5EF4-FFF2-40B4-BE49-F238E27FC236}">
                  <a16:creationId xmlns:a16="http://schemas.microsoft.com/office/drawing/2014/main" xmlns="" id="{3CC6BBF1-4DF7-4431-ADA4-3921549FD827}"/>
                </a:ext>
              </a:extLst>
            </p:cNvPr>
            <p:cNvCxnSpPr/>
            <p:nvPr/>
          </p:nvCxnSpPr>
          <p:spPr bwMode="auto">
            <a:xfrm>
              <a:off x="2066568" y="2256072"/>
              <a:ext cx="218841" cy="0"/>
            </a:xfrm>
            <a:prstGeom prst="line">
              <a:avLst/>
            </a:prstGeom>
            <a:noFill/>
            <a:ln w="28575" cap="flat" cmpd="sng" algn="ctr">
              <a:solidFill>
                <a:schemeClr val="bg1"/>
              </a:soli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xmlns="" id="{F04D668D-B795-4986-9308-78FD0C22461C}"/>
                </a:ext>
              </a:extLst>
            </p:cNvPr>
            <p:cNvCxnSpPr/>
            <p:nvPr/>
          </p:nvCxnSpPr>
          <p:spPr bwMode="auto">
            <a:xfrm>
              <a:off x="2066568" y="2822929"/>
              <a:ext cx="218841" cy="0"/>
            </a:xfrm>
            <a:prstGeom prst="line">
              <a:avLst/>
            </a:prstGeom>
            <a:noFill/>
            <a:ln w="28575" cap="flat" cmpd="sng" algn="ctr">
              <a:solidFill>
                <a:schemeClr val="bg1"/>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xmlns="" id="{B409F288-CC7E-4F78-A869-9FC5378B1BFD}"/>
                </a:ext>
              </a:extLst>
            </p:cNvPr>
            <p:cNvCxnSpPr/>
            <p:nvPr/>
          </p:nvCxnSpPr>
          <p:spPr bwMode="auto">
            <a:xfrm>
              <a:off x="2066568" y="3389786"/>
              <a:ext cx="218841" cy="0"/>
            </a:xfrm>
            <a:prstGeom prst="line">
              <a:avLst/>
            </a:prstGeom>
            <a:noFill/>
            <a:ln w="28575" cap="flat" cmpd="sng" algn="ctr">
              <a:solidFill>
                <a:schemeClr val="bg1"/>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xmlns="" id="{FE7C842E-05C3-4FE6-A68E-7929B4DDC351}"/>
                </a:ext>
              </a:extLst>
            </p:cNvPr>
            <p:cNvCxnSpPr/>
            <p:nvPr/>
          </p:nvCxnSpPr>
          <p:spPr bwMode="auto">
            <a:xfrm>
              <a:off x="2066568" y="3956643"/>
              <a:ext cx="218841" cy="0"/>
            </a:xfrm>
            <a:prstGeom prst="line">
              <a:avLst/>
            </a:prstGeom>
            <a:noFill/>
            <a:ln w="28575" cap="flat" cmpd="sng" algn="ctr">
              <a:solidFill>
                <a:schemeClr val="bg1"/>
              </a:solidFill>
              <a:prstDash val="solid"/>
              <a:round/>
              <a:headEnd type="none" w="med" len="med"/>
              <a:tailEnd type="none" w="med" len="med"/>
            </a:ln>
            <a:effectLst/>
          </p:spPr>
        </p:cxnSp>
        <p:cxnSp>
          <p:nvCxnSpPr>
            <p:cNvPr id="21" name="Straight Connector 20">
              <a:extLst>
                <a:ext uri="{FF2B5EF4-FFF2-40B4-BE49-F238E27FC236}">
                  <a16:creationId xmlns:a16="http://schemas.microsoft.com/office/drawing/2014/main" xmlns="" id="{842C08B7-9568-4087-A791-6D86A7CDAF34}"/>
                </a:ext>
              </a:extLst>
            </p:cNvPr>
            <p:cNvCxnSpPr/>
            <p:nvPr/>
          </p:nvCxnSpPr>
          <p:spPr bwMode="auto">
            <a:xfrm>
              <a:off x="2066568" y="4523500"/>
              <a:ext cx="218841" cy="0"/>
            </a:xfrm>
            <a:prstGeom prst="line">
              <a:avLst/>
            </a:prstGeom>
            <a:noFill/>
            <a:ln w="28575" cap="flat" cmpd="sng" algn="ctr">
              <a:solidFill>
                <a:schemeClr val="bg1"/>
              </a:solidFill>
              <a:prstDash val="solid"/>
              <a:round/>
              <a:headEnd type="none" w="med" len="med"/>
              <a:tailEnd type="none" w="med" len="med"/>
            </a:ln>
            <a:effectLst/>
          </p:spPr>
        </p:cxnSp>
      </p:grpSp>
      <p:grpSp>
        <p:nvGrpSpPr>
          <p:cNvPr id="24" name="Group 23">
            <a:extLst>
              <a:ext uri="{FF2B5EF4-FFF2-40B4-BE49-F238E27FC236}">
                <a16:creationId xmlns:a16="http://schemas.microsoft.com/office/drawing/2014/main" xmlns="" id="{6227CB94-59B0-47CC-B2D0-7A16C8586E45}"/>
              </a:ext>
            </a:extLst>
          </p:cNvPr>
          <p:cNvGrpSpPr/>
          <p:nvPr/>
        </p:nvGrpSpPr>
        <p:grpSpPr>
          <a:xfrm>
            <a:off x="2272002" y="4509274"/>
            <a:ext cx="8972600" cy="94394"/>
            <a:chOff x="2277636" y="4509274"/>
            <a:chExt cx="8994853" cy="310840"/>
          </a:xfrm>
        </p:grpSpPr>
        <p:cxnSp>
          <p:nvCxnSpPr>
            <p:cNvPr id="22" name="Straight Connector 21">
              <a:extLst>
                <a:ext uri="{FF2B5EF4-FFF2-40B4-BE49-F238E27FC236}">
                  <a16:creationId xmlns:a16="http://schemas.microsoft.com/office/drawing/2014/main" xmlns="" id="{623262F4-2059-4693-87A1-5DCA8A6E6CA5}"/>
                </a:ext>
              </a:extLst>
            </p:cNvPr>
            <p:cNvCxnSpPr/>
            <p:nvPr/>
          </p:nvCxnSpPr>
          <p:spPr bwMode="auto">
            <a:xfrm>
              <a:off x="2277636" y="4528788"/>
              <a:ext cx="0" cy="291326"/>
            </a:xfrm>
            <a:prstGeom prst="line">
              <a:avLst/>
            </a:prstGeom>
            <a:noFill/>
            <a:ln w="28575" cap="flat" cmpd="sng" algn="ctr">
              <a:solidFill>
                <a:schemeClr val="bg1"/>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xmlns="" id="{A506FF7A-F8EB-43C2-94E4-87EB4027545C}"/>
                </a:ext>
              </a:extLst>
            </p:cNvPr>
            <p:cNvCxnSpPr/>
            <p:nvPr/>
          </p:nvCxnSpPr>
          <p:spPr bwMode="auto">
            <a:xfrm>
              <a:off x="2877293" y="4528788"/>
              <a:ext cx="0" cy="291326"/>
            </a:xfrm>
            <a:prstGeom prst="line">
              <a:avLst/>
            </a:prstGeom>
            <a:noFill/>
            <a:ln w="28575" cap="flat" cmpd="sng" algn="ctr">
              <a:solidFill>
                <a:schemeClr val="bg1"/>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xmlns="" id="{B0954263-D8FF-4B05-B3EB-21DE6439A624}"/>
                </a:ext>
              </a:extLst>
            </p:cNvPr>
            <p:cNvCxnSpPr/>
            <p:nvPr/>
          </p:nvCxnSpPr>
          <p:spPr bwMode="auto">
            <a:xfrm>
              <a:off x="3476950" y="4528788"/>
              <a:ext cx="0" cy="291326"/>
            </a:xfrm>
            <a:prstGeom prst="line">
              <a:avLst/>
            </a:prstGeom>
            <a:noFill/>
            <a:ln w="28575" cap="flat" cmpd="sng" algn="ctr">
              <a:solidFill>
                <a:schemeClr val="bg1"/>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xmlns="" id="{DAD1F9BB-2B06-4043-B3E0-1AFC1D8E70DF}"/>
                </a:ext>
              </a:extLst>
            </p:cNvPr>
            <p:cNvCxnSpPr/>
            <p:nvPr/>
          </p:nvCxnSpPr>
          <p:spPr bwMode="auto">
            <a:xfrm>
              <a:off x="4076607" y="4528788"/>
              <a:ext cx="0" cy="291326"/>
            </a:xfrm>
            <a:prstGeom prst="line">
              <a:avLst/>
            </a:prstGeom>
            <a:noFill/>
            <a:ln w="28575" cap="flat" cmpd="sng" algn="ctr">
              <a:solidFill>
                <a:schemeClr val="bg1"/>
              </a:solidFill>
              <a:prstDash val="solid"/>
              <a:round/>
              <a:headEnd type="none" w="med" len="med"/>
              <a:tailEnd type="none" w="med" len="med"/>
            </a:ln>
            <a:effectLst/>
          </p:spPr>
        </p:cxnSp>
        <p:cxnSp>
          <p:nvCxnSpPr>
            <p:cNvPr id="28" name="Straight Connector 27">
              <a:extLst>
                <a:ext uri="{FF2B5EF4-FFF2-40B4-BE49-F238E27FC236}">
                  <a16:creationId xmlns:a16="http://schemas.microsoft.com/office/drawing/2014/main" xmlns="" id="{ED875279-A3A4-408A-B4F3-D87E44DF007D}"/>
                </a:ext>
              </a:extLst>
            </p:cNvPr>
            <p:cNvCxnSpPr/>
            <p:nvPr/>
          </p:nvCxnSpPr>
          <p:spPr bwMode="auto">
            <a:xfrm>
              <a:off x="4676264" y="4528788"/>
              <a:ext cx="0" cy="291326"/>
            </a:xfrm>
            <a:prstGeom prst="line">
              <a:avLst/>
            </a:prstGeom>
            <a:noFill/>
            <a:ln w="28575" cap="flat" cmpd="sng" algn="ctr">
              <a:solidFill>
                <a:schemeClr val="bg1"/>
              </a:solidFill>
              <a:prstDash val="solid"/>
              <a:round/>
              <a:headEnd type="none" w="med" len="med"/>
              <a:tailEnd type="none" w="med" len="med"/>
            </a:ln>
            <a:effectLst/>
          </p:spPr>
        </p:cxnSp>
        <p:cxnSp>
          <p:nvCxnSpPr>
            <p:cNvPr id="29" name="Straight Connector 28">
              <a:extLst>
                <a:ext uri="{FF2B5EF4-FFF2-40B4-BE49-F238E27FC236}">
                  <a16:creationId xmlns:a16="http://schemas.microsoft.com/office/drawing/2014/main" xmlns="" id="{34DCB008-0F27-4C1C-9092-2E846ECE6BF2}"/>
                </a:ext>
              </a:extLst>
            </p:cNvPr>
            <p:cNvCxnSpPr/>
            <p:nvPr/>
          </p:nvCxnSpPr>
          <p:spPr bwMode="auto">
            <a:xfrm>
              <a:off x="5275921" y="4528788"/>
              <a:ext cx="0" cy="291326"/>
            </a:xfrm>
            <a:prstGeom prst="line">
              <a:avLst/>
            </a:prstGeom>
            <a:noFill/>
            <a:ln w="28575" cap="flat" cmpd="sng" algn="ctr">
              <a:solidFill>
                <a:schemeClr val="bg1"/>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xmlns="" id="{519D3556-BBE3-4030-95FD-4B8B2F47F3E9}"/>
                </a:ext>
              </a:extLst>
            </p:cNvPr>
            <p:cNvCxnSpPr/>
            <p:nvPr/>
          </p:nvCxnSpPr>
          <p:spPr bwMode="auto">
            <a:xfrm>
              <a:off x="5875578" y="4528788"/>
              <a:ext cx="0" cy="291326"/>
            </a:xfrm>
            <a:prstGeom prst="line">
              <a:avLst/>
            </a:prstGeom>
            <a:noFill/>
            <a:ln w="28575" cap="flat" cmpd="sng" algn="ctr">
              <a:solidFill>
                <a:schemeClr val="bg1"/>
              </a:soli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xmlns="" id="{FCF9ACBA-A31A-4BAD-9A3B-5B0D0D839AF1}"/>
                </a:ext>
              </a:extLst>
            </p:cNvPr>
            <p:cNvCxnSpPr/>
            <p:nvPr/>
          </p:nvCxnSpPr>
          <p:spPr bwMode="auto">
            <a:xfrm>
              <a:off x="6475235" y="4528788"/>
              <a:ext cx="0" cy="291326"/>
            </a:xfrm>
            <a:prstGeom prst="line">
              <a:avLst/>
            </a:prstGeom>
            <a:noFill/>
            <a:ln w="28575" cap="flat" cmpd="sng" algn="ctr">
              <a:solidFill>
                <a:schemeClr val="bg1"/>
              </a:solidFill>
              <a:prstDash val="solid"/>
              <a:round/>
              <a:headEnd type="none" w="med" len="med"/>
              <a:tailEnd type="none" w="med" len="med"/>
            </a:ln>
            <a:effectLst/>
          </p:spPr>
        </p:cxnSp>
        <p:cxnSp>
          <p:nvCxnSpPr>
            <p:cNvPr id="32" name="Straight Connector 31">
              <a:extLst>
                <a:ext uri="{FF2B5EF4-FFF2-40B4-BE49-F238E27FC236}">
                  <a16:creationId xmlns:a16="http://schemas.microsoft.com/office/drawing/2014/main" xmlns="" id="{DC9CF6E1-382E-4D72-B493-42AB0E2BB133}"/>
                </a:ext>
              </a:extLst>
            </p:cNvPr>
            <p:cNvCxnSpPr/>
            <p:nvPr/>
          </p:nvCxnSpPr>
          <p:spPr bwMode="auto">
            <a:xfrm>
              <a:off x="7074892" y="4528788"/>
              <a:ext cx="0" cy="291326"/>
            </a:xfrm>
            <a:prstGeom prst="line">
              <a:avLst/>
            </a:prstGeom>
            <a:noFill/>
            <a:ln w="28575" cap="flat" cmpd="sng" algn="ctr">
              <a:solidFill>
                <a:schemeClr val="bg1"/>
              </a:solidFill>
              <a:prstDash val="solid"/>
              <a:round/>
              <a:headEnd type="none" w="med" len="med"/>
              <a:tailEnd type="none" w="med" len="med"/>
            </a:ln>
            <a:effectLst/>
          </p:spPr>
        </p:cxnSp>
        <p:cxnSp>
          <p:nvCxnSpPr>
            <p:cNvPr id="33" name="Straight Connector 32">
              <a:extLst>
                <a:ext uri="{FF2B5EF4-FFF2-40B4-BE49-F238E27FC236}">
                  <a16:creationId xmlns:a16="http://schemas.microsoft.com/office/drawing/2014/main" xmlns="" id="{6104D8EE-9FEE-4D88-B563-80411BDFCFB6}"/>
                </a:ext>
              </a:extLst>
            </p:cNvPr>
            <p:cNvCxnSpPr/>
            <p:nvPr/>
          </p:nvCxnSpPr>
          <p:spPr bwMode="auto">
            <a:xfrm>
              <a:off x="7674549" y="4528788"/>
              <a:ext cx="0" cy="291326"/>
            </a:xfrm>
            <a:prstGeom prst="line">
              <a:avLst/>
            </a:prstGeom>
            <a:noFill/>
            <a:ln w="28575" cap="flat" cmpd="sng" algn="ctr">
              <a:solidFill>
                <a:schemeClr val="bg1"/>
              </a:solidFill>
              <a:prstDash val="solid"/>
              <a:round/>
              <a:headEnd type="none" w="med" len="med"/>
              <a:tailEnd type="none" w="med" len="med"/>
            </a:ln>
            <a:effectLst/>
          </p:spPr>
        </p:cxnSp>
        <p:cxnSp>
          <p:nvCxnSpPr>
            <p:cNvPr id="34" name="Straight Connector 33">
              <a:extLst>
                <a:ext uri="{FF2B5EF4-FFF2-40B4-BE49-F238E27FC236}">
                  <a16:creationId xmlns:a16="http://schemas.microsoft.com/office/drawing/2014/main" xmlns="" id="{FC9E371D-3EE3-4CDB-84B7-D87E96E481F7}"/>
                </a:ext>
              </a:extLst>
            </p:cNvPr>
            <p:cNvCxnSpPr/>
            <p:nvPr/>
          </p:nvCxnSpPr>
          <p:spPr bwMode="auto">
            <a:xfrm>
              <a:off x="8274206" y="4528788"/>
              <a:ext cx="0" cy="291326"/>
            </a:xfrm>
            <a:prstGeom prst="line">
              <a:avLst/>
            </a:prstGeom>
            <a:noFill/>
            <a:ln w="28575" cap="flat" cmpd="sng" algn="ctr">
              <a:solidFill>
                <a:schemeClr val="bg1"/>
              </a:solidFill>
              <a:prstDash val="solid"/>
              <a:round/>
              <a:headEnd type="none" w="med" len="med"/>
              <a:tailEnd type="none" w="med" len="med"/>
            </a:ln>
            <a:effectLst/>
          </p:spPr>
        </p:cxnSp>
        <p:cxnSp>
          <p:nvCxnSpPr>
            <p:cNvPr id="35" name="Straight Connector 34">
              <a:extLst>
                <a:ext uri="{FF2B5EF4-FFF2-40B4-BE49-F238E27FC236}">
                  <a16:creationId xmlns:a16="http://schemas.microsoft.com/office/drawing/2014/main" xmlns="" id="{B59ADAF3-B9FB-49FD-B4F3-103BBFDC25FC}"/>
                </a:ext>
              </a:extLst>
            </p:cNvPr>
            <p:cNvCxnSpPr/>
            <p:nvPr/>
          </p:nvCxnSpPr>
          <p:spPr bwMode="auto">
            <a:xfrm>
              <a:off x="8873863" y="4528788"/>
              <a:ext cx="0" cy="291326"/>
            </a:xfrm>
            <a:prstGeom prst="line">
              <a:avLst/>
            </a:prstGeom>
            <a:noFill/>
            <a:ln w="28575" cap="flat" cmpd="sng" algn="ctr">
              <a:solidFill>
                <a:schemeClr val="bg1"/>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xmlns="" id="{EF3D3837-C89E-4494-9BF6-2E1C1160F696}"/>
                </a:ext>
              </a:extLst>
            </p:cNvPr>
            <p:cNvCxnSpPr/>
            <p:nvPr/>
          </p:nvCxnSpPr>
          <p:spPr bwMode="auto">
            <a:xfrm>
              <a:off x="9473520" y="4528788"/>
              <a:ext cx="0" cy="291326"/>
            </a:xfrm>
            <a:prstGeom prst="line">
              <a:avLst/>
            </a:prstGeom>
            <a:noFill/>
            <a:ln w="28575" cap="flat" cmpd="sng" algn="ctr">
              <a:solidFill>
                <a:schemeClr val="bg1"/>
              </a:solidFill>
              <a:prstDash val="solid"/>
              <a:round/>
              <a:headEnd type="none" w="med" len="med"/>
              <a:tailEnd type="none" w="med" len="med"/>
            </a:ln>
            <a:effectLst/>
          </p:spPr>
        </p:cxnSp>
        <p:cxnSp>
          <p:nvCxnSpPr>
            <p:cNvPr id="37" name="Straight Connector 36">
              <a:extLst>
                <a:ext uri="{FF2B5EF4-FFF2-40B4-BE49-F238E27FC236}">
                  <a16:creationId xmlns:a16="http://schemas.microsoft.com/office/drawing/2014/main" xmlns="" id="{9731F8D3-E0F5-4B4B-BDDF-B5FB37D679D1}"/>
                </a:ext>
              </a:extLst>
            </p:cNvPr>
            <p:cNvCxnSpPr/>
            <p:nvPr/>
          </p:nvCxnSpPr>
          <p:spPr bwMode="auto">
            <a:xfrm>
              <a:off x="10073177" y="4528788"/>
              <a:ext cx="0" cy="291326"/>
            </a:xfrm>
            <a:prstGeom prst="line">
              <a:avLst/>
            </a:prstGeom>
            <a:noFill/>
            <a:ln w="28575" cap="flat" cmpd="sng" algn="ctr">
              <a:solidFill>
                <a:schemeClr val="bg1"/>
              </a:solidFill>
              <a:prstDash val="solid"/>
              <a:round/>
              <a:headEnd type="none" w="med" len="med"/>
              <a:tailEnd type="none" w="med" len="med"/>
            </a:ln>
            <a:effectLst/>
          </p:spPr>
        </p:cxnSp>
        <p:cxnSp>
          <p:nvCxnSpPr>
            <p:cNvPr id="38" name="Straight Connector 37">
              <a:extLst>
                <a:ext uri="{FF2B5EF4-FFF2-40B4-BE49-F238E27FC236}">
                  <a16:creationId xmlns:a16="http://schemas.microsoft.com/office/drawing/2014/main" xmlns="" id="{5C7BC8B9-0C53-4F1B-A0CA-3BD9F76FD17B}"/>
                </a:ext>
              </a:extLst>
            </p:cNvPr>
            <p:cNvCxnSpPr/>
            <p:nvPr/>
          </p:nvCxnSpPr>
          <p:spPr bwMode="auto">
            <a:xfrm>
              <a:off x="10672834" y="4528788"/>
              <a:ext cx="0" cy="291326"/>
            </a:xfrm>
            <a:prstGeom prst="line">
              <a:avLst/>
            </a:prstGeom>
            <a:noFill/>
            <a:ln w="28575" cap="flat" cmpd="sng" algn="ctr">
              <a:solidFill>
                <a:schemeClr val="bg1"/>
              </a:solidFill>
              <a:prstDash val="solid"/>
              <a:round/>
              <a:headEnd type="none" w="med" len="med"/>
              <a:tailEnd type="none" w="med" len="med"/>
            </a:ln>
            <a:effectLst/>
          </p:spPr>
        </p:cxnSp>
        <p:cxnSp>
          <p:nvCxnSpPr>
            <p:cNvPr id="39" name="Straight Connector 38">
              <a:extLst>
                <a:ext uri="{FF2B5EF4-FFF2-40B4-BE49-F238E27FC236}">
                  <a16:creationId xmlns:a16="http://schemas.microsoft.com/office/drawing/2014/main" xmlns="" id="{34C241BE-69A9-4163-984B-8ADA0DDFE9B6}"/>
                </a:ext>
              </a:extLst>
            </p:cNvPr>
            <p:cNvCxnSpPr>
              <a:cxnSpLocks/>
            </p:cNvCxnSpPr>
            <p:nvPr/>
          </p:nvCxnSpPr>
          <p:spPr bwMode="auto">
            <a:xfrm>
              <a:off x="11272489" y="4509274"/>
              <a:ext cx="0" cy="310840"/>
            </a:xfrm>
            <a:prstGeom prst="line">
              <a:avLst/>
            </a:prstGeom>
            <a:noFill/>
            <a:ln w="28575" cap="flat" cmpd="sng" algn="ctr">
              <a:solidFill>
                <a:schemeClr val="bg1"/>
              </a:solidFill>
              <a:prstDash val="solid"/>
              <a:round/>
              <a:headEnd type="none" w="med" len="med"/>
              <a:tailEnd type="none" w="med" len="med"/>
            </a:ln>
            <a:effectLst/>
          </p:spPr>
        </p:cxnSp>
      </p:grpSp>
      <p:sp>
        <p:nvSpPr>
          <p:cNvPr id="9216" name="TextBox 9215">
            <a:extLst>
              <a:ext uri="{FF2B5EF4-FFF2-40B4-BE49-F238E27FC236}">
                <a16:creationId xmlns:a16="http://schemas.microsoft.com/office/drawing/2014/main" xmlns="" id="{18D51ABB-BFE7-416D-B4E9-FAF64A84EEB1}"/>
              </a:ext>
            </a:extLst>
          </p:cNvPr>
          <p:cNvSpPr txBox="1"/>
          <p:nvPr/>
        </p:nvSpPr>
        <p:spPr bwMode="auto">
          <a:xfrm>
            <a:off x="2115253" y="4518212"/>
            <a:ext cx="2228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Bef>
                <a:spcPct val="50000"/>
              </a:spcBef>
              <a:spcAft>
                <a:spcPct val="0"/>
              </a:spcAft>
            </a:pPr>
            <a:r>
              <a:rPr lang="en-US" dirty="0">
                <a:solidFill>
                  <a:srgbClr val="000000"/>
                </a:solidFill>
                <a:latin typeface="Calibri" panose="020F0502020204030204" pitchFamily="34" charset="0"/>
                <a:cs typeface="Arial" panose="020B0604020202020204" pitchFamily="34" charset="0"/>
              </a:rPr>
              <a:t>0</a:t>
            </a:r>
          </a:p>
        </p:txBody>
      </p:sp>
      <p:sp>
        <p:nvSpPr>
          <p:cNvPr id="43" name="TextBox 42">
            <a:extLst>
              <a:ext uri="{FF2B5EF4-FFF2-40B4-BE49-F238E27FC236}">
                <a16:creationId xmlns:a16="http://schemas.microsoft.com/office/drawing/2014/main" xmlns="" id="{1AA6686E-BD84-4CDF-8F02-025ECEA31EA4}"/>
              </a:ext>
            </a:extLst>
          </p:cNvPr>
          <p:cNvSpPr txBox="1"/>
          <p:nvPr/>
        </p:nvSpPr>
        <p:spPr bwMode="auto">
          <a:xfrm>
            <a:off x="2711651" y="4518212"/>
            <a:ext cx="2228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Bef>
                <a:spcPct val="50000"/>
              </a:spcBef>
              <a:spcAft>
                <a:spcPct val="0"/>
              </a:spcAft>
            </a:pPr>
            <a:r>
              <a:rPr lang="en-US" dirty="0">
                <a:solidFill>
                  <a:srgbClr val="000000"/>
                </a:solidFill>
                <a:latin typeface="Calibri" panose="020F0502020204030204" pitchFamily="34" charset="0"/>
                <a:cs typeface="Arial" panose="020B0604020202020204" pitchFamily="34" charset="0"/>
              </a:rPr>
              <a:t>3</a:t>
            </a:r>
          </a:p>
        </p:txBody>
      </p:sp>
      <p:sp>
        <p:nvSpPr>
          <p:cNvPr id="44" name="TextBox 43">
            <a:extLst>
              <a:ext uri="{FF2B5EF4-FFF2-40B4-BE49-F238E27FC236}">
                <a16:creationId xmlns:a16="http://schemas.microsoft.com/office/drawing/2014/main" xmlns="" id="{81990041-E404-415A-946B-412DF7A5E291}"/>
              </a:ext>
            </a:extLst>
          </p:cNvPr>
          <p:cNvSpPr txBox="1"/>
          <p:nvPr/>
        </p:nvSpPr>
        <p:spPr bwMode="auto">
          <a:xfrm>
            <a:off x="3318367" y="4518212"/>
            <a:ext cx="2228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Bef>
                <a:spcPct val="50000"/>
              </a:spcBef>
              <a:spcAft>
                <a:spcPct val="0"/>
              </a:spcAft>
            </a:pPr>
            <a:r>
              <a:rPr lang="en-US" dirty="0">
                <a:solidFill>
                  <a:srgbClr val="000000"/>
                </a:solidFill>
                <a:latin typeface="Calibri" panose="020F0502020204030204" pitchFamily="34" charset="0"/>
                <a:cs typeface="Arial" panose="020B0604020202020204" pitchFamily="34" charset="0"/>
              </a:rPr>
              <a:t>6</a:t>
            </a:r>
          </a:p>
        </p:txBody>
      </p:sp>
      <p:sp>
        <p:nvSpPr>
          <p:cNvPr id="45" name="TextBox 44">
            <a:extLst>
              <a:ext uri="{FF2B5EF4-FFF2-40B4-BE49-F238E27FC236}">
                <a16:creationId xmlns:a16="http://schemas.microsoft.com/office/drawing/2014/main" xmlns="" id="{543EDED6-C525-448C-84F5-648D0134C6B0}"/>
              </a:ext>
            </a:extLst>
          </p:cNvPr>
          <p:cNvSpPr txBox="1"/>
          <p:nvPr/>
        </p:nvSpPr>
        <p:spPr bwMode="auto">
          <a:xfrm>
            <a:off x="3912701" y="4518212"/>
            <a:ext cx="2228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Bef>
                <a:spcPct val="50000"/>
              </a:spcBef>
              <a:spcAft>
                <a:spcPct val="0"/>
              </a:spcAft>
            </a:pPr>
            <a:r>
              <a:rPr lang="en-US" dirty="0">
                <a:solidFill>
                  <a:srgbClr val="000000"/>
                </a:solidFill>
                <a:latin typeface="Calibri" panose="020F0502020204030204" pitchFamily="34" charset="0"/>
                <a:cs typeface="Arial" panose="020B0604020202020204" pitchFamily="34" charset="0"/>
              </a:rPr>
              <a:t>9</a:t>
            </a:r>
          </a:p>
        </p:txBody>
      </p:sp>
      <p:sp>
        <p:nvSpPr>
          <p:cNvPr id="46" name="TextBox 45">
            <a:extLst>
              <a:ext uri="{FF2B5EF4-FFF2-40B4-BE49-F238E27FC236}">
                <a16:creationId xmlns:a16="http://schemas.microsoft.com/office/drawing/2014/main" xmlns="" id="{37661BFF-B718-4925-8176-66FD3627B7DC}"/>
              </a:ext>
            </a:extLst>
          </p:cNvPr>
          <p:cNvSpPr txBox="1"/>
          <p:nvPr/>
        </p:nvSpPr>
        <p:spPr bwMode="auto">
          <a:xfrm>
            <a:off x="4461634" y="4518212"/>
            <a:ext cx="4498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Bef>
                <a:spcPct val="50000"/>
              </a:spcBef>
              <a:spcAft>
                <a:spcPct val="0"/>
              </a:spcAft>
            </a:pPr>
            <a:r>
              <a:rPr lang="en-US" dirty="0">
                <a:solidFill>
                  <a:srgbClr val="000000"/>
                </a:solidFill>
                <a:latin typeface="Calibri" panose="020F0502020204030204" pitchFamily="34" charset="0"/>
                <a:cs typeface="Arial" panose="020B0604020202020204" pitchFamily="34" charset="0"/>
              </a:rPr>
              <a:t>12</a:t>
            </a:r>
          </a:p>
        </p:txBody>
      </p:sp>
      <p:sp>
        <p:nvSpPr>
          <p:cNvPr id="47" name="TextBox 46">
            <a:extLst>
              <a:ext uri="{FF2B5EF4-FFF2-40B4-BE49-F238E27FC236}">
                <a16:creationId xmlns:a16="http://schemas.microsoft.com/office/drawing/2014/main" xmlns="" id="{D44BF927-FEB5-4BAA-9F1E-467221865922}"/>
              </a:ext>
            </a:extLst>
          </p:cNvPr>
          <p:cNvSpPr txBox="1"/>
          <p:nvPr/>
        </p:nvSpPr>
        <p:spPr bwMode="auto">
          <a:xfrm>
            <a:off x="5049777" y="4518212"/>
            <a:ext cx="4498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Bef>
                <a:spcPct val="50000"/>
              </a:spcBef>
              <a:spcAft>
                <a:spcPct val="0"/>
              </a:spcAft>
            </a:pPr>
            <a:r>
              <a:rPr lang="en-US" dirty="0">
                <a:solidFill>
                  <a:srgbClr val="000000"/>
                </a:solidFill>
                <a:latin typeface="Calibri" panose="020F0502020204030204" pitchFamily="34" charset="0"/>
                <a:cs typeface="Arial" panose="020B0604020202020204" pitchFamily="34" charset="0"/>
              </a:rPr>
              <a:t>15</a:t>
            </a:r>
          </a:p>
        </p:txBody>
      </p:sp>
      <p:sp>
        <p:nvSpPr>
          <p:cNvPr id="48" name="TextBox 47">
            <a:extLst>
              <a:ext uri="{FF2B5EF4-FFF2-40B4-BE49-F238E27FC236}">
                <a16:creationId xmlns:a16="http://schemas.microsoft.com/office/drawing/2014/main" xmlns="" id="{5E05CEED-303D-489B-AE9F-2BD54E46F332}"/>
              </a:ext>
            </a:extLst>
          </p:cNvPr>
          <p:cNvSpPr txBox="1"/>
          <p:nvPr/>
        </p:nvSpPr>
        <p:spPr bwMode="auto">
          <a:xfrm>
            <a:off x="5666812" y="4518212"/>
            <a:ext cx="4498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Bef>
                <a:spcPct val="50000"/>
              </a:spcBef>
              <a:spcAft>
                <a:spcPct val="0"/>
              </a:spcAft>
            </a:pPr>
            <a:r>
              <a:rPr lang="en-US" dirty="0">
                <a:solidFill>
                  <a:srgbClr val="000000"/>
                </a:solidFill>
                <a:latin typeface="Calibri" panose="020F0502020204030204" pitchFamily="34" charset="0"/>
                <a:cs typeface="Arial" panose="020B0604020202020204" pitchFamily="34" charset="0"/>
              </a:rPr>
              <a:t>18</a:t>
            </a:r>
          </a:p>
        </p:txBody>
      </p:sp>
      <p:sp>
        <p:nvSpPr>
          <p:cNvPr id="49" name="TextBox 48">
            <a:extLst>
              <a:ext uri="{FF2B5EF4-FFF2-40B4-BE49-F238E27FC236}">
                <a16:creationId xmlns:a16="http://schemas.microsoft.com/office/drawing/2014/main" xmlns="" id="{9DCF28B0-8874-4A87-BB19-A6DA09C0C54E}"/>
              </a:ext>
            </a:extLst>
          </p:cNvPr>
          <p:cNvSpPr txBox="1"/>
          <p:nvPr/>
        </p:nvSpPr>
        <p:spPr bwMode="auto">
          <a:xfrm>
            <a:off x="6250828" y="4518212"/>
            <a:ext cx="4498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Bef>
                <a:spcPct val="50000"/>
              </a:spcBef>
              <a:spcAft>
                <a:spcPct val="0"/>
              </a:spcAft>
            </a:pPr>
            <a:r>
              <a:rPr lang="en-US" dirty="0">
                <a:solidFill>
                  <a:srgbClr val="000000"/>
                </a:solidFill>
                <a:latin typeface="Calibri" panose="020F0502020204030204" pitchFamily="34" charset="0"/>
                <a:cs typeface="Arial" panose="020B0604020202020204" pitchFamily="34" charset="0"/>
              </a:rPr>
              <a:t>21</a:t>
            </a:r>
          </a:p>
        </p:txBody>
      </p:sp>
      <p:sp>
        <p:nvSpPr>
          <p:cNvPr id="50" name="TextBox 49">
            <a:extLst>
              <a:ext uri="{FF2B5EF4-FFF2-40B4-BE49-F238E27FC236}">
                <a16:creationId xmlns:a16="http://schemas.microsoft.com/office/drawing/2014/main" xmlns="" id="{84CDAF62-404C-437C-A700-F6CFF6773E18}"/>
              </a:ext>
            </a:extLst>
          </p:cNvPr>
          <p:cNvSpPr txBox="1"/>
          <p:nvPr/>
        </p:nvSpPr>
        <p:spPr bwMode="auto">
          <a:xfrm>
            <a:off x="6863735" y="4518212"/>
            <a:ext cx="4498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Bef>
                <a:spcPct val="50000"/>
              </a:spcBef>
              <a:spcAft>
                <a:spcPct val="0"/>
              </a:spcAft>
            </a:pPr>
            <a:r>
              <a:rPr lang="en-US" dirty="0">
                <a:solidFill>
                  <a:srgbClr val="000000"/>
                </a:solidFill>
                <a:latin typeface="Calibri" panose="020F0502020204030204" pitchFamily="34" charset="0"/>
                <a:cs typeface="Arial" panose="020B0604020202020204" pitchFamily="34" charset="0"/>
              </a:rPr>
              <a:t>24</a:t>
            </a:r>
          </a:p>
        </p:txBody>
      </p:sp>
      <p:sp>
        <p:nvSpPr>
          <p:cNvPr id="51" name="TextBox 50">
            <a:extLst>
              <a:ext uri="{FF2B5EF4-FFF2-40B4-BE49-F238E27FC236}">
                <a16:creationId xmlns:a16="http://schemas.microsoft.com/office/drawing/2014/main" xmlns="" id="{EBDFFCA9-3C76-4F68-BF7F-3D342BB64F4C}"/>
              </a:ext>
            </a:extLst>
          </p:cNvPr>
          <p:cNvSpPr txBox="1"/>
          <p:nvPr/>
        </p:nvSpPr>
        <p:spPr bwMode="auto">
          <a:xfrm>
            <a:off x="7445687" y="4518212"/>
            <a:ext cx="4498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Bef>
                <a:spcPct val="50000"/>
              </a:spcBef>
              <a:spcAft>
                <a:spcPct val="0"/>
              </a:spcAft>
            </a:pPr>
            <a:r>
              <a:rPr lang="en-US" dirty="0">
                <a:solidFill>
                  <a:srgbClr val="000000"/>
                </a:solidFill>
                <a:latin typeface="Calibri" panose="020F0502020204030204" pitchFamily="34" charset="0"/>
                <a:cs typeface="Arial" panose="020B0604020202020204" pitchFamily="34" charset="0"/>
              </a:rPr>
              <a:t>27</a:t>
            </a:r>
          </a:p>
        </p:txBody>
      </p:sp>
      <p:sp>
        <p:nvSpPr>
          <p:cNvPr id="52" name="TextBox 51">
            <a:extLst>
              <a:ext uri="{FF2B5EF4-FFF2-40B4-BE49-F238E27FC236}">
                <a16:creationId xmlns:a16="http://schemas.microsoft.com/office/drawing/2014/main" xmlns="" id="{55C28170-9BB9-4969-8300-76BFFC0FF121}"/>
              </a:ext>
            </a:extLst>
          </p:cNvPr>
          <p:cNvSpPr txBox="1"/>
          <p:nvPr/>
        </p:nvSpPr>
        <p:spPr bwMode="auto">
          <a:xfrm>
            <a:off x="8040021" y="4518212"/>
            <a:ext cx="4498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Bef>
                <a:spcPct val="50000"/>
              </a:spcBef>
              <a:spcAft>
                <a:spcPct val="0"/>
              </a:spcAft>
            </a:pPr>
            <a:r>
              <a:rPr lang="en-US" dirty="0">
                <a:solidFill>
                  <a:srgbClr val="000000"/>
                </a:solidFill>
                <a:latin typeface="Calibri" panose="020F0502020204030204" pitchFamily="34" charset="0"/>
                <a:cs typeface="Arial" panose="020B0604020202020204" pitchFamily="34" charset="0"/>
              </a:rPr>
              <a:t>30</a:t>
            </a:r>
          </a:p>
        </p:txBody>
      </p:sp>
      <p:sp>
        <p:nvSpPr>
          <p:cNvPr id="53" name="TextBox 52">
            <a:extLst>
              <a:ext uri="{FF2B5EF4-FFF2-40B4-BE49-F238E27FC236}">
                <a16:creationId xmlns:a16="http://schemas.microsoft.com/office/drawing/2014/main" xmlns="" id="{540B94E8-0921-4AC7-9112-54E061101045}"/>
              </a:ext>
            </a:extLst>
          </p:cNvPr>
          <p:cNvSpPr txBox="1"/>
          <p:nvPr/>
        </p:nvSpPr>
        <p:spPr bwMode="auto">
          <a:xfrm>
            <a:off x="8632293" y="4518212"/>
            <a:ext cx="4498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Bef>
                <a:spcPct val="50000"/>
              </a:spcBef>
              <a:spcAft>
                <a:spcPct val="0"/>
              </a:spcAft>
            </a:pPr>
            <a:r>
              <a:rPr lang="en-US" dirty="0">
                <a:solidFill>
                  <a:srgbClr val="000000"/>
                </a:solidFill>
                <a:latin typeface="Calibri" panose="020F0502020204030204" pitchFamily="34" charset="0"/>
                <a:cs typeface="Arial" panose="020B0604020202020204" pitchFamily="34" charset="0"/>
              </a:rPr>
              <a:t>33</a:t>
            </a:r>
          </a:p>
        </p:txBody>
      </p:sp>
      <p:sp>
        <p:nvSpPr>
          <p:cNvPr id="54" name="TextBox 53">
            <a:extLst>
              <a:ext uri="{FF2B5EF4-FFF2-40B4-BE49-F238E27FC236}">
                <a16:creationId xmlns:a16="http://schemas.microsoft.com/office/drawing/2014/main" xmlns="" id="{8ECA9941-FE32-40D8-9DF8-ED5507DC3371}"/>
              </a:ext>
            </a:extLst>
          </p:cNvPr>
          <p:cNvSpPr txBox="1"/>
          <p:nvPr/>
        </p:nvSpPr>
        <p:spPr bwMode="auto">
          <a:xfrm>
            <a:off x="9259646" y="4518212"/>
            <a:ext cx="4498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Bef>
                <a:spcPct val="50000"/>
              </a:spcBef>
              <a:spcAft>
                <a:spcPct val="0"/>
              </a:spcAft>
            </a:pPr>
            <a:r>
              <a:rPr lang="en-US" dirty="0">
                <a:solidFill>
                  <a:srgbClr val="000000"/>
                </a:solidFill>
                <a:latin typeface="Calibri" panose="020F0502020204030204" pitchFamily="34" charset="0"/>
                <a:cs typeface="Arial" panose="020B0604020202020204" pitchFamily="34" charset="0"/>
              </a:rPr>
              <a:t>36</a:t>
            </a:r>
          </a:p>
        </p:txBody>
      </p:sp>
      <p:sp>
        <p:nvSpPr>
          <p:cNvPr id="55" name="TextBox 54">
            <a:extLst>
              <a:ext uri="{FF2B5EF4-FFF2-40B4-BE49-F238E27FC236}">
                <a16:creationId xmlns:a16="http://schemas.microsoft.com/office/drawing/2014/main" xmlns="" id="{37BB01E3-583F-4715-B6F7-99FF6FE88BC3}"/>
              </a:ext>
            </a:extLst>
          </p:cNvPr>
          <p:cNvSpPr txBox="1"/>
          <p:nvPr/>
        </p:nvSpPr>
        <p:spPr bwMode="auto">
          <a:xfrm>
            <a:off x="9823025" y="4518212"/>
            <a:ext cx="4498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Bef>
                <a:spcPct val="50000"/>
              </a:spcBef>
              <a:spcAft>
                <a:spcPct val="0"/>
              </a:spcAft>
            </a:pPr>
            <a:r>
              <a:rPr lang="en-US" dirty="0">
                <a:solidFill>
                  <a:srgbClr val="000000"/>
                </a:solidFill>
                <a:latin typeface="Calibri" panose="020F0502020204030204" pitchFamily="34" charset="0"/>
                <a:cs typeface="Arial" panose="020B0604020202020204" pitchFamily="34" charset="0"/>
              </a:rPr>
              <a:t>39</a:t>
            </a:r>
          </a:p>
        </p:txBody>
      </p:sp>
      <p:sp>
        <p:nvSpPr>
          <p:cNvPr id="56" name="TextBox 55">
            <a:extLst>
              <a:ext uri="{FF2B5EF4-FFF2-40B4-BE49-F238E27FC236}">
                <a16:creationId xmlns:a16="http://schemas.microsoft.com/office/drawing/2014/main" xmlns="" id="{F8EE05E0-9C3A-46BA-8B3D-4CE6E68F9849}"/>
              </a:ext>
            </a:extLst>
          </p:cNvPr>
          <p:cNvSpPr txBox="1"/>
          <p:nvPr/>
        </p:nvSpPr>
        <p:spPr bwMode="auto">
          <a:xfrm>
            <a:off x="10431804" y="4518212"/>
            <a:ext cx="4498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Bef>
                <a:spcPct val="50000"/>
              </a:spcBef>
              <a:spcAft>
                <a:spcPct val="0"/>
              </a:spcAft>
            </a:pPr>
            <a:r>
              <a:rPr lang="en-US" dirty="0">
                <a:solidFill>
                  <a:srgbClr val="000000"/>
                </a:solidFill>
                <a:latin typeface="Calibri" panose="020F0502020204030204" pitchFamily="34" charset="0"/>
                <a:cs typeface="Arial" panose="020B0604020202020204" pitchFamily="34" charset="0"/>
              </a:rPr>
              <a:t>42</a:t>
            </a:r>
          </a:p>
        </p:txBody>
      </p:sp>
      <p:sp>
        <p:nvSpPr>
          <p:cNvPr id="57" name="TextBox 56">
            <a:extLst>
              <a:ext uri="{FF2B5EF4-FFF2-40B4-BE49-F238E27FC236}">
                <a16:creationId xmlns:a16="http://schemas.microsoft.com/office/drawing/2014/main" xmlns="" id="{BCDCA179-3B51-4B89-B554-8025577B44A7}"/>
              </a:ext>
            </a:extLst>
          </p:cNvPr>
          <p:cNvSpPr txBox="1"/>
          <p:nvPr/>
        </p:nvSpPr>
        <p:spPr bwMode="auto">
          <a:xfrm>
            <a:off x="11027856" y="4518212"/>
            <a:ext cx="4498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Bef>
                <a:spcPct val="50000"/>
              </a:spcBef>
              <a:spcAft>
                <a:spcPct val="0"/>
              </a:spcAft>
            </a:pPr>
            <a:r>
              <a:rPr lang="en-US" dirty="0">
                <a:solidFill>
                  <a:srgbClr val="000000"/>
                </a:solidFill>
                <a:latin typeface="Calibri" panose="020F0502020204030204" pitchFamily="34" charset="0"/>
                <a:cs typeface="Arial" panose="020B0604020202020204" pitchFamily="34" charset="0"/>
              </a:rPr>
              <a:t>45</a:t>
            </a:r>
          </a:p>
        </p:txBody>
      </p:sp>
      <p:sp>
        <p:nvSpPr>
          <p:cNvPr id="58" name="TextBox 57">
            <a:extLst>
              <a:ext uri="{FF2B5EF4-FFF2-40B4-BE49-F238E27FC236}">
                <a16:creationId xmlns:a16="http://schemas.microsoft.com/office/drawing/2014/main" xmlns="" id="{D536BB08-002A-4304-8DBA-10EBE89677AB}"/>
              </a:ext>
            </a:extLst>
          </p:cNvPr>
          <p:cNvSpPr txBox="1"/>
          <p:nvPr/>
        </p:nvSpPr>
        <p:spPr bwMode="auto">
          <a:xfrm>
            <a:off x="1925396" y="4334090"/>
            <a:ext cx="2228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Bef>
                <a:spcPct val="50000"/>
              </a:spcBef>
              <a:spcAft>
                <a:spcPct val="0"/>
              </a:spcAft>
            </a:pPr>
            <a:r>
              <a:rPr lang="en-US" dirty="0">
                <a:solidFill>
                  <a:srgbClr val="000000"/>
                </a:solidFill>
                <a:latin typeface="Calibri" panose="020F0502020204030204" pitchFamily="34" charset="0"/>
                <a:cs typeface="Arial" panose="020B0604020202020204" pitchFamily="34" charset="0"/>
              </a:rPr>
              <a:t>0</a:t>
            </a:r>
          </a:p>
        </p:txBody>
      </p:sp>
      <p:sp>
        <p:nvSpPr>
          <p:cNvPr id="59" name="TextBox 58">
            <a:extLst>
              <a:ext uri="{FF2B5EF4-FFF2-40B4-BE49-F238E27FC236}">
                <a16:creationId xmlns:a16="http://schemas.microsoft.com/office/drawing/2014/main" xmlns="" id="{0EF54088-03DA-42CB-8B84-1363668B94EA}"/>
              </a:ext>
            </a:extLst>
          </p:cNvPr>
          <p:cNvSpPr txBox="1"/>
          <p:nvPr/>
        </p:nvSpPr>
        <p:spPr bwMode="auto">
          <a:xfrm>
            <a:off x="1807837" y="3758970"/>
            <a:ext cx="4684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Bef>
                <a:spcPct val="50000"/>
              </a:spcBef>
              <a:spcAft>
                <a:spcPct val="0"/>
              </a:spcAft>
            </a:pPr>
            <a:r>
              <a:rPr lang="en-US" dirty="0">
                <a:solidFill>
                  <a:srgbClr val="000000"/>
                </a:solidFill>
                <a:latin typeface="Calibri" panose="020F0502020204030204" pitchFamily="34" charset="0"/>
                <a:cs typeface="Arial" panose="020B0604020202020204" pitchFamily="34" charset="0"/>
              </a:rPr>
              <a:t>20</a:t>
            </a:r>
          </a:p>
        </p:txBody>
      </p:sp>
      <p:sp>
        <p:nvSpPr>
          <p:cNvPr id="9247" name="Rectangle 9246">
            <a:extLst>
              <a:ext uri="{FF2B5EF4-FFF2-40B4-BE49-F238E27FC236}">
                <a16:creationId xmlns:a16="http://schemas.microsoft.com/office/drawing/2014/main" xmlns="" id="{EE383635-4A0B-4F06-AB97-CFFC5BCD5756}"/>
              </a:ext>
            </a:extLst>
          </p:cNvPr>
          <p:cNvSpPr/>
          <p:nvPr/>
        </p:nvSpPr>
        <p:spPr bwMode="auto">
          <a:xfrm>
            <a:off x="2809018" y="3810875"/>
            <a:ext cx="2241475" cy="264967"/>
          </a:xfrm>
          <a:prstGeom prst="rect">
            <a:avLst/>
          </a:prstGeom>
          <a:solidFill>
            <a:schemeClr val="accent1"/>
          </a:solidFill>
          <a:ln w="0">
            <a:solidFill>
              <a:schemeClr val="bg1"/>
            </a:solidFill>
            <a:miter lim="800000"/>
            <a:headEnd/>
            <a:tailEnd/>
          </a:ln>
        </p:spPr>
        <p:txBody>
          <a:bodyPr rtlCol="0" anchor="b"/>
          <a:lstStyle/>
          <a:p>
            <a:pPr algn="ctr" rtl="0" fontAlgn="base">
              <a:spcBef>
                <a:spcPct val="35000"/>
              </a:spcBef>
              <a:spcAft>
                <a:spcPct val="25000"/>
              </a:spcAft>
              <a:buClr>
                <a:srgbClr val="015873"/>
              </a:buClr>
            </a:pPr>
            <a:r>
              <a:rPr lang="en-US" sz="1400" b="1" dirty="0">
                <a:solidFill>
                  <a:srgbClr val="FFFFFF"/>
                </a:solidFill>
                <a:latin typeface="Calibri" panose="020F0502020204030204" pitchFamily="34" charset="0"/>
                <a:cs typeface="Arial" panose="020B0604020202020204" pitchFamily="34" charset="0"/>
              </a:rPr>
              <a:t>Abemaciclib duration</a:t>
            </a:r>
          </a:p>
        </p:txBody>
      </p:sp>
      <p:sp>
        <p:nvSpPr>
          <p:cNvPr id="60" name="TextBox 59">
            <a:extLst>
              <a:ext uri="{FF2B5EF4-FFF2-40B4-BE49-F238E27FC236}">
                <a16:creationId xmlns:a16="http://schemas.microsoft.com/office/drawing/2014/main" xmlns="" id="{AAD03811-8D78-44BC-9903-A6ED36D3D4ED}"/>
              </a:ext>
            </a:extLst>
          </p:cNvPr>
          <p:cNvSpPr txBox="1"/>
          <p:nvPr/>
        </p:nvSpPr>
        <p:spPr bwMode="auto">
          <a:xfrm>
            <a:off x="1807837" y="3187987"/>
            <a:ext cx="4684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Bef>
                <a:spcPct val="50000"/>
              </a:spcBef>
              <a:spcAft>
                <a:spcPct val="0"/>
              </a:spcAft>
            </a:pPr>
            <a:r>
              <a:rPr lang="en-US" dirty="0">
                <a:solidFill>
                  <a:srgbClr val="000000"/>
                </a:solidFill>
                <a:latin typeface="Calibri" panose="020F0502020204030204" pitchFamily="34" charset="0"/>
                <a:cs typeface="Arial" panose="020B0604020202020204" pitchFamily="34" charset="0"/>
              </a:rPr>
              <a:t>40</a:t>
            </a:r>
          </a:p>
        </p:txBody>
      </p:sp>
      <p:sp>
        <p:nvSpPr>
          <p:cNvPr id="61" name="TextBox 60">
            <a:extLst>
              <a:ext uri="{FF2B5EF4-FFF2-40B4-BE49-F238E27FC236}">
                <a16:creationId xmlns:a16="http://schemas.microsoft.com/office/drawing/2014/main" xmlns="" id="{E3E5D0CE-3DCD-465B-98A3-39D752ACA306}"/>
              </a:ext>
            </a:extLst>
          </p:cNvPr>
          <p:cNvSpPr txBox="1"/>
          <p:nvPr/>
        </p:nvSpPr>
        <p:spPr bwMode="auto">
          <a:xfrm>
            <a:off x="1807837" y="2629417"/>
            <a:ext cx="4684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Bef>
                <a:spcPct val="50000"/>
              </a:spcBef>
              <a:spcAft>
                <a:spcPct val="0"/>
              </a:spcAft>
            </a:pPr>
            <a:r>
              <a:rPr lang="en-US" dirty="0">
                <a:solidFill>
                  <a:srgbClr val="000000"/>
                </a:solidFill>
                <a:latin typeface="Calibri" panose="020F0502020204030204" pitchFamily="34" charset="0"/>
                <a:cs typeface="Arial" panose="020B0604020202020204" pitchFamily="34" charset="0"/>
              </a:rPr>
              <a:t>60</a:t>
            </a:r>
          </a:p>
        </p:txBody>
      </p:sp>
      <p:sp>
        <p:nvSpPr>
          <p:cNvPr id="62" name="TextBox 61">
            <a:extLst>
              <a:ext uri="{FF2B5EF4-FFF2-40B4-BE49-F238E27FC236}">
                <a16:creationId xmlns:a16="http://schemas.microsoft.com/office/drawing/2014/main" xmlns="" id="{EFB9CA88-B7F2-4C49-9DD3-28A8274C4997}"/>
              </a:ext>
            </a:extLst>
          </p:cNvPr>
          <p:cNvSpPr txBox="1"/>
          <p:nvPr/>
        </p:nvSpPr>
        <p:spPr bwMode="auto">
          <a:xfrm>
            <a:off x="1807837" y="2064641"/>
            <a:ext cx="4684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Bef>
                <a:spcPct val="50000"/>
              </a:spcBef>
              <a:spcAft>
                <a:spcPct val="0"/>
              </a:spcAft>
            </a:pPr>
            <a:r>
              <a:rPr lang="en-US" dirty="0">
                <a:solidFill>
                  <a:srgbClr val="000000"/>
                </a:solidFill>
                <a:latin typeface="Calibri" panose="020F0502020204030204" pitchFamily="34" charset="0"/>
                <a:cs typeface="Arial" panose="020B0604020202020204" pitchFamily="34" charset="0"/>
              </a:rPr>
              <a:t>80</a:t>
            </a:r>
          </a:p>
        </p:txBody>
      </p:sp>
      <p:sp>
        <p:nvSpPr>
          <p:cNvPr id="63" name="TextBox 62">
            <a:extLst>
              <a:ext uri="{FF2B5EF4-FFF2-40B4-BE49-F238E27FC236}">
                <a16:creationId xmlns:a16="http://schemas.microsoft.com/office/drawing/2014/main" xmlns="" id="{D6B3B42D-2A75-458A-A0C6-C30AC10D2D2D}"/>
              </a:ext>
            </a:extLst>
          </p:cNvPr>
          <p:cNvSpPr txBox="1"/>
          <p:nvPr/>
        </p:nvSpPr>
        <p:spPr bwMode="auto">
          <a:xfrm>
            <a:off x="1675693" y="1501933"/>
            <a:ext cx="5716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Bef>
                <a:spcPct val="50000"/>
              </a:spcBef>
              <a:spcAft>
                <a:spcPct val="0"/>
              </a:spcAft>
            </a:pPr>
            <a:r>
              <a:rPr lang="en-US" dirty="0">
                <a:solidFill>
                  <a:srgbClr val="000000"/>
                </a:solidFill>
                <a:latin typeface="Calibri" panose="020F0502020204030204" pitchFamily="34" charset="0"/>
                <a:cs typeface="Arial" panose="020B0604020202020204" pitchFamily="34" charset="0"/>
              </a:rPr>
              <a:t>100</a:t>
            </a:r>
          </a:p>
        </p:txBody>
      </p:sp>
      <p:sp>
        <p:nvSpPr>
          <p:cNvPr id="9217" name="Freeform: Shape 9216">
            <a:extLst>
              <a:ext uri="{FF2B5EF4-FFF2-40B4-BE49-F238E27FC236}">
                <a16:creationId xmlns:a16="http://schemas.microsoft.com/office/drawing/2014/main" xmlns="" id="{A1D54515-55E8-43CC-A23B-C6D87E98EC58}"/>
              </a:ext>
            </a:extLst>
          </p:cNvPr>
          <p:cNvSpPr/>
          <p:nvPr/>
        </p:nvSpPr>
        <p:spPr bwMode="auto">
          <a:xfrm>
            <a:off x="2289723" y="1676847"/>
            <a:ext cx="8709188" cy="274587"/>
          </a:xfrm>
          <a:custGeom>
            <a:avLst/>
            <a:gdLst>
              <a:gd name="connsiteX0" fmla="*/ 8730787 w 8730787"/>
              <a:gd name="connsiteY0" fmla="*/ 274587 h 274587"/>
              <a:gd name="connsiteX1" fmla="*/ 7243221 w 8730787"/>
              <a:gd name="connsiteY1" fmla="*/ 274587 h 274587"/>
              <a:gd name="connsiteX2" fmla="*/ 7243221 w 8730787"/>
              <a:gd name="connsiteY2" fmla="*/ 255926 h 274587"/>
              <a:gd name="connsiteX3" fmla="*/ 6856667 w 8730787"/>
              <a:gd name="connsiteY3" fmla="*/ 255926 h 274587"/>
              <a:gd name="connsiteX4" fmla="*/ 6856667 w 8730787"/>
              <a:gd name="connsiteY4" fmla="*/ 250594 h 274587"/>
              <a:gd name="connsiteX5" fmla="*/ 6539426 w 8730787"/>
              <a:gd name="connsiteY5" fmla="*/ 250594 h 274587"/>
              <a:gd name="connsiteX6" fmla="*/ 6539426 w 8730787"/>
              <a:gd name="connsiteY6" fmla="*/ 237264 h 274587"/>
              <a:gd name="connsiteX7" fmla="*/ 6208856 w 8730787"/>
              <a:gd name="connsiteY7" fmla="*/ 237264 h 274587"/>
              <a:gd name="connsiteX8" fmla="*/ 6208856 w 8730787"/>
              <a:gd name="connsiteY8" fmla="*/ 205274 h 274587"/>
              <a:gd name="connsiteX9" fmla="*/ 5752989 w 8730787"/>
              <a:gd name="connsiteY9" fmla="*/ 205274 h 274587"/>
              <a:gd name="connsiteX10" fmla="*/ 5752989 w 8730787"/>
              <a:gd name="connsiteY10" fmla="*/ 186613 h 274587"/>
              <a:gd name="connsiteX11" fmla="*/ 5457075 w 8730787"/>
              <a:gd name="connsiteY11" fmla="*/ 186613 h 274587"/>
              <a:gd name="connsiteX12" fmla="*/ 5457075 w 8730787"/>
              <a:gd name="connsiteY12" fmla="*/ 162620 h 274587"/>
              <a:gd name="connsiteX13" fmla="*/ 4958554 w 8730787"/>
              <a:gd name="connsiteY13" fmla="*/ 162620 h 274587"/>
              <a:gd name="connsiteX14" fmla="*/ 4958554 w 8730787"/>
              <a:gd name="connsiteY14" fmla="*/ 138627 h 274587"/>
              <a:gd name="connsiteX15" fmla="*/ 4158787 w 8730787"/>
              <a:gd name="connsiteY15" fmla="*/ 138627 h 274587"/>
              <a:gd name="connsiteX16" fmla="*/ 4158787 w 8730787"/>
              <a:gd name="connsiteY16" fmla="*/ 114634 h 274587"/>
              <a:gd name="connsiteX17" fmla="*/ 3998833 w 8730787"/>
              <a:gd name="connsiteY17" fmla="*/ 114634 h 274587"/>
              <a:gd name="connsiteX18" fmla="*/ 3998833 w 8730787"/>
              <a:gd name="connsiteY18" fmla="*/ 103970 h 274587"/>
              <a:gd name="connsiteX19" fmla="*/ 3415004 w 8730787"/>
              <a:gd name="connsiteY19" fmla="*/ 103970 h 274587"/>
              <a:gd name="connsiteX20" fmla="*/ 3415004 w 8730787"/>
              <a:gd name="connsiteY20" fmla="*/ 79977 h 274587"/>
              <a:gd name="connsiteX21" fmla="*/ 2860499 w 8730787"/>
              <a:gd name="connsiteY21" fmla="*/ 79977 h 274587"/>
              <a:gd name="connsiteX22" fmla="*/ 2860499 w 8730787"/>
              <a:gd name="connsiteY22" fmla="*/ 71979 h 274587"/>
              <a:gd name="connsiteX23" fmla="*/ 2572583 w 8730787"/>
              <a:gd name="connsiteY23" fmla="*/ 71979 h 274587"/>
              <a:gd name="connsiteX24" fmla="*/ 2572583 w 8730787"/>
              <a:gd name="connsiteY24" fmla="*/ 55984 h 274587"/>
              <a:gd name="connsiteX25" fmla="*/ 1994085 w 8730787"/>
              <a:gd name="connsiteY25" fmla="*/ 55984 h 274587"/>
              <a:gd name="connsiteX26" fmla="*/ 1994085 w 8730787"/>
              <a:gd name="connsiteY26" fmla="*/ 42655 h 274587"/>
              <a:gd name="connsiteX27" fmla="*/ 1674178 w 8730787"/>
              <a:gd name="connsiteY27" fmla="*/ 42655 h 274587"/>
              <a:gd name="connsiteX28" fmla="*/ 1674178 w 8730787"/>
              <a:gd name="connsiteY28" fmla="*/ 13330 h 274587"/>
              <a:gd name="connsiteX29" fmla="*/ 962386 w 8730787"/>
              <a:gd name="connsiteY29" fmla="*/ 13330 h 274587"/>
              <a:gd name="connsiteX30" fmla="*/ 962386 w 8730787"/>
              <a:gd name="connsiteY30" fmla="*/ 5332 h 274587"/>
              <a:gd name="connsiteX31" fmla="*/ 682467 w 8730787"/>
              <a:gd name="connsiteY31" fmla="*/ 5332 h 274587"/>
              <a:gd name="connsiteX32" fmla="*/ 677135 w 8730787"/>
              <a:gd name="connsiteY32" fmla="*/ 0 h 274587"/>
              <a:gd name="connsiteX33" fmla="*/ 0 w 8730787"/>
              <a:gd name="connsiteY33" fmla="*/ 0 h 27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730787" h="274587">
                <a:moveTo>
                  <a:pt x="8730787" y="274587"/>
                </a:moveTo>
                <a:lnTo>
                  <a:pt x="7243221" y="274587"/>
                </a:lnTo>
                <a:lnTo>
                  <a:pt x="7243221" y="255926"/>
                </a:lnTo>
                <a:lnTo>
                  <a:pt x="6856667" y="255926"/>
                </a:lnTo>
                <a:lnTo>
                  <a:pt x="6856667" y="250594"/>
                </a:lnTo>
                <a:lnTo>
                  <a:pt x="6539426" y="250594"/>
                </a:lnTo>
                <a:lnTo>
                  <a:pt x="6539426" y="237264"/>
                </a:lnTo>
                <a:lnTo>
                  <a:pt x="6208856" y="237264"/>
                </a:lnTo>
                <a:lnTo>
                  <a:pt x="6208856" y="205274"/>
                </a:lnTo>
                <a:lnTo>
                  <a:pt x="5752989" y="205274"/>
                </a:lnTo>
                <a:lnTo>
                  <a:pt x="5752989" y="186613"/>
                </a:lnTo>
                <a:lnTo>
                  <a:pt x="5457075" y="186613"/>
                </a:lnTo>
                <a:lnTo>
                  <a:pt x="5457075" y="162620"/>
                </a:lnTo>
                <a:lnTo>
                  <a:pt x="4958554" y="162620"/>
                </a:lnTo>
                <a:lnTo>
                  <a:pt x="4958554" y="138627"/>
                </a:lnTo>
                <a:lnTo>
                  <a:pt x="4158787" y="138627"/>
                </a:lnTo>
                <a:lnTo>
                  <a:pt x="4158787" y="114634"/>
                </a:lnTo>
                <a:lnTo>
                  <a:pt x="3998833" y="114634"/>
                </a:lnTo>
                <a:lnTo>
                  <a:pt x="3998833" y="103970"/>
                </a:lnTo>
                <a:lnTo>
                  <a:pt x="3415004" y="103970"/>
                </a:lnTo>
                <a:lnTo>
                  <a:pt x="3415004" y="79977"/>
                </a:lnTo>
                <a:lnTo>
                  <a:pt x="2860499" y="79977"/>
                </a:lnTo>
                <a:lnTo>
                  <a:pt x="2860499" y="71979"/>
                </a:lnTo>
                <a:lnTo>
                  <a:pt x="2572583" y="71979"/>
                </a:lnTo>
                <a:lnTo>
                  <a:pt x="2572583" y="55984"/>
                </a:lnTo>
                <a:lnTo>
                  <a:pt x="1994085" y="55984"/>
                </a:lnTo>
                <a:lnTo>
                  <a:pt x="1994085" y="42655"/>
                </a:lnTo>
                <a:lnTo>
                  <a:pt x="1674178" y="42655"/>
                </a:lnTo>
                <a:lnTo>
                  <a:pt x="1674178" y="13330"/>
                </a:lnTo>
                <a:lnTo>
                  <a:pt x="962386" y="13330"/>
                </a:lnTo>
                <a:lnTo>
                  <a:pt x="962386" y="5332"/>
                </a:lnTo>
                <a:lnTo>
                  <a:pt x="682467" y="5332"/>
                </a:lnTo>
                <a:lnTo>
                  <a:pt x="677135" y="0"/>
                </a:lnTo>
                <a:lnTo>
                  <a:pt x="0" y="0"/>
                </a:lnTo>
              </a:path>
            </a:pathLst>
          </a:custGeom>
          <a:noFill/>
          <a:ln w="28575">
            <a:solidFill>
              <a:schemeClr val="accent1"/>
            </a:solidFill>
            <a:miter lim="800000"/>
            <a:headEnd/>
            <a:tailEnd/>
          </a:ln>
        </p:spPr>
        <p:txBody>
          <a:bodyPr rtlCol="0" anchor="ctr"/>
          <a:lstStyle/>
          <a:p>
            <a:pPr algn="ctr" rtl="0" eaLnBrk="0" fontAlgn="base" hangingPunct="0">
              <a:spcBef>
                <a:spcPct val="0"/>
              </a:spcBef>
              <a:spcAft>
                <a:spcPct val="0"/>
              </a:spcAft>
            </a:pPr>
            <a:endParaRPr lang="en-US" b="1" dirty="0">
              <a:solidFill>
                <a:srgbClr val="FFFFFF"/>
              </a:solidFill>
              <a:cs typeface="Arial" panose="020B0604020202020204" pitchFamily="34" charset="0"/>
            </a:endParaRPr>
          </a:p>
        </p:txBody>
      </p:sp>
      <p:grpSp>
        <p:nvGrpSpPr>
          <p:cNvPr id="9225" name="Group 9224">
            <a:extLst>
              <a:ext uri="{FF2B5EF4-FFF2-40B4-BE49-F238E27FC236}">
                <a16:creationId xmlns:a16="http://schemas.microsoft.com/office/drawing/2014/main" xmlns="" id="{54AF5F51-3E84-4030-A5D3-9715AF94E62E}"/>
              </a:ext>
            </a:extLst>
          </p:cNvPr>
          <p:cNvGrpSpPr/>
          <p:nvPr/>
        </p:nvGrpSpPr>
        <p:grpSpPr>
          <a:xfrm>
            <a:off x="2396527" y="1635124"/>
            <a:ext cx="8607263" cy="350310"/>
            <a:chOff x="2402400" y="1635124"/>
            <a:chExt cx="8628609" cy="350310"/>
          </a:xfrm>
        </p:grpSpPr>
        <p:grpSp>
          <p:nvGrpSpPr>
            <p:cNvPr id="9223" name="Group 9222">
              <a:extLst>
                <a:ext uri="{FF2B5EF4-FFF2-40B4-BE49-F238E27FC236}">
                  <a16:creationId xmlns:a16="http://schemas.microsoft.com/office/drawing/2014/main" xmlns="" id="{F92CC649-7199-41B1-8091-23E81C88DA25}"/>
                </a:ext>
              </a:extLst>
            </p:cNvPr>
            <p:cNvGrpSpPr/>
            <p:nvPr/>
          </p:nvGrpSpPr>
          <p:grpSpPr>
            <a:xfrm>
              <a:off x="2651109" y="1635124"/>
              <a:ext cx="8379900" cy="350310"/>
              <a:chOff x="2651109" y="1635124"/>
              <a:chExt cx="8379900" cy="350310"/>
            </a:xfrm>
          </p:grpSpPr>
          <p:cxnSp>
            <p:nvCxnSpPr>
              <p:cNvPr id="9221" name="Straight Connector 9220">
                <a:extLst>
                  <a:ext uri="{FF2B5EF4-FFF2-40B4-BE49-F238E27FC236}">
                    <a16:creationId xmlns:a16="http://schemas.microsoft.com/office/drawing/2014/main" xmlns="" id="{793FCE66-00B1-4858-B0DC-998044017A34}"/>
                  </a:ext>
                </a:extLst>
              </p:cNvPr>
              <p:cNvCxnSpPr>
                <a:cxnSpLocks/>
              </p:cNvCxnSpPr>
              <p:nvPr/>
            </p:nvCxnSpPr>
            <p:spPr bwMode="auto">
              <a:xfrm>
                <a:off x="11031009" y="1926167"/>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68" name="Straight Connector 67">
                <a:extLst>
                  <a:ext uri="{FF2B5EF4-FFF2-40B4-BE49-F238E27FC236}">
                    <a16:creationId xmlns:a16="http://schemas.microsoft.com/office/drawing/2014/main" xmlns="" id="{79D6C7CD-0636-4A72-A0DA-5EF128361068}"/>
                  </a:ext>
                </a:extLst>
              </p:cNvPr>
              <p:cNvCxnSpPr>
                <a:cxnSpLocks/>
              </p:cNvCxnSpPr>
              <p:nvPr/>
            </p:nvCxnSpPr>
            <p:spPr bwMode="auto">
              <a:xfrm>
                <a:off x="10928351" y="1926167"/>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69" name="Straight Connector 68">
                <a:extLst>
                  <a:ext uri="{FF2B5EF4-FFF2-40B4-BE49-F238E27FC236}">
                    <a16:creationId xmlns:a16="http://schemas.microsoft.com/office/drawing/2014/main" xmlns="" id="{93405C2E-50CD-479D-873E-3C823B8F440E}"/>
                  </a:ext>
                </a:extLst>
              </p:cNvPr>
              <p:cNvCxnSpPr>
                <a:cxnSpLocks/>
              </p:cNvCxnSpPr>
              <p:nvPr/>
            </p:nvCxnSpPr>
            <p:spPr bwMode="auto">
              <a:xfrm>
                <a:off x="10862735" y="1926167"/>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70" name="Straight Connector 69">
                <a:extLst>
                  <a:ext uri="{FF2B5EF4-FFF2-40B4-BE49-F238E27FC236}">
                    <a16:creationId xmlns:a16="http://schemas.microsoft.com/office/drawing/2014/main" xmlns="" id="{CBFE9847-EEDA-4536-9BAF-341D691F4776}"/>
                  </a:ext>
                </a:extLst>
              </p:cNvPr>
              <p:cNvCxnSpPr>
                <a:cxnSpLocks/>
              </p:cNvCxnSpPr>
              <p:nvPr/>
            </p:nvCxnSpPr>
            <p:spPr bwMode="auto">
              <a:xfrm>
                <a:off x="10872260" y="1926167"/>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71" name="Straight Connector 70">
                <a:extLst>
                  <a:ext uri="{FF2B5EF4-FFF2-40B4-BE49-F238E27FC236}">
                    <a16:creationId xmlns:a16="http://schemas.microsoft.com/office/drawing/2014/main" xmlns="" id="{EB1F2C02-4EBE-4F6E-A921-79AA94ECC6E0}"/>
                  </a:ext>
                </a:extLst>
              </p:cNvPr>
              <p:cNvCxnSpPr>
                <a:cxnSpLocks/>
              </p:cNvCxnSpPr>
              <p:nvPr/>
            </p:nvCxnSpPr>
            <p:spPr bwMode="auto">
              <a:xfrm>
                <a:off x="10802410" y="1926167"/>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72" name="Straight Connector 71">
                <a:extLst>
                  <a:ext uri="{FF2B5EF4-FFF2-40B4-BE49-F238E27FC236}">
                    <a16:creationId xmlns:a16="http://schemas.microsoft.com/office/drawing/2014/main" xmlns="" id="{D6BBD134-D189-4572-9051-F7B34B05B41C}"/>
                  </a:ext>
                </a:extLst>
              </p:cNvPr>
              <p:cNvCxnSpPr>
                <a:cxnSpLocks/>
              </p:cNvCxnSpPr>
              <p:nvPr/>
            </p:nvCxnSpPr>
            <p:spPr bwMode="auto">
              <a:xfrm>
                <a:off x="10777010" y="1926167"/>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73" name="Straight Connector 72">
                <a:extLst>
                  <a:ext uri="{FF2B5EF4-FFF2-40B4-BE49-F238E27FC236}">
                    <a16:creationId xmlns:a16="http://schemas.microsoft.com/office/drawing/2014/main" xmlns="" id="{B1ACF76D-A49E-4CF7-87AE-CBF0C6277A32}"/>
                  </a:ext>
                </a:extLst>
              </p:cNvPr>
              <p:cNvCxnSpPr>
                <a:cxnSpLocks/>
              </p:cNvCxnSpPr>
              <p:nvPr/>
            </p:nvCxnSpPr>
            <p:spPr bwMode="auto">
              <a:xfrm>
                <a:off x="10772776" y="1926167"/>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74" name="Straight Connector 73">
                <a:extLst>
                  <a:ext uri="{FF2B5EF4-FFF2-40B4-BE49-F238E27FC236}">
                    <a16:creationId xmlns:a16="http://schemas.microsoft.com/office/drawing/2014/main" xmlns="" id="{A20B229F-6DB3-4286-A4E7-D647BF883BC1}"/>
                  </a:ext>
                </a:extLst>
              </p:cNvPr>
              <p:cNvCxnSpPr>
                <a:cxnSpLocks/>
              </p:cNvCxnSpPr>
              <p:nvPr/>
            </p:nvCxnSpPr>
            <p:spPr bwMode="auto">
              <a:xfrm>
                <a:off x="10766426" y="1926167"/>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75" name="Straight Connector 74">
                <a:extLst>
                  <a:ext uri="{FF2B5EF4-FFF2-40B4-BE49-F238E27FC236}">
                    <a16:creationId xmlns:a16="http://schemas.microsoft.com/office/drawing/2014/main" xmlns="" id="{CE184EC3-4731-45EC-891F-58812E65DDD4}"/>
                  </a:ext>
                </a:extLst>
              </p:cNvPr>
              <p:cNvCxnSpPr>
                <a:cxnSpLocks/>
              </p:cNvCxnSpPr>
              <p:nvPr/>
            </p:nvCxnSpPr>
            <p:spPr bwMode="auto">
              <a:xfrm>
                <a:off x="10691284" y="1926167"/>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76" name="Straight Connector 75">
                <a:extLst>
                  <a:ext uri="{FF2B5EF4-FFF2-40B4-BE49-F238E27FC236}">
                    <a16:creationId xmlns:a16="http://schemas.microsoft.com/office/drawing/2014/main" xmlns="" id="{6A82CAA2-891E-45EE-BB7F-E5477734707C}"/>
                  </a:ext>
                </a:extLst>
              </p:cNvPr>
              <p:cNvCxnSpPr>
                <a:cxnSpLocks/>
              </p:cNvCxnSpPr>
              <p:nvPr/>
            </p:nvCxnSpPr>
            <p:spPr bwMode="auto">
              <a:xfrm>
                <a:off x="10678584" y="1926167"/>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77" name="Straight Connector 76">
                <a:extLst>
                  <a:ext uri="{FF2B5EF4-FFF2-40B4-BE49-F238E27FC236}">
                    <a16:creationId xmlns:a16="http://schemas.microsoft.com/office/drawing/2014/main" xmlns="" id="{7CCFE479-2F1F-4374-AD65-534D1706BA14}"/>
                  </a:ext>
                </a:extLst>
              </p:cNvPr>
              <p:cNvCxnSpPr>
                <a:cxnSpLocks/>
              </p:cNvCxnSpPr>
              <p:nvPr/>
            </p:nvCxnSpPr>
            <p:spPr bwMode="auto">
              <a:xfrm>
                <a:off x="10675409" y="1926167"/>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78" name="Straight Connector 77">
                <a:extLst>
                  <a:ext uri="{FF2B5EF4-FFF2-40B4-BE49-F238E27FC236}">
                    <a16:creationId xmlns:a16="http://schemas.microsoft.com/office/drawing/2014/main" xmlns="" id="{2302B0AB-32AA-4A4E-B9D4-A16F91B688C4}"/>
                  </a:ext>
                </a:extLst>
              </p:cNvPr>
              <p:cNvCxnSpPr>
                <a:cxnSpLocks/>
              </p:cNvCxnSpPr>
              <p:nvPr/>
            </p:nvCxnSpPr>
            <p:spPr bwMode="auto">
              <a:xfrm>
                <a:off x="10643659" y="1926167"/>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79" name="Straight Connector 78">
                <a:extLst>
                  <a:ext uri="{FF2B5EF4-FFF2-40B4-BE49-F238E27FC236}">
                    <a16:creationId xmlns:a16="http://schemas.microsoft.com/office/drawing/2014/main" xmlns="" id="{9FE3BFC6-FB1B-46E0-BD3E-BA8458068833}"/>
                  </a:ext>
                </a:extLst>
              </p:cNvPr>
              <p:cNvCxnSpPr>
                <a:cxnSpLocks/>
              </p:cNvCxnSpPr>
              <p:nvPr/>
            </p:nvCxnSpPr>
            <p:spPr bwMode="auto">
              <a:xfrm>
                <a:off x="10633076" y="1926167"/>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80" name="Straight Connector 79">
                <a:extLst>
                  <a:ext uri="{FF2B5EF4-FFF2-40B4-BE49-F238E27FC236}">
                    <a16:creationId xmlns:a16="http://schemas.microsoft.com/office/drawing/2014/main" xmlns="" id="{90D047BE-FCA3-4902-BC65-7A8A7589FD57}"/>
                  </a:ext>
                </a:extLst>
              </p:cNvPr>
              <p:cNvCxnSpPr>
                <a:cxnSpLocks/>
              </p:cNvCxnSpPr>
              <p:nvPr/>
            </p:nvCxnSpPr>
            <p:spPr bwMode="auto">
              <a:xfrm>
                <a:off x="10616143" y="1926167"/>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81" name="Straight Connector 80">
                <a:extLst>
                  <a:ext uri="{FF2B5EF4-FFF2-40B4-BE49-F238E27FC236}">
                    <a16:creationId xmlns:a16="http://schemas.microsoft.com/office/drawing/2014/main" xmlns="" id="{F31D7250-5512-4814-8C71-E578EB90CF87}"/>
                  </a:ext>
                </a:extLst>
              </p:cNvPr>
              <p:cNvCxnSpPr>
                <a:cxnSpLocks/>
              </p:cNvCxnSpPr>
              <p:nvPr/>
            </p:nvCxnSpPr>
            <p:spPr bwMode="auto">
              <a:xfrm>
                <a:off x="10611909" y="1926167"/>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82" name="Straight Connector 81">
                <a:extLst>
                  <a:ext uri="{FF2B5EF4-FFF2-40B4-BE49-F238E27FC236}">
                    <a16:creationId xmlns:a16="http://schemas.microsoft.com/office/drawing/2014/main" xmlns="" id="{1D733E0D-008C-48D2-A679-9789E6DC2726}"/>
                  </a:ext>
                </a:extLst>
              </p:cNvPr>
              <p:cNvCxnSpPr>
                <a:cxnSpLocks/>
              </p:cNvCxnSpPr>
              <p:nvPr/>
            </p:nvCxnSpPr>
            <p:spPr bwMode="auto">
              <a:xfrm>
                <a:off x="10585451" y="1926167"/>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83" name="Straight Connector 82">
                <a:extLst>
                  <a:ext uri="{FF2B5EF4-FFF2-40B4-BE49-F238E27FC236}">
                    <a16:creationId xmlns:a16="http://schemas.microsoft.com/office/drawing/2014/main" xmlns="" id="{E59D4AB0-3AE0-4C8E-9E6D-84C03FF9D797}"/>
                  </a:ext>
                </a:extLst>
              </p:cNvPr>
              <p:cNvCxnSpPr>
                <a:cxnSpLocks/>
              </p:cNvCxnSpPr>
              <p:nvPr/>
            </p:nvCxnSpPr>
            <p:spPr bwMode="auto">
              <a:xfrm>
                <a:off x="10589684" y="1926167"/>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84" name="Straight Connector 83">
                <a:extLst>
                  <a:ext uri="{FF2B5EF4-FFF2-40B4-BE49-F238E27FC236}">
                    <a16:creationId xmlns:a16="http://schemas.microsoft.com/office/drawing/2014/main" xmlns="" id="{DB047BFB-B10F-4572-8F22-0E39C15A05A3}"/>
                  </a:ext>
                </a:extLst>
              </p:cNvPr>
              <p:cNvCxnSpPr>
                <a:cxnSpLocks/>
              </p:cNvCxnSpPr>
              <p:nvPr/>
            </p:nvCxnSpPr>
            <p:spPr bwMode="auto">
              <a:xfrm>
                <a:off x="10576984" y="1926167"/>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85" name="Straight Connector 84">
                <a:extLst>
                  <a:ext uri="{FF2B5EF4-FFF2-40B4-BE49-F238E27FC236}">
                    <a16:creationId xmlns:a16="http://schemas.microsoft.com/office/drawing/2014/main" xmlns="" id="{7CE63886-33FB-4A50-93A2-FA761E0E9180}"/>
                  </a:ext>
                </a:extLst>
              </p:cNvPr>
              <p:cNvCxnSpPr>
                <a:cxnSpLocks/>
              </p:cNvCxnSpPr>
              <p:nvPr/>
            </p:nvCxnSpPr>
            <p:spPr bwMode="auto">
              <a:xfrm>
                <a:off x="10563226" y="1926167"/>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86" name="Straight Connector 85">
                <a:extLst>
                  <a:ext uri="{FF2B5EF4-FFF2-40B4-BE49-F238E27FC236}">
                    <a16:creationId xmlns:a16="http://schemas.microsoft.com/office/drawing/2014/main" xmlns="" id="{26108B89-6714-4630-8255-2F0BCF4A5D40}"/>
                  </a:ext>
                </a:extLst>
              </p:cNvPr>
              <p:cNvCxnSpPr>
                <a:cxnSpLocks/>
              </p:cNvCxnSpPr>
              <p:nvPr/>
            </p:nvCxnSpPr>
            <p:spPr bwMode="auto">
              <a:xfrm>
                <a:off x="10536768" y="1920876"/>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87" name="Straight Connector 86">
                <a:extLst>
                  <a:ext uri="{FF2B5EF4-FFF2-40B4-BE49-F238E27FC236}">
                    <a16:creationId xmlns:a16="http://schemas.microsoft.com/office/drawing/2014/main" xmlns="" id="{5E11E048-558B-45B5-A5F1-F50C9966C78B}"/>
                  </a:ext>
                </a:extLst>
              </p:cNvPr>
              <p:cNvCxnSpPr>
                <a:cxnSpLocks/>
              </p:cNvCxnSpPr>
              <p:nvPr/>
            </p:nvCxnSpPr>
            <p:spPr bwMode="auto">
              <a:xfrm>
                <a:off x="10505018" y="1926168"/>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88" name="Straight Connector 87">
                <a:extLst>
                  <a:ext uri="{FF2B5EF4-FFF2-40B4-BE49-F238E27FC236}">
                    <a16:creationId xmlns:a16="http://schemas.microsoft.com/office/drawing/2014/main" xmlns="" id="{23E48095-8687-4E88-B12E-35389DE9DB71}"/>
                  </a:ext>
                </a:extLst>
              </p:cNvPr>
              <p:cNvCxnSpPr>
                <a:cxnSpLocks/>
              </p:cNvCxnSpPr>
              <p:nvPr/>
            </p:nvCxnSpPr>
            <p:spPr bwMode="auto">
              <a:xfrm>
                <a:off x="10484910" y="1918759"/>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89" name="Straight Connector 88">
                <a:extLst>
                  <a:ext uri="{FF2B5EF4-FFF2-40B4-BE49-F238E27FC236}">
                    <a16:creationId xmlns:a16="http://schemas.microsoft.com/office/drawing/2014/main" xmlns="" id="{612F2E17-32C4-481C-A5B9-3C8BF7B3ADA2}"/>
                  </a:ext>
                </a:extLst>
              </p:cNvPr>
              <p:cNvCxnSpPr>
                <a:cxnSpLocks/>
              </p:cNvCxnSpPr>
              <p:nvPr/>
            </p:nvCxnSpPr>
            <p:spPr bwMode="auto">
              <a:xfrm>
                <a:off x="10463743" y="1927226"/>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90" name="Straight Connector 89">
                <a:extLst>
                  <a:ext uri="{FF2B5EF4-FFF2-40B4-BE49-F238E27FC236}">
                    <a16:creationId xmlns:a16="http://schemas.microsoft.com/office/drawing/2014/main" xmlns="" id="{4D536738-EF8F-43EC-9EDD-59EE7D8A2C56}"/>
                  </a:ext>
                </a:extLst>
              </p:cNvPr>
              <p:cNvCxnSpPr>
                <a:cxnSpLocks/>
              </p:cNvCxnSpPr>
              <p:nvPr/>
            </p:nvCxnSpPr>
            <p:spPr bwMode="auto">
              <a:xfrm>
                <a:off x="10458451" y="1927226"/>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91" name="Straight Connector 90">
                <a:extLst>
                  <a:ext uri="{FF2B5EF4-FFF2-40B4-BE49-F238E27FC236}">
                    <a16:creationId xmlns:a16="http://schemas.microsoft.com/office/drawing/2014/main" xmlns="" id="{EBBE609A-1912-47CB-83E4-31253787E473}"/>
                  </a:ext>
                </a:extLst>
              </p:cNvPr>
              <p:cNvCxnSpPr>
                <a:cxnSpLocks/>
              </p:cNvCxnSpPr>
              <p:nvPr/>
            </p:nvCxnSpPr>
            <p:spPr bwMode="auto">
              <a:xfrm>
                <a:off x="10454217" y="1927226"/>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92" name="Straight Connector 91">
                <a:extLst>
                  <a:ext uri="{FF2B5EF4-FFF2-40B4-BE49-F238E27FC236}">
                    <a16:creationId xmlns:a16="http://schemas.microsoft.com/office/drawing/2014/main" xmlns="" id="{D8EF0D5E-1373-48FA-9034-98B48673A137}"/>
                  </a:ext>
                </a:extLst>
              </p:cNvPr>
              <p:cNvCxnSpPr>
                <a:cxnSpLocks/>
              </p:cNvCxnSpPr>
              <p:nvPr/>
            </p:nvCxnSpPr>
            <p:spPr bwMode="auto">
              <a:xfrm>
                <a:off x="10433050" y="1927226"/>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93" name="Straight Connector 92">
                <a:extLst>
                  <a:ext uri="{FF2B5EF4-FFF2-40B4-BE49-F238E27FC236}">
                    <a16:creationId xmlns:a16="http://schemas.microsoft.com/office/drawing/2014/main" xmlns="" id="{DEB0CECC-46F5-4765-B559-BB6CE3D70863}"/>
                  </a:ext>
                </a:extLst>
              </p:cNvPr>
              <p:cNvCxnSpPr>
                <a:cxnSpLocks/>
              </p:cNvCxnSpPr>
              <p:nvPr/>
            </p:nvCxnSpPr>
            <p:spPr bwMode="auto">
              <a:xfrm>
                <a:off x="10399183" y="1927226"/>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94" name="Straight Connector 93">
                <a:extLst>
                  <a:ext uri="{FF2B5EF4-FFF2-40B4-BE49-F238E27FC236}">
                    <a16:creationId xmlns:a16="http://schemas.microsoft.com/office/drawing/2014/main" xmlns="" id="{FA242868-981C-4C64-96FC-8CA3C302782B}"/>
                  </a:ext>
                </a:extLst>
              </p:cNvPr>
              <p:cNvCxnSpPr>
                <a:cxnSpLocks/>
              </p:cNvCxnSpPr>
              <p:nvPr/>
            </p:nvCxnSpPr>
            <p:spPr bwMode="auto">
              <a:xfrm>
                <a:off x="10367433" y="1927226"/>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95" name="Straight Connector 94">
                <a:extLst>
                  <a:ext uri="{FF2B5EF4-FFF2-40B4-BE49-F238E27FC236}">
                    <a16:creationId xmlns:a16="http://schemas.microsoft.com/office/drawing/2014/main" xmlns="" id="{B5C77B7F-8FCB-4F18-9C69-13242D1C9223}"/>
                  </a:ext>
                </a:extLst>
              </p:cNvPr>
              <p:cNvCxnSpPr>
                <a:cxnSpLocks/>
              </p:cNvCxnSpPr>
              <p:nvPr/>
            </p:nvCxnSpPr>
            <p:spPr bwMode="auto">
              <a:xfrm>
                <a:off x="10362142" y="1921934"/>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96" name="Straight Connector 95">
                <a:extLst>
                  <a:ext uri="{FF2B5EF4-FFF2-40B4-BE49-F238E27FC236}">
                    <a16:creationId xmlns:a16="http://schemas.microsoft.com/office/drawing/2014/main" xmlns="" id="{EC497940-951C-47D0-97AF-ADA0EE58D88F}"/>
                  </a:ext>
                </a:extLst>
              </p:cNvPr>
              <p:cNvCxnSpPr>
                <a:cxnSpLocks/>
              </p:cNvCxnSpPr>
              <p:nvPr/>
            </p:nvCxnSpPr>
            <p:spPr bwMode="auto">
              <a:xfrm>
                <a:off x="10342034" y="1921934"/>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97" name="Straight Connector 96">
                <a:extLst>
                  <a:ext uri="{FF2B5EF4-FFF2-40B4-BE49-F238E27FC236}">
                    <a16:creationId xmlns:a16="http://schemas.microsoft.com/office/drawing/2014/main" xmlns="" id="{1BB9EC54-B21A-44C9-8C93-A72C8A859358}"/>
                  </a:ext>
                </a:extLst>
              </p:cNvPr>
              <p:cNvCxnSpPr>
                <a:cxnSpLocks/>
              </p:cNvCxnSpPr>
              <p:nvPr/>
            </p:nvCxnSpPr>
            <p:spPr bwMode="auto">
              <a:xfrm>
                <a:off x="10325100" y="1921934"/>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98" name="Straight Connector 97">
                <a:extLst>
                  <a:ext uri="{FF2B5EF4-FFF2-40B4-BE49-F238E27FC236}">
                    <a16:creationId xmlns:a16="http://schemas.microsoft.com/office/drawing/2014/main" xmlns="" id="{60F98CAB-4889-4587-A738-544C028DD196}"/>
                  </a:ext>
                </a:extLst>
              </p:cNvPr>
              <p:cNvCxnSpPr>
                <a:cxnSpLocks/>
              </p:cNvCxnSpPr>
              <p:nvPr/>
            </p:nvCxnSpPr>
            <p:spPr bwMode="auto">
              <a:xfrm>
                <a:off x="10302875" y="1921934"/>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99" name="Straight Connector 98">
                <a:extLst>
                  <a:ext uri="{FF2B5EF4-FFF2-40B4-BE49-F238E27FC236}">
                    <a16:creationId xmlns:a16="http://schemas.microsoft.com/office/drawing/2014/main" xmlns="" id="{5C0F2BC3-5A0B-40D6-ABA4-54B62A0B1FD4}"/>
                  </a:ext>
                </a:extLst>
              </p:cNvPr>
              <p:cNvCxnSpPr>
                <a:cxnSpLocks/>
              </p:cNvCxnSpPr>
              <p:nvPr/>
            </p:nvCxnSpPr>
            <p:spPr bwMode="auto">
              <a:xfrm>
                <a:off x="10299700" y="1921934"/>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100" name="Straight Connector 99">
                <a:extLst>
                  <a:ext uri="{FF2B5EF4-FFF2-40B4-BE49-F238E27FC236}">
                    <a16:creationId xmlns:a16="http://schemas.microsoft.com/office/drawing/2014/main" xmlns="" id="{540BEB96-9919-4630-822B-B9BD06B61709}"/>
                  </a:ext>
                </a:extLst>
              </p:cNvPr>
              <p:cNvCxnSpPr>
                <a:cxnSpLocks/>
              </p:cNvCxnSpPr>
              <p:nvPr/>
            </p:nvCxnSpPr>
            <p:spPr bwMode="auto">
              <a:xfrm>
                <a:off x="10277475" y="1921934"/>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101" name="Straight Connector 100">
                <a:extLst>
                  <a:ext uri="{FF2B5EF4-FFF2-40B4-BE49-F238E27FC236}">
                    <a16:creationId xmlns:a16="http://schemas.microsoft.com/office/drawing/2014/main" xmlns="" id="{457447C2-D101-4F55-82FB-22838C1FCC1B}"/>
                  </a:ext>
                </a:extLst>
              </p:cNvPr>
              <p:cNvCxnSpPr>
                <a:cxnSpLocks/>
              </p:cNvCxnSpPr>
              <p:nvPr/>
            </p:nvCxnSpPr>
            <p:spPr bwMode="auto">
              <a:xfrm>
                <a:off x="10267950" y="1921934"/>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102" name="Straight Connector 101">
                <a:extLst>
                  <a:ext uri="{FF2B5EF4-FFF2-40B4-BE49-F238E27FC236}">
                    <a16:creationId xmlns:a16="http://schemas.microsoft.com/office/drawing/2014/main" xmlns="" id="{6C4FA110-47B1-4781-90B8-9ABD9211F0B1}"/>
                  </a:ext>
                </a:extLst>
              </p:cNvPr>
              <p:cNvCxnSpPr>
                <a:cxnSpLocks/>
              </p:cNvCxnSpPr>
              <p:nvPr/>
            </p:nvCxnSpPr>
            <p:spPr bwMode="auto">
              <a:xfrm>
                <a:off x="10247841" y="1921934"/>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103" name="Straight Connector 102">
                <a:extLst>
                  <a:ext uri="{FF2B5EF4-FFF2-40B4-BE49-F238E27FC236}">
                    <a16:creationId xmlns:a16="http://schemas.microsoft.com/office/drawing/2014/main" xmlns="" id="{064B0A7C-F5FD-4190-9325-467DF8E0E3A9}"/>
                  </a:ext>
                </a:extLst>
              </p:cNvPr>
              <p:cNvCxnSpPr>
                <a:cxnSpLocks/>
              </p:cNvCxnSpPr>
              <p:nvPr/>
            </p:nvCxnSpPr>
            <p:spPr bwMode="auto">
              <a:xfrm>
                <a:off x="10254191" y="1921934"/>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104" name="Straight Connector 103">
                <a:extLst>
                  <a:ext uri="{FF2B5EF4-FFF2-40B4-BE49-F238E27FC236}">
                    <a16:creationId xmlns:a16="http://schemas.microsoft.com/office/drawing/2014/main" xmlns="" id="{F7661936-836F-4161-B031-55A59F98FF9A}"/>
                  </a:ext>
                </a:extLst>
              </p:cNvPr>
              <p:cNvCxnSpPr>
                <a:cxnSpLocks/>
              </p:cNvCxnSpPr>
              <p:nvPr/>
            </p:nvCxnSpPr>
            <p:spPr bwMode="auto">
              <a:xfrm>
                <a:off x="10231966" y="1920876"/>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105" name="Straight Connector 104">
                <a:extLst>
                  <a:ext uri="{FF2B5EF4-FFF2-40B4-BE49-F238E27FC236}">
                    <a16:creationId xmlns:a16="http://schemas.microsoft.com/office/drawing/2014/main" xmlns="" id="{9473CBCA-5015-4CF8-A8BC-9329481B30C5}"/>
                  </a:ext>
                </a:extLst>
              </p:cNvPr>
              <p:cNvCxnSpPr>
                <a:cxnSpLocks/>
              </p:cNvCxnSpPr>
              <p:nvPr/>
            </p:nvCxnSpPr>
            <p:spPr bwMode="auto">
              <a:xfrm>
                <a:off x="10222441" y="1925109"/>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106" name="Straight Connector 105">
                <a:extLst>
                  <a:ext uri="{FF2B5EF4-FFF2-40B4-BE49-F238E27FC236}">
                    <a16:creationId xmlns:a16="http://schemas.microsoft.com/office/drawing/2014/main" xmlns="" id="{222CCD30-5231-4596-9315-2014FF7D005D}"/>
                  </a:ext>
                </a:extLst>
              </p:cNvPr>
              <p:cNvCxnSpPr>
                <a:cxnSpLocks/>
              </p:cNvCxnSpPr>
              <p:nvPr/>
            </p:nvCxnSpPr>
            <p:spPr bwMode="auto">
              <a:xfrm>
                <a:off x="10194924" y="1925109"/>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107" name="Straight Connector 106">
                <a:extLst>
                  <a:ext uri="{FF2B5EF4-FFF2-40B4-BE49-F238E27FC236}">
                    <a16:creationId xmlns:a16="http://schemas.microsoft.com/office/drawing/2014/main" xmlns="" id="{7EC68B82-C35E-46A9-9287-95DC35200B4B}"/>
                  </a:ext>
                </a:extLst>
              </p:cNvPr>
              <p:cNvCxnSpPr>
                <a:cxnSpLocks/>
              </p:cNvCxnSpPr>
              <p:nvPr/>
            </p:nvCxnSpPr>
            <p:spPr bwMode="auto">
              <a:xfrm>
                <a:off x="10188574" y="1925109"/>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108" name="Straight Connector 107">
                <a:extLst>
                  <a:ext uri="{FF2B5EF4-FFF2-40B4-BE49-F238E27FC236}">
                    <a16:creationId xmlns:a16="http://schemas.microsoft.com/office/drawing/2014/main" xmlns="" id="{F87C9613-59CE-4D93-B4B9-5EFAD17A7E67}"/>
                  </a:ext>
                </a:extLst>
              </p:cNvPr>
              <p:cNvCxnSpPr>
                <a:cxnSpLocks/>
              </p:cNvCxnSpPr>
              <p:nvPr/>
            </p:nvCxnSpPr>
            <p:spPr bwMode="auto">
              <a:xfrm>
                <a:off x="10180107" y="1925109"/>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109" name="Straight Connector 108">
                <a:extLst>
                  <a:ext uri="{FF2B5EF4-FFF2-40B4-BE49-F238E27FC236}">
                    <a16:creationId xmlns:a16="http://schemas.microsoft.com/office/drawing/2014/main" xmlns="" id="{E3F5E869-3A1A-4815-B8EE-D2A63E8A1575}"/>
                  </a:ext>
                </a:extLst>
              </p:cNvPr>
              <p:cNvCxnSpPr>
                <a:cxnSpLocks/>
              </p:cNvCxnSpPr>
              <p:nvPr/>
            </p:nvCxnSpPr>
            <p:spPr bwMode="auto">
              <a:xfrm>
                <a:off x="10171641" y="1925109"/>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110" name="Straight Connector 109">
                <a:extLst>
                  <a:ext uri="{FF2B5EF4-FFF2-40B4-BE49-F238E27FC236}">
                    <a16:creationId xmlns:a16="http://schemas.microsoft.com/office/drawing/2014/main" xmlns="" id="{D2264B8B-4A2B-400F-8A95-52E013F9DA6B}"/>
                  </a:ext>
                </a:extLst>
              </p:cNvPr>
              <p:cNvCxnSpPr>
                <a:cxnSpLocks/>
              </p:cNvCxnSpPr>
              <p:nvPr/>
            </p:nvCxnSpPr>
            <p:spPr bwMode="auto">
              <a:xfrm>
                <a:off x="10156824" y="1925109"/>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111" name="Straight Connector 110">
                <a:extLst>
                  <a:ext uri="{FF2B5EF4-FFF2-40B4-BE49-F238E27FC236}">
                    <a16:creationId xmlns:a16="http://schemas.microsoft.com/office/drawing/2014/main" xmlns="" id="{9A2D416F-D408-4897-9001-A6813A610B46}"/>
                  </a:ext>
                </a:extLst>
              </p:cNvPr>
              <p:cNvCxnSpPr>
                <a:cxnSpLocks/>
              </p:cNvCxnSpPr>
              <p:nvPr/>
            </p:nvCxnSpPr>
            <p:spPr bwMode="auto">
              <a:xfrm>
                <a:off x="10129307" y="1925109"/>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112" name="Straight Connector 111">
                <a:extLst>
                  <a:ext uri="{FF2B5EF4-FFF2-40B4-BE49-F238E27FC236}">
                    <a16:creationId xmlns:a16="http://schemas.microsoft.com/office/drawing/2014/main" xmlns="" id="{B2E25849-9139-476B-96CE-893FB344B94F}"/>
                  </a:ext>
                </a:extLst>
              </p:cNvPr>
              <p:cNvCxnSpPr>
                <a:cxnSpLocks/>
              </p:cNvCxnSpPr>
              <p:nvPr/>
            </p:nvCxnSpPr>
            <p:spPr bwMode="auto">
              <a:xfrm>
                <a:off x="10101791" y="1919817"/>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113" name="Straight Connector 112">
                <a:extLst>
                  <a:ext uri="{FF2B5EF4-FFF2-40B4-BE49-F238E27FC236}">
                    <a16:creationId xmlns:a16="http://schemas.microsoft.com/office/drawing/2014/main" xmlns="" id="{5EBC610F-D680-4936-8704-7BB76B1E184D}"/>
                  </a:ext>
                </a:extLst>
              </p:cNvPr>
              <p:cNvCxnSpPr>
                <a:cxnSpLocks/>
              </p:cNvCxnSpPr>
              <p:nvPr/>
            </p:nvCxnSpPr>
            <p:spPr bwMode="auto">
              <a:xfrm>
                <a:off x="10093324" y="1928284"/>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114" name="Straight Connector 113">
                <a:extLst>
                  <a:ext uri="{FF2B5EF4-FFF2-40B4-BE49-F238E27FC236}">
                    <a16:creationId xmlns:a16="http://schemas.microsoft.com/office/drawing/2014/main" xmlns="" id="{EECF7633-2E99-4B40-B0BA-061B6CB53A04}"/>
                  </a:ext>
                </a:extLst>
              </p:cNvPr>
              <p:cNvCxnSpPr>
                <a:cxnSpLocks/>
              </p:cNvCxnSpPr>
              <p:nvPr/>
            </p:nvCxnSpPr>
            <p:spPr bwMode="auto">
              <a:xfrm>
                <a:off x="10074274" y="1920876"/>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115" name="Straight Connector 114">
                <a:extLst>
                  <a:ext uri="{FF2B5EF4-FFF2-40B4-BE49-F238E27FC236}">
                    <a16:creationId xmlns:a16="http://schemas.microsoft.com/office/drawing/2014/main" xmlns="" id="{8836DAAE-D281-42D6-81A9-0B1F9C148871}"/>
                  </a:ext>
                </a:extLst>
              </p:cNvPr>
              <p:cNvCxnSpPr>
                <a:cxnSpLocks/>
              </p:cNvCxnSpPr>
              <p:nvPr/>
            </p:nvCxnSpPr>
            <p:spPr bwMode="auto">
              <a:xfrm>
                <a:off x="10066865" y="1920876"/>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116" name="Straight Connector 115">
                <a:extLst>
                  <a:ext uri="{FF2B5EF4-FFF2-40B4-BE49-F238E27FC236}">
                    <a16:creationId xmlns:a16="http://schemas.microsoft.com/office/drawing/2014/main" xmlns="" id="{92A2791D-4FCC-4038-BB4A-BCC9FE2AE2B4}"/>
                  </a:ext>
                </a:extLst>
              </p:cNvPr>
              <p:cNvCxnSpPr>
                <a:cxnSpLocks/>
              </p:cNvCxnSpPr>
              <p:nvPr/>
            </p:nvCxnSpPr>
            <p:spPr bwMode="auto">
              <a:xfrm>
                <a:off x="10061574" y="1920876"/>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117" name="Straight Connector 116">
                <a:extLst>
                  <a:ext uri="{FF2B5EF4-FFF2-40B4-BE49-F238E27FC236}">
                    <a16:creationId xmlns:a16="http://schemas.microsoft.com/office/drawing/2014/main" xmlns="" id="{96044E33-FF52-44B5-8A2F-62CCC714B7FE}"/>
                  </a:ext>
                </a:extLst>
              </p:cNvPr>
              <p:cNvCxnSpPr>
                <a:cxnSpLocks/>
              </p:cNvCxnSpPr>
              <p:nvPr/>
            </p:nvCxnSpPr>
            <p:spPr bwMode="auto">
              <a:xfrm>
                <a:off x="10041466" y="1920876"/>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118" name="Straight Connector 117">
                <a:extLst>
                  <a:ext uri="{FF2B5EF4-FFF2-40B4-BE49-F238E27FC236}">
                    <a16:creationId xmlns:a16="http://schemas.microsoft.com/office/drawing/2014/main" xmlns="" id="{6733AF9E-B103-470F-92F4-6EEB3AFD6D88}"/>
                  </a:ext>
                </a:extLst>
              </p:cNvPr>
              <p:cNvCxnSpPr>
                <a:cxnSpLocks/>
              </p:cNvCxnSpPr>
              <p:nvPr/>
            </p:nvCxnSpPr>
            <p:spPr bwMode="auto">
              <a:xfrm>
                <a:off x="10029824" y="1920876"/>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120" name="Straight Connector 119">
                <a:extLst>
                  <a:ext uri="{FF2B5EF4-FFF2-40B4-BE49-F238E27FC236}">
                    <a16:creationId xmlns:a16="http://schemas.microsoft.com/office/drawing/2014/main" xmlns="" id="{E643EB64-2376-4EAC-ADD1-32265377AACF}"/>
                  </a:ext>
                </a:extLst>
              </p:cNvPr>
              <p:cNvCxnSpPr>
                <a:cxnSpLocks/>
              </p:cNvCxnSpPr>
              <p:nvPr/>
            </p:nvCxnSpPr>
            <p:spPr bwMode="auto">
              <a:xfrm>
                <a:off x="10004424" y="1917701"/>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121" name="Straight Connector 120">
                <a:extLst>
                  <a:ext uri="{FF2B5EF4-FFF2-40B4-BE49-F238E27FC236}">
                    <a16:creationId xmlns:a16="http://schemas.microsoft.com/office/drawing/2014/main" xmlns="" id="{44546A32-A3DC-4ACF-B694-4BD40BED8CC7}"/>
                  </a:ext>
                </a:extLst>
              </p:cNvPr>
              <p:cNvCxnSpPr>
                <a:cxnSpLocks/>
              </p:cNvCxnSpPr>
              <p:nvPr/>
            </p:nvCxnSpPr>
            <p:spPr bwMode="auto">
              <a:xfrm>
                <a:off x="9986432" y="1917701"/>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122" name="Straight Connector 121">
                <a:extLst>
                  <a:ext uri="{FF2B5EF4-FFF2-40B4-BE49-F238E27FC236}">
                    <a16:creationId xmlns:a16="http://schemas.microsoft.com/office/drawing/2014/main" xmlns="" id="{C7DDA275-A341-4AED-8309-8293A6EE1518}"/>
                  </a:ext>
                </a:extLst>
              </p:cNvPr>
              <p:cNvCxnSpPr>
                <a:cxnSpLocks/>
              </p:cNvCxnSpPr>
              <p:nvPr/>
            </p:nvCxnSpPr>
            <p:spPr bwMode="auto">
              <a:xfrm>
                <a:off x="9979024" y="1917701"/>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123" name="Straight Connector 122">
                <a:extLst>
                  <a:ext uri="{FF2B5EF4-FFF2-40B4-BE49-F238E27FC236}">
                    <a16:creationId xmlns:a16="http://schemas.microsoft.com/office/drawing/2014/main" xmlns="" id="{0297A896-B87B-4D83-BB90-37957D0C5335}"/>
                  </a:ext>
                </a:extLst>
              </p:cNvPr>
              <p:cNvCxnSpPr>
                <a:cxnSpLocks/>
              </p:cNvCxnSpPr>
              <p:nvPr/>
            </p:nvCxnSpPr>
            <p:spPr bwMode="auto">
              <a:xfrm>
                <a:off x="9964207" y="1925109"/>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124" name="Straight Connector 123">
                <a:extLst>
                  <a:ext uri="{FF2B5EF4-FFF2-40B4-BE49-F238E27FC236}">
                    <a16:creationId xmlns:a16="http://schemas.microsoft.com/office/drawing/2014/main" xmlns="" id="{7EDA221F-F4FB-4EB6-874A-D3242B3B934D}"/>
                  </a:ext>
                </a:extLst>
              </p:cNvPr>
              <p:cNvCxnSpPr>
                <a:cxnSpLocks/>
              </p:cNvCxnSpPr>
              <p:nvPr/>
            </p:nvCxnSpPr>
            <p:spPr bwMode="auto">
              <a:xfrm>
                <a:off x="9959974" y="1925109"/>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125" name="Straight Connector 124">
                <a:extLst>
                  <a:ext uri="{FF2B5EF4-FFF2-40B4-BE49-F238E27FC236}">
                    <a16:creationId xmlns:a16="http://schemas.microsoft.com/office/drawing/2014/main" xmlns="" id="{AC27F428-E9F4-48F0-A048-B2A1CEBB4216}"/>
                  </a:ext>
                </a:extLst>
              </p:cNvPr>
              <p:cNvCxnSpPr>
                <a:cxnSpLocks/>
              </p:cNvCxnSpPr>
              <p:nvPr/>
            </p:nvCxnSpPr>
            <p:spPr bwMode="auto">
              <a:xfrm>
                <a:off x="9955740" y="1925109"/>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126" name="Straight Connector 125">
                <a:extLst>
                  <a:ext uri="{FF2B5EF4-FFF2-40B4-BE49-F238E27FC236}">
                    <a16:creationId xmlns:a16="http://schemas.microsoft.com/office/drawing/2014/main" xmlns="" id="{223B2B69-2C39-4C3D-9B3F-2AAC3999ED24}"/>
                  </a:ext>
                </a:extLst>
              </p:cNvPr>
              <p:cNvCxnSpPr>
                <a:cxnSpLocks/>
              </p:cNvCxnSpPr>
              <p:nvPr/>
            </p:nvCxnSpPr>
            <p:spPr bwMode="auto">
              <a:xfrm>
                <a:off x="9952565" y="1925109"/>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127" name="Straight Connector 126">
                <a:extLst>
                  <a:ext uri="{FF2B5EF4-FFF2-40B4-BE49-F238E27FC236}">
                    <a16:creationId xmlns:a16="http://schemas.microsoft.com/office/drawing/2014/main" xmlns="" id="{1DA1DEC5-FF96-4224-B6D9-715190ED4ED5}"/>
                  </a:ext>
                </a:extLst>
              </p:cNvPr>
              <p:cNvCxnSpPr>
                <a:cxnSpLocks/>
              </p:cNvCxnSpPr>
              <p:nvPr/>
            </p:nvCxnSpPr>
            <p:spPr bwMode="auto">
              <a:xfrm>
                <a:off x="9945157" y="1925109"/>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128" name="Straight Connector 127">
                <a:extLst>
                  <a:ext uri="{FF2B5EF4-FFF2-40B4-BE49-F238E27FC236}">
                    <a16:creationId xmlns:a16="http://schemas.microsoft.com/office/drawing/2014/main" xmlns="" id="{DCFD8177-66AF-497A-97C0-2B6CF3BDBE56}"/>
                  </a:ext>
                </a:extLst>
              </p:cNvPr>
              <p:cNvCxnSpPr>
                <a:cxnSpLocks/>
              </p:cNvCxnSpPr>
              <p:nvPr/>
            </p:nvCxnSpPr>
            <p:spPr bwMode="auto">
              <a:xfrm>
                <a:off x="9935632" y="1925109"/>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129" name="Straight Connector 128">
                <a:extLst>
                  <a:ext uri="{FF2B5EF4-FFF2-40B4-BE49-F238E27FC236}">
                    <a16:creationId xmlns:a16="http://schemas.microsoft.com/office/drawing/2014/main" xmlns="" id="{DC73128A-1C6A-490A-8ADC-65AE6B9DEAB6}"/>
                  </a:ext>
                </a:extLst>
              </p:cNvPr>
              <p:cNvCxnSpPr>
                <a:cxnSpLocks/>
              </p:cNvCxnSpPr>
              <p:nvPr/>
            </p:nvCxnSpPr>
            <p:spPr bwMode="auto">
              <a:xfrm>
                <a:off x="9932457" y="1925109"/>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130" name="Straight Connector 129">
                <a:extLst>
                  <a:ext uri="{FF2B5EF4-FFF2-40B4-BE49-F238E27FC236}">
                    <a16:creationId xmlns:a16="http://schemas.microsoft.com/office/drawing/2014/main" xmlns="" id="{3A496B9A-1B54-4939-9A2C-8D0273FA672C}"/>
                  </a:ext>
                </a:extLst>
              </p:cNvPr>
              <p:cNvCxnSpPr>
                <a:cxnSpLocks/>
              </p:cNvCxnSpPr>
              <p:nvPr/>
            </p:nvCxnSpPr>
            <p:spPr bwMode="auto">
              <a:xfrm>
                <a:off x="9908116" y="1925109"/>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131" name="Straight Connector 130">
                <a:extLst>
                  <a:ext uri="{FF2B5EF4-FFF2-40B4-BE49-F238E27FC236}">
                    <a16:creationId xmlns:a16="http://schemas.microsoft.com/office/drawing/2014/main" xmlns="" id="{EA2830A1-ED10-4935-B8DD-8F63CC153520}"/>
                  </a:ext>
                </a:extLst>
              </p:cNvPr>
              <p:cNvCxnSpPr>
                <a:cxnSpLocks/>
              </p:cNvCxnSpPr>
              <p:nvPr/>
            </p:nvCxnSpPr>
            <p:spPr bwMode="auto">
              <a:xfrm>
                <a:off x="9904941" y="1925109"/>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132" name="Straight Connector 131">
                <a:extLst>
                  <a:ext uri="{FF2B5EF4-FFF2-40B4-BE49-F238E27FC236}">
                    <a16:creationId xmlns:a16="http://schemas.microsoft.com/office/drawing/2014/main" xmlns="" id="{1B762E79-7836-4820-9D37-A45C8022D2FD}"/>
                  </a:ext>
                </a:extLst>
              </p:cNvPr>
              <p:cNvCxnSpPr>
                <a:cxnSpLocks/>
              </p:cNvCxnSpPr>
              <p:nvPr/>
            </p:nvCxnSpPr>
            <p:spPr bwMode="auto">
              <a:xfrm>
                <a:off x="9895416" y="1925109"/>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133" name="Straight Connector 132">
                <a:extLst>
                  <a:ext uri="{FF2B5EF4-FFF2-40B4-BE49-F238E27FC236}">
                    <a16:creationId xmlns:a16="http://schemas.microsoft.com/office/drawing/2014/main" xmlns="" id="{1AE1FC64-AA53-4CAE-B618-250303C0F37B}"/>
                  </a:ext>
                </a:extLst>
              </p:cNvPr>
              <p:cNvCxnSpPr>
                <a:cxnSpLocks/>
              </p:cNvCxnSpPr>
              <p:nvPr/>
            </p:nvCxnSpPr>
            <p:spPr bwMode="auto">
              <a:xfrm>
                <a:off x="9883775" y="1925109"/>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134" name="Straight Connector 133">
                <a:extLst>
                  <a:ext uri="{FF2B5EF4-FFF2-40B4-BE49-F238E27FC236}">
                    <a16:creationId xmlns:a16="http://schemas.microsoft.com/office/drawing/2014/main" xmlns="" id="{8CE0356B-5626-4280-BAA7-91ECAFBCE8AA}"/>
                  </a:ext>
                </a:extLst>
              </p:cNvPr>
              <p:cNvCxnSpPr>
                <a:cxnSpLocks/>
              </p:cNvCxnSpPr>
              <p:nvPr/>
            </p:nvCxnSpPr>
            <p:spPr bwMode="auto">
              <a:xfrm>
                <a:off x="9854141" y="1917701"/>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135" name="Straight Connector 134">
                <a:extLst>
                  <a:ext uri="{FF2B5EF4-FFF2-40B4-BE49-F238E27FC236}">
                    <a16:creationId xmlns:a16="http://schemas.microsoft.com/office/drawing/2014/main" xmlns="" id="{45A81B04-52D5-4E8E-9FD6-668DE89D472A}"/>
                  </a:ext>
                </a:extLst>
              </p:cNvPr>
              <p:cNvCxnSpPr>
                <a:cxnSpLocks/>
              </p:cNvCxnSpPr>
              <p:nvPr/>
            </p:nvCxnSpPr>
            <p:spPr bwMode="auto">
              <a:xfrm>
                <a:off x="9849908" y="1917701"/>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136" name="Straight Connector 135">
                <a:extLst>
                  <a:ext uri="{FF2B5EF4-FFF2-40B4-BE49-F238E27FC236}">
                    <a16:creationId xmlns:a16="http://schemas.microsoft.com/office/drawing/2014/main" xmlns="" id="{BB012CFE-8B2E-4BD0-B90C-1E38D3CA4F18}"/>
                  </a:ext>
                </a:extLst>
              </p:cNvPr>
              <p:cNvCxnSpPr>
                <a:cxnSpLocks/>
              </p:cNvCxnSpPr>
              <p:nvPr/>
            </p:nvCxnSpPr>
            <p:spPr bwMode="auto">
              <a:xfrm>
                <a:off x="9840383" y="1925109"/>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137" name="Straight Connector 136">
                <a:extLst>
                  <a:ext uri="{FF2B5EF4-FFF2-40B4-BE49-F238E27FC236}">
                    <a16:creationId xmlns:a16="http://schemas.microsoft.com/office/drawing/2014/main" xmlns="" id="{E5CAB8EE-C6F9-4DC6-8668-9A05EEAFE4AE}"/>
                  </a:ext>
                </a:extLst>
              </p:cNvPr>
              <p:cNvCxnSpPr>
                <a:cxnSpLocks/>
              </p:cNvCxnSpPr>
              <p:nvPr/>
            </p:nvCxnSpPr>
            <p:spPr bwMode="auto">
              <a:xfrm>
                <a:off x="9835091" y="1925109"/>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138" name="Straight Connector 137">
                <a:extLst>
                  <a:ext uri="{FF2B5EF4-FFF2-40B4-BE49-F238E27FC236}">
                    <a16:creationId xmlns:a16="http://schemas.microsoft.com/office/drawing/2014/main" xmlns="" id="{117BBC4F-E7BD-4023-8520-1D0C9CA4E1E6}"/>
                  </a:ext>
                </a:extLst>
              </p:cNvPr>
              <p:cNvCxnSpPr>
                <a:cxnSpLocks/>
              </p:cNvCxnSpPr>
              <p:nvPr/>
            </p:nvCxnSpPr>
            <p:spPr bwMode="auto">
              <a:xfrm>
                <a:off x="9817100" y="1921934"/>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139" name="Straight Connector 138">
                <a:extLst>
                  <a:ext uri="{FF2B5EF4-FFF2-40B4-BE49-F238E27FC236}">
                    <a16:creationId xmlns:a16="http://schemas.microsoft.com/office/drawing/2014/main" xmlns="" id="{A7D08E5C-C2B3-4AA8-9CEB-9821C15A1A0C}"/>
                  </a:ext>
                </a:extLst>
              </p:cNvPr>
              <p:cNvCxnSpPr>
                <a:cxnSpLocks/>
              </p:cNvCxnSpPr>
              <p:nvPr/>
            </p:nvCxnSpPr>
            <p:spPr bwMode="auto">
              <a:xfrm>
                <a:off x="9810750" y="1921934"/>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140" name="Straight Connector 139">
                <a:extLst>
                  <a:ext uri="{FF2B5EF4-FFF2-40B4-BE49-F238E27FC236}">
                    <a16:creationId xmlns:a16="http://schemas.microsoft.com/office/drawing/2014/main" xmlns="" id="{EFA82F5D-BDEB-4E47-9B85-2AC9460ACD5F}"/>
                  </a:ext>
                </a:extLst>
              </p:cNvPr>
              <p:cNvCxnSpPr>
                <a:cxnSpLocks/>
              </p:cNvCxnSpPr>
              <p:nvPr/>
            </p:nvCxnSpPr>
            <p:spPr bwMode="auto">
              <a:xfrm>
                <a:off x="9803341" y="1921934"/>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141" name="Straight Connector 140">
                <a:extLst>
                  <a:ext uri="{FF2B5EF4-FFF2-40B4-BE49-F238E27FC236}">
                    <a16:creationId xmlns:a16="http://schemas.microsoft.com/office/drawing/2014/main" xmlns="" id="{72D54560-3291-42DF-B80C-227A90E35FD2}"/>
                  </a:ext>
                </a:extLst>
              </p:cNvPr>
              <p:cNvCxnSpPr>
                <a:cxnSpLocks/>
              </p:cNvCxnSpPr>
              <p:nvPr/>
            </p:nvCxnSpPr>
            <p:spPr bwMode="auto">
              <a:xfrm>
                <a:off x="9776883" y="1921934"/>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142" name="Straight Connector 141">
                <a:extLst>
                  <a:ext uri="{FF2B5EF4-FFF2-40B4-BE49-F238E27FC236}">
                    <a16:creationId xmlns:a16="http://schemas.microsoft.com/office/drawing/2014/main" xmlns="" id="{A88E28A1-A917-4393-AA1F-BC25CDF09905}"/>
                  </a:ext>
                </a:extLst>
              </p:cNvPr>
              <p:cNvCxnSpPr>
                <a:cxnSpLocks/>
              </p:cNvCxnSpPr>
              <p:nvPr/>
            </p:nvCxnSpPr>
            <p:spPr bwMode="auto">
              <a:xfrm>
                <a:off x="9755716" y="1921934"/>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143" name="Straight Connector 142">
                <a:extLst>
                  <a:ext uri="{FF2B5EF4-FFF2-40B4-BE49-F238E27FC236}">
                    <a16:creationId xmlns:a16="http://schemas.microsoft.com/office/drawing/2014/main" xmlns="" id="{52F89241-729E-4F21-A855-FFECC57F040C}"/>
                  </a:ext>
                </a:extLst>
              </p:cNvPr>
              <p:cNvCxnSpPr>
                <a:cxnSpLocks/>
              </p:cNvCxnSpPr>
              <p:nvPr/>
            </p:nvCxnSpPr>
            <p:spPr bwMode="auto">
              <a:xfrm>
                <a:off x="9750425" y="1921934"/>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144" name="Straight Connector 143">
                <a:extLst>
                  <a:ext uri="{FF2B5EF4-FFF2-40B4-BE49-F238E27FC236}">
                    <a16:creationId xmlns:a16="http://schemas.microsoft.com/office/drawing/2014/main" xmlns="" id="{F55EF1FA-00D6-4BCA-AACA-81CD1F52ED6A}"/>
                  </a:ext>
                </a:extLst>
              </p:cNvPr>
              <p:cNvCxnSpPr>
                <a:cxnSpLocks/>
              </p:cNvCxnSpPr>
              <p:nvPr/>
            </p:nvCxnSpPr>
            <p:spPr bwMode="auto">
              <a:xfrm>
                <a:off x="9720791" y="1921934"/>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145" name="Straight Connector 144">
                <a:extLst>
                  <a:ext uri="{FF2B5EF4-FFF2-40B4-BE49-F238E27FC236}">
                    <a16:creationId xmlns:a16="http://schemas.microsoft.com/office/drawing/2014/main" xmlns="" id="{7995DF41-C2BF-4BDB-8181-E0694CFB06C0}"/>
                  </a:ext>
                </a:extLst>
              </p:cNvPr>
              <p:cNvCxnSpPr>
                <a:cxnSpLocks/>
              </p:cNvCxnSpPr>
              <p:nvPr/>
            </p:nvCxnSpPr>
            <p:spPr bwMode="auto">
              <a:xfrm>
                <a:off x="9707033" y="1921934"/>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146" name="Straight Connector 145">
                <a:extLst>
                  <a:ext uri="{FF2B5EF4-FFF2-40B4-BE49-F238E27FC236}">
                    <a16:creationId xmlns:a16="http://schemas.microsoft.com/office/drawing/2014/main" xmlns="" id="{3B6D47D6-F7D9-47A4-B298-DEEC81688B0A}"/>
                  </a:ext>
                </a:extLst>
              </p:cNvPr>
              <p:cNvCxnSpPr>
                <a:cxnSpLocks/>
              </p:cNvCxnSpPr>
              <p:nvPr/>
            </p:nvCxnSpPr>
            <p:spPr bwMode="auto">
              <a:xfrm>
                <a:off x="9713383" y="1921934"/>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147" name="Straight Connector 146">
                <a:extLst>
                  <a:ext uri="{FF2B5EF4-FFF2-40B4-BE49-F238E27FC236}">
                    <a16:creationId xmlns:a16="http://schemas.microsoft.com/office/drawing/2014/main" xmlns="" id="{E7BB712B-4DEE-4C6B-8695-39EDE7674EDB}"/>
                  </a:ext>
                </a:extLst>
              </p:cNvPr>
              <p:cNvCxnSpPr>
                <a:cxnSpLocks/>
              </p:cNvCxnSpPr>
              <p:nvPr/>
            </p:nvCxnSpPr>
            <p:spPr bwMode="auto">
              <a:xfrm>
                <a:off x="9696450" y="1921934"/>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148" name="Straight Connector 147">
                <a:extLst>
                  <a:ext uri="{FF2B5EF4-FFF2-40B4-BE49-F238E27FC236}">
                    <a16:creationId xmlns:a16="http://schemas.microsoft.com/office/drawing/2014/main" xmlns="" id="{43D73E9D-3C6D-4450-B9CA-A70D9BB926B6}"/>
                  </a:ext>
                </a:extLst>
              </p:cNvPr>
              <p:cNvCxnSpPr>
                <a:cxnSpLocks/>
              </p:cNvCxnSpPr>
              <p:nvPr/>
            </p:nvCxnSpPr>
            <p:spPr bwMode="auto">
              <a:xfrm>
                <a:off x="9679516" y="1921934"/>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149" name="Straight Connector 148">
                <a:extLst>
                  <a:ext uri="{FF2B5EF4-FFF2-40B4-BE49-F238E27FC236}">
                    <a16:creationId xmlns:a16="http://schemas.microsoft.com/office/drawing/2014/main" xmlns="" id="{E038C421-DC6B-4DF7-9E91-19C81ADB151C}"/>
                  </a:ext>
                </a:extLst>
              </p:cNvPr>
              <p:cNvCxnSpPr>
                <a:cxnSpLocks/>
              </p:cNvCxnSpPr>
              <p:nvPr/>
            </p:nvCxnSpPr>
            <p:spPr bwMode="auto">
              <a:xfrm>
                <a:off x="9649883" y="1921934"/>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150" name="Straight Connector 149">
                <a:extLst>
                  <a:ext uri="{FF2B5EF4-FFF2-40B4-BE49-F238E27FC236}">
                    <a16:creationId xmlns:a16="http://schemas.microsoft.com/office/drawing/2014/main" xmlns="" id="{7896DAB5-D21C-450C-941F-7C7FB98A601A}"/>
                  </a:ext>
                </a:extLst>
              </p:cNvPr>
              <p:cNvCxnSpPr>
                <a:cxnSpLocks/>
              </p:cNvCxnSpPr>
              <p:nvPr/>
            </p:nvCxnSpPr>
            <p:spPr bwMode="auto">
              <a:xfrm>
                <a:off x="9638241" y="1921934"/>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151" name="Straight Connector 150">
                <a:extLst>
                  <a:ext uri="{FF2B5EF4-FFF2-40B4-BE49-F238E27FC236}">
                    <a16:creationId xmlns:a16="http://schemas.microsoft.com/office/drawing/2014/main" xmlns="" id="{E9B6FB8D-EE34-4D48-A66A-A005254D73DF}"/>
                  </a:ext>
                </a:extLst>
              </p:cNvPr>
              <p:cNvCxnSpPr>
                <a:cxnSpLocks/>
              </p:cNvCxnSpPr>
              <p:nvPr/>
            </p:nvCxnSpPr>
            <p:spPr bwMode="auto">
              <a:xfrm>
                <a:off x="9654116" y="1921934"/>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152" name="Straight Connector 151">
                <a:extLst>
                  <a:ext uri="{FF2B5EF4-FFF2-40B4-BE49-F238E27FC236}">
                    <a16:creationId xmlns:a16="http://schemas.microsoft.com/office/drawing/2014/main" xmlns="" id="{DE3AD09D-D9DA-45ED-85FE-8FC8207FA60D}"/>
                  </a:ext>
                </a:extLst>
              </p:cNvPr>
              <p:cNvCxnSpPr>
                <a:cxnSpLocks/>
              </p:cNvCxnSpPr>
              <p:nvPr/>
            </p:nvCxnSpPr>
            <p:spPr bwMode="auto">
              <a:xfrm>
                <a:off x="9621308" y="1921934"/>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153" name="Straight Connector 152">
                <a:extLst>
                  <a:ext uri="{FF2B5EF4-FFF2-40B4-BE49-F238E27FC236}">
                    <a16:creationId xmlns:a16="http://schemas.microsoft.com/office/drawing/2014/main" xmlns="" id="{A379D87D-57D6-456B-8436-FDEF2E4DCFF0}"/>
                  </a:ext>
                </a:extLst>
              </p:cNvPr>
              <p:cNvCxnSpPr>
                <a:cxnSpLocks/>
              </p:cNvCxnSpPr>
              <p:nvPr/>
            </p:nvCxnSpPr>
            <p:spPr bwMode="auto">
              <a:xfrm>
                <a:off x="9611783" y="1921934"/>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154" name="Straight Connector 153">
                <a:extLst>
                  <a:ext uri="{FF2B5EF4-FFF2-40B4-BE49-F238E27FC236}">
                    <a16:creationId xmlns:a16="http://schemas.microsoft.com/office/drawing/2014/main" xmlns="" id="{5728A2CB-EB86-499A-8EBC-04076A1BA677}"/>
                  </a:ext>
                </a:extLst>
              </p:cNvPr>
              <p:cNvCxnSpPr>
                <a:cxnSpLocks/>
              </p:cNvCxnSpPr>
              <p:nvPr/>
            </p:nvCxnSpPr>
            <p:spPr bwMode="auto">
              <a:xfrm>
                <a:off x="9602258" y="1921934"/>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155" name="Straight Connector 154">
                <a:extLst>
                  <a:ext uri="{FF2B5EF4-FFF2-40B4-BE49-F238E27FC236}">
                    <a16:creationId xmlns:a16="http://schemas.microsoft.com/office/drawing/2014/main" xmlns="" id="{675236B7-6468-4462-94DD-C3EFA09A3994}"/>
                  </a:ext>
                </a:extLst>
              </p:cNvPr>
              <p:cNvCxnSpPr>
                <a:cxnSpLocks/>
              </p:cNvCxnSpPr>
              <p:nvPr/>
            </p:nvCxnSpPr>
            <p:spPr bwMode="auto">
              <a:xfrm>
                <a:off x="9585325" y="1921934"/>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156" name="Straight Connector 155">
                <a:extLst>
                  <a:ext uri="{FF2B5EF4-FFF2-40B4-BE49-F238E27FC236}">
                    <a16:creationId xmlns:a16="http://schemas.microsoft.com/office/drawing/2014/main" xmlns="" id="{21A3E20F-E01C-46DF-880C-00F90973A143}"/>
                  </a:ext>
                </a:extLst>
              </p:cNvPr>
              <p:cNvCxnSpPr>
                <a:cxnSpLocks/>
              </p:cNvCxnSpPr>
              <p:nvPr/>
            </p:nvCxnSpPr>
            <p:spPr bwMode="auto">
              <a:xfrm>
                <a:off x="9566275" y="1921934"/>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157" name="Straight Connector 156">
                <a:extLst>
                  <a:ext uri="{FF2B5EF4-FFF2-40B4-BE49-F238E27FC236}">
                    <a16:creationId xmlns:a16="http://schemas.microsoft.com/office/drawing/2014/main" xmlns="" id="{2CCD4A8B-873D-4000-B635-DFFDB934E3D1}"/>
                  </a:ext>
                </a:extLst>
              </p:cNvPr>
              <p:cNvCxnSpPr>
                <a:cxnSpLocks/>
              </p:cNvCxnSpPr>
              <p:nvPr/>
            </p:nvCxnSpPr>
            <p:spPr bwMode="auto">
              <a:xfrm>
                <a:off x="9554634" y="1921934"/>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158" name="Straight Connector 157">
                <a:extLst>
                  <a:ext uri="{FF2B5EF4-FFF2-40B4-BE49-F238E27FC236}">
                    <a16:creationId xmlns:a16="http://schemas.microsoft.com/office/drawing/2014/main" xmlns="" id="{7D37FCC3-9BA3-4343-8C17-0077C264C95E}"/>
                  </a:ext>
                </a:extLst>
              </p:cNvPr>
              <p:cNvCxnSpPr>
                <a:cxnSpLocks/>
              </p:cNvCxnSpPr>
              <p:nvPr/>
            </p:nvCxnSpPr>
            <p:spPr bwMode="auto">
              <a:xfrm>
                <a:off x="9541934" y="1921934"/>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159" name="Straight Connector 158">
                <a:extLst>
                  <a:ext uri="{FF2B5EF4-FFF2-40B4-BE49-F238E27FC236}">
                    <a16:creationId xmlns:a16="http://schemas.microsoft.com/office/drawing/2014/main" xmlns="" id="{17801B04-0C11-4D1C-8193-A7F767D72DA3}"/>
                  </a:ext>
                </a:extLst>
              </p:cNvPr>
              <p:cNvCxnSpPr>
                <a:cxnSpLocks/>
              </p:cNvCxnSpPr>
              <p:nvPr/>
            </p:nvCxnSpPr>
            <p:spPr bwMode="auto">
              <a:xfrm>
                <a:off x="9530292" y="1911350"/>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160" name="Straight Connector 159">
                <a:extLst>
                  <a:ext uri="{FF2B5EF4-FFF2-40B4-BE49-F238E27FC236}">
                    <a16:creationId xmlns:a16="http://schemas.microsoft.com/office/drawing/2014/main" xmlns="" id="{DE7B0FBE-8557-4F3E-A683-40F4308F9C09}"/>
                  </a:ext>
                </a:extLst>
              </p:cNvPr>
              <p:cNvCxnSpPr>
                <a:cxnSpLocks/>
              </p:cNvCxnSpPr>
              <p:nvPr/>
            </p:nvCxnSpPr>
            <p:spPr bwMode="auto">
              <a:xfrm>
                <a:off x="9519709" y="1911350"/>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161" name="Straight Connector 160">
                <a:extLst>
                  <a:ext uri="{FF2B5EF4-FFF2-40B4-BE49-F238E27FC236}">
                    <a16:creationId xmlns:a16="http://schemas.microsoft.com/office/drawing/2014/main" xmlns="" id="{65687EB2-CE3C-4A60-8A3B-9D7C1FAD8041}"/>
                  </a:ext>
                </a:extLst>
              </p:cNvPr>
              <p:cNvCxnSpPr>
                <a:cxnSpLocks/>
              </p:cNvCxnSpPr>
              <p:nvPr/>
            </p:nvCxnSpPr>
            <p:spPr bwMode="auto">
              <a:xfrm>
                <a:off x="9507009" y="1911350"/>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162" name="Straight Connector 161">
                <a:extLst>
                  <a:ext uri="{FF2B5EF4-FFF2-40B4-BE49-F238E27FC236}">
                    <a16:creationId xmlns:a16="http://schemas.microsoft.com/office/drawing/2014/main" xmlns="" id="{72977C73-4C62-4DDE-A8DA-B678E2268CDD}"/>
                  </a:ext>
                </a:extLst>
              </p:cNvPr>
              <p:cNvCxnSpPr>
                <a:cxnSpLocks/>
              </p:cNvCxnSpPr>
              <p:nvPr/>
            </p:nvCxnSpPr>
            <p:spPr bwMode="auto">
              <a:xfrm>
                <a:off x="9496426" y="1911350"/>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163" name="Straight Connector 162">
                <a:extLst>
                  <a:ext uri="{FF2B5EF4-FFF2-40B4-BE49-F238E27FC236}">
                    <a16:creationId xmlns:a16="http://schemas.microsoft.com/office/drawing/2014/main" xmlns="" id="{AD9A2302-3C6A-451A-8F0B-BAEE63653AFF}"/>
                  </a:ext>
                </a:extLst>
              </p:cNvPr>
              <p:cNvCxnSpPr>
                <a:cxnSpLocks/>
              </p:cNvCxnSpPr>
              <p:nvPr/>
            </p:nvCxnSpPr>
            <p:spPr bwMode="auto">
              <a:xfrm>
                <a:off x="9477376" y="1911350"/>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164" name="Straight Connector 163">
                <a:extLst>
                  <a:ext uri="{FF2B5EF4-FFF2-40B4-BE49-F238E27FC236}">
                    <a16:creationId xmlns:a16="http://schemas.microsoft.com/office/drawing/2014/main" xmlns="" id="{FAADEFAB-F823-40B3-BF8D-A5FF8E5DB708}"/>
                  </a:ext>
                </a:extLst>
              </p:cNvPr>
              <p:cNvCxnSpPr>
                <a:cxnSpLocks/>
              </p:cNvCxnSpPr>
              <p:nvPr/>
            </p:nvCxnSpPr>
            <p:spPr bwMode="auto">
              <a:xfrm>
                <a:off x="9461501" y="1911350"/>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165" name="Straight Connector 164">
                <a:extLst>
                  <a:ext uri="{FF2B5EF4-FFF2-40B4-BE49-F238E27FC236}">
                    <a16:creationId xmlns:a16="http://schemas.microsoft.com/office/drawing/2014/main" xmlns="" id="{4F59CF0A-2303-4811-B198-E89CD2EC58EA}"/>
                  </a:ext>
                </a:extLst>
              </p:cNvPr>
              <p:cNvCxnSpPr>
                <a:cxnSpLocks/>
              </p:cNvCxnSpPr>
              <p:nvPr/>
            </p:nvCxnSpPr>
            <p:spPr bwMode="auto">
              <a:xfrm>
                <a:off x="9457268" y="1911350"/>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166" name="Straight Connector 165">
                <a:extLst>
                  <a:ext uri="{FF2B5EF4-FFF2-40B4-BE49-F238E27FC236}">
                    <a16:creationId xmlns:a16="http://schemas.microsoft.com/office/drawing/2014/main" xmlns="" id="{B9921342-F9F7-4C32-8666-BAF8ACF80A0B}"/>
                  </a:ext>
                </a:extLst>
              </p:cNvPr>
              <p:cNvCxnSpPr>
                <a:cxnSpLocks/>
              </p:cNvCxnSpPr>
              <p:nvPr/>
            </p:nvCxnSpPr>
            <p:spPr bwMode="auto">
              <a:xfrm>
                <a:off x="9446685" y="1911350"/>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167" name="Straight Connector 166">
                <a:extLst>
                  <a:ext uri="{FF2B5EF4-FFF2-40B4-BE49-F238E27FC236}">
                    <a16:creationId xmlns:a16="http://schemas.microsoft.com/office/drawing/2014/main" xmlns="" id="{98DBB965-8155-4F56-BC02-31DCEBFE2DA3}"/>
                  </a:ext>
                </a:extLst>
              </p:cNvPr>
              <p:cNvCxnSpPr>
                <a:cxnSpLocks/>
              </p:cNvCxnSpPr>
              <p:nvPr/>
            </p:nvCxnSpPr>
            <p:spPr bwMode="auto">
              <a:xfrm>
                <a:off x="9438218" y="1911350"/>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168" name="Straight Connector 167">
                <a:extLst>
                  <a:ext uri="{FF2B5EF4-FFF2-40B4-BE49-F238E27FC236}">
                    <a16:creationId xmlns:a16="http://schemas.microsoft.com/office/drawing/2014/main" xmlns="" id="{34559BFA-0728-425C-BAAA-388B79A50D79}"/>
                  </a:ext>
                </a:extLst>
              </p:cNvPr>
              <p:cNvCxnSpPr>
                <a:cxnSpLocks/>
              </p:cNvCxnSpPr>
              <p:nvPr/>
            </p:nvCxnSpPr>
            <p:spPr bwMode="auto">
              <a:xfrm>
                <a:off x="9419168" y="1911350"/>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169" name="Straight Connector 168">
                <a:extLst>
                  <a:ext uri="{FF2B5EF4-FFF2-40B4-BE49-F238E27FC236}">
                    <a16:creationId xmlns:a16="http://schemas.microsoft.com/office/drawing/2014/main" xmlns="" id="{803686F7-BF15-44B4-8E0E-2C8C0A1A0465}"/>
                  </a:ext>
                </a:extLst>
              </p:cNvPr>
              <p:cNvCxnSpPr>
                <a:cxnSpLocks/>
              </p:cNvCxnSpPr>
              <p:nvPr/>
            </p:nvCxnSpPr>
            <p:spPr bwMode="auto">
              <a:xfrm>
                <a:off x="9405409" y="1911350"/>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170" name="Straight Connector 169">
                <a:extLst>
                  <a:ext uri="{FF2B5EF4-FFF2-40B4-BE49-F238E27FC236}">
                    <a16:creationId xmlns:a16="http://schemas.microsoft.com/office/drawing/2014/main" xmlns="" id="{93EFF924-DA2E-41C0-AA7C-6F1C93D253A0}"/>
                  </a:ext>
                </a:extLst>
              </p:cNvPr>
              <p:cNvCxnSpPr>
                <a:cxnSpLocks/>
              </p:cNvCxnSpPr>
              <p:nvPr/>
            </p:nvCxnSpPr>
            <p:spPr bwMode="auto">
              <a:xfrm>
                <a:off x="9402234" y="1911350"/>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171" name="Straight Connector 170">
                <a:extLst>
                  <a:ext uri="{FF2B5EF4-FFF2-40B4-BE49-F238E27FC236}">
                    <a16:creationId xmlns:a16="http://schemas.microsoft.com/office/drawing/2014/main" xmlns="" id="{0610F08C-0B24-48E5-888D-1CCEB5558977}"/>
                  </a:ext>
                </a:extLst>
              </p:cNvPr>
              <p:cNvCxnSpPr>
                <a:cxnSpLocks/>
              </p:cNvCxnSpPr>
              <p:nvPr/>
            </p:nvCxnSpPr>
            <p:spPr bwMode="auto">
              <a:xfrm>
                <a:off x="9385301" y="1911350"/>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172" name="Straight Connector 171">
                <a:extLst>
                  <a:ext uri="{FF2B5EF4-FFF2-40B4-BE49-F238E27FC236}">
                    <a16:creationId xmlns:a16="http://schemas.microsoft.com/office/drawing/2014/main" xmlns="" id="{152AF3A2-46A4-40F1-8285-39DE437CE60D}"/>
                  </a:ext>
                </a:extLst>
              </p:cNvPr>
              <p:cNvCxnSpPr>
                <a:cxnSpLocks/>
              </p:cNvCxnSpPr>
              <p:nvPr/>
            </p:nvCxnSpPr>
            <p:spPr bwMode="auto">
              <a:xfrm>
                <a:off x="9372601" y="1911350"/>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173" name="Straight Connector 172">
                <a:extLst>
                  <a:ext uri="{FF2B5EF4-FFF2-40B4-BE49-F238E27FC236}">
                    <a16:creationId xmlns:a16="http://schemas.microsoft.com/office/drawing/2014/main" xmlns="" id="{5DB69699-1D0B-434B-B7C6-C6FAD3108D31}"/>
                  </a:ext>
                </a:extLst>
              </p:cNvPr>
              <p:cNvCxnSpPr>
                <a:cxnSpLocks/>
              </p:cNvCxnSpPr>
              <p:nvPr/>
            </p:nvCxnSpPr>
            <p:spPr bwMode="auto">
              <a:xfrm>
                <a:off x="9363076" y="1911350"/>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174" name="Straight Connector 173">
                <a:extLst>
                  <a:ext uri="{FF2B5EF4-FFF2-40B4-BE49-F238E27FC236}">
                    <a16:creationId xmlns:a16="http://schemas.microsoft.com/office/drawing/2014/main" xmlns="" id="{1CC12599-BFD5-4BEB-8935-F7D02ABA0D48}"/>
                  </a:ext>
                </a:extLst>
              </p:cNvPr>
              <p:cNvCxnSpPr>
                <a:cxnSpLocks/>
              </p:cNvCxnSpPr>
              <p:nvPr/>
            </p:nvCxnSpPr>
            <p:spPr bwMode="auto">
              <a:xfrm>
                <a:off x="9339793" y="1905000"/>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175" name="Straight Connector 174">
                <a:extLst>
                  <a:ext uri="{FF2B5EF4-FFF2-40B4-BE49-F238E27FC236}">
                    <a16:creationId xmlns:a16="http://schemas.microsoft.com/office/drawing/2014/main" xmlns="" id="{1301A7F8-000C-4162-A19D-06911EDA398A}"/>
                  </a:ext>
                </a:extLst>
              </p:cNvPr>
              <p:cNvCxnSpPr>
                <a:cxnSpLocks/>
              </p:cNvCxnSpPr>
              <p:nvPr/>
            </p:nvCxnSpPr>
            <p:spPr bwMode="auto">
              <a:xfrm>
                <a:off x="9317568" y="1905000"/>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176" name="Straight Connector 175">
                <a:extLst>
                  <a:ext uri="{FF2B5EF4-FFF2-40B4-BE49-F238E27FC236}">
                    <a16:creationId xmlns:a16="http://schemas.microsoft.com/office/drawing/2014/main" xmlns="" id="{5EDE0DDA-9EF9-4BAA-9764-060C14B5C7C1}"/>
                  </a:ext>
                </a:extLst>
              </p:cNvPr>
              <p:cNvCxnSpPr>
                <a:cxnSpLocks/>
              </p:cNvCxnSpPr>
              <p:nvPr/>
            </p:nvCxnSpPr>
            <p:spPr bwMode="auto">
              <a:xfrm>
                <a:off x="9308043" y="1905000"/>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177" name="Straight Connector 176">
                <a:extLst>
                  <a:ext uri="{FF2B5EF4-FFF2-40B4-BE49-F238E27FC236}">
                    <a16:creationId xmlns:a16="http://schemas.microsoft.com/office/drawing/2014/main" xmlns="" id="{1A5E8390-A85C-4C47-8C55-428961C373AC}"/>
                  </a:ext>
                </a:extLst>
              </p:cNvPr>
              <p:cNvCxnSpPr>
                <a:cxnSpLocks/>
              </p:cNvCxnSpPr>
              <p:nvPr/>
            </p:nvCxnSpPr>
            <p:spPr bwMode="auto">
              <a:xfrm>
                <a:off x="9298518" y="1905000"/>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178" name="Straight Connector 177">
                <a:extLst>
                  <a:ext uri="{FF2B5EF4-FFF2-40B4-BE49-F238E27FC236}">
                    <a16:creationId xmlns:a16="http://schemas.microsoft.com/office/drawing/2014/main" xmlns="" id="{65EC77EB-9C1D-4548-8222-4C24EE49843C}"/>
                  </a:ext>
                </a:extLst>
              </p:cNvPr>
              <p:cNvCxnSpPr>
                <a:cxnSpLocks/>
              </p:cNvCxnSpPr>
              <p:nvPr/>
            </p:nvCxnSpPr>
            <p:spPr bwMode="auto">
              <a:xfrm>
                <a:off x="9288993" y="1901825"/>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179" name="Straight Connector 178">
                <a:extLst>
                  <a:ext uri="{FF2B5EF4-FFF2-40B4-BE49-F238E27FC236}">
                    <a16:creationId xmlns:a16="http://schemas.microsoft.com/office/drawing/2014/main" xmlns="" id="{BC53121B-39E8-4AB7-AC6C-1F075882AE3E}"/>
                  </a:ext>
                </a:extLst>
              </p:cNvPr>
              <p:cNvCxnSpPr>
                <a:cxnSpLocks/>
              </p:cNvCxnSpPr>
              <p:nvPr/>
            </p:nvCxnSpPr>
            <p:spPr bwMode="auto">
              <a:xfrm>
                <a:off x="9267826" y="1901825"/>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180" name="Straight Connector 179">
                <a:extLst>
                  <a:ext uri="{FF2B5EF4-FFF2-40B4-BE49-F238E27FC236}">
                    <a16:creationId xmlns:a16="http://schemas.microsoft.com/office/drawing/2014/main" xmlns="" id="{C42BA1D6-0839-4AE7-BF52-3C8B63AAD320}"/>
                  </a:ext>
                </a:extLst>
              </p:cNvPr>
              <p:cNvCxnSpPr>
                <a:cxnSpLocks/>
              </p:cNvCxnSpPr>
              <p:nvPr/>
            </p:nvCxnSpPr>
            <p:spPr bwMode="auto">
              <a:xfrm>
                <a:off x="9256184" y="1901825"/>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182" name="Straight Connector 181">
                <a:extLst>
                  <a:ext uri="{FF2B5EF4-FFF2-40B4-BE49-F238E27FC236}">
                    <a16:creationId xmlns:a16="http://schemas.microsoft.com/office/drawing/2014/main" xmlns="" id="{27228D2C-D583-41C4-BE3A-1422BC806944}"/>
                  </a:ext>
                </a:extLst>
              </p:cNvPr>
              <p:cNvCxnSpPr>
                <a:cxnSpLocks/>
              </p:cNvCxnSpPr>
              <p:nvPr/>
            </p:nvCxnSpPr>
            <p:spPr bwMode="auto">
              <a:xfrm>
                <a:off x="9242426" y="1908175"/>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183" name="Straight Connector 182">
                <a:extLst>
                  <a:ext uri="{FF2B5EF4-FFF2-40B4-BE49-F238E27FC236}">
                    <a16:creationId xmlns:a16="http://schemas.microsoft.com/office/drawing/2014/main" xmlns="" id="{3B5B1533-90B1-4B67-8A36-928B714BBDD8}"/>
                  </a:ext>
                </a:extLst>
              </p:cNvPr>
              <p:cNvCxnSpPr>
                <a:cxnSpLocks/>
              </p:cNvCxnSpPr>
              <p:nvPr/>
            </p:nvCxnSpPr>
            <p:spPr bwMode="auto">
              <a:xfrm>
                <a:off x="9232901" y="1901825"/>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184" name="Straight Connector 183">
                <a:extLst>
                  <a:ext uri="{FF2B5EF4-FFF2-40B4-BE49-F238E27FC236}">
                    <a16:creationId xmlns:a16="http://schemas.microsoft.com/office/drawing/2014/main" xmlns="" id="{B4AE063C-CD0A-4161-99A2-132A4F74E51E}"/>
                  </a:ext>
                </a:extLst>
              </p:cNvPr>
              <p:cNvCxnSpPr>
                <a:cxnSpLocks/>
              </p:cNvCxnSpPr>
              <p:nvPr/>
            </p:nvCxnSpPr>
            <p:spPr bwMode="auto">
              <a:xfrm>
                <a:off x="9229726" y="1901825"/>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185" name="Straight Connector 184">
                <a:extLst>
                  <a:ext uri="{FF2B5EF4-FFF2-40B4-BE49-F238E27FC236}">
                    <a16:creationId xmlns:a16="http://schemas.microsoft.com/office/drawing/2014/main" xmlns="" id="{1881C56C-5C8B-4455-95E2-AA553710930A}"/>
                  </a:ext>
                </a:extLst>
              </p:cNvPr>
              <p:cNvCxnSpPr>
                <a:cxnSpLocks/>
              </p:cNvCxnSpPr>
              <p:nvPr/>
            </p:nvCxnSpPr>
            <p:spPr bwMode="auto">
              <a:xfrm>
                <a:off x="9222318" y="1901825"/>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186" name="Straight Connector 185">
                <a:extLst>
                  <a:ext uri="{FF2B5EF4-FFF2-40B4-BE49-F238E27FC236}">
                    <a16:creationId xmlns:a16="http://schemas.microsoft.com/office/drawing/2014/main" xmlns="" id="{E095B533-7890-4924-8B6F-36BC40E33D46}"/>
                  </a:ext>
                </a:extLst>
              </p:cNvPr>
              <p:cNvCxnSpPr>
                <a:cxnSpLocks/>
              </p:cNvCxnSpPr>
              <p:nvPr/>
            </p:nvCxnSpPr>
            <p:spPr bwMode="auto">
              <a:xfrm>
                <a:off x="9210677" y="1901825"/>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187" name="Straight Connector 186">
                <a:extLst>
                  <a:ext uri="{FF2B5EF4-FFF2-40B4-BE49-F238E27FC236}">
                    <a16:creationId xmlns:a16="http://schemas.microsoft.com/office/drawing/2014/main" xmlns="" id="{3E3442B1-8CF8-4F4F-B021-393403C97F92}"/>
                  </a:ext>
                </a:extLst>
              </p:cNvPr>
              <p:cNvCxnSpPr>
                <a:cxnSpLocks/>
              </p:cNvCxnSpPr>
              <p:nvPr/>
            </p:nvCxnSpPr>
            <p:spPr bwMode="auto">
              <a:xfrm>
                <a:off x="9200093" y="1901825"/>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188" name="Straight Connector 187">
                <a:extLst>
                  <a:ext uri="{FF2B5EF4-FFF2-40B4-BE49-F238E27FC236}">
                    <a16:creationId xmlns:a16="http://schemas.microsoft.com/office/drawing/2014/main" xmlns="" id="{0616C6EC-DD69-4484-BAAE-F5576C629458}"/>
                  </a:ext>
                </a:extLst>
              </p:cNvPr>
              <p:cNvCxnSpPr>
                <a:cxnSpLocks/>
              </p:cNvCxnSpPr>
              <p:nvPr/>
            </p:nvCxnSpPr>
            <p:spPr bwMode="auto">
              <a:xfrm>
                <a:off x="9175752" y="1901825"/>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189" name="Straight Connector 188">
                <a:extLst>
                  <a:ext uri="{FF2B5EF4-FFF2-40B4-BE49-F238E27FC236}">
                    <a16:creationId xmlns:a16="http://schemas.microsoft.com/office/drawing/2014/main" xmlns="" id="{EA6F9634-0AF7-44F0-B6D8-6102DB8FDF1F}"/>
                  </a:ext>
                </a:extLst>
              </p:cNvPr>
              <p:cNvCxnSpPr>
                <a:cxnSpLocks/>
              </p:cNvCxnSpPr>
              <p:nvPr/>
            </p:nvCxnSpPr>
            <p:spPr bwMode="auto">
              <a:xfrm>
                <a:off x="9164110" y="1901825"/>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190" name="Straight Connector 189">
                <a:extLst>
                  <a:ext uri="{FF2B5EF4-FFF2-40B4-BE49-F238E27FC236}">
                    <a16:creationId xmlns:a16="http://schemas.microsoft.com/office/drawing/2014/main" xmlns="" id="{43E64E6F-1F2B-49F0-92D4-2F9DF0C69176}"/>
                  </a:ext>
                </a:extLst>
              </p:cNvPr>
              <p:cNvCxnSpPr>
                <a:cxnSpLocks/>
              </p:cNvCxnSpPr>
              <p:nvPr/>
            </p:nvCxnSpPr>
            <p:spPr bwMode="auto">
              <a:xfrm>
                <a:off x="9147177" y="1901825"/>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191" name="Straight Connector 190">
                <a:extLst>
                  <a:ext uri="{FF2B5EF4-FFF2-40B4-BE49-F238E27FC236}">
                    <a16:creationId xmlns:a16="http://schemas.microsoft.com/office/drawing/2014/main" xmlns="" id="{08D152D2-343C-40DD-AEED-F9BCA46FB9C2}"/>
                  </a:ext>
                </a:extLst>
              </p:cNvPr>
              <p:cNvCxnSpPr>
                <a:cxnSpLocks/>
              </p:cNvCxnSpPr>
              <p:nvPr/>
            </p:nvCxnSpPr>
            <p:spPr bwMode="auto">
              <a:xfrm>
                <a:off x="9154585" y="1901825"/>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192" name="Straight Connector 191">
                <a:extLst>
                  <a:ext uri="{FF2B5EF4-FFF2-40B4-BE49-F238E27FC236}">
                    <a16:creationId xmlns:a16="http://schemas.microsoft.com/office/drawing/2014/main" xmlns="" id="{FF005C32-2A24-4C54-AD7E-48B40B8A513A}"/>
                  </a:ext>
                </a:extLst>
              </p:cNvPr>
              <p:cNvCxnSpPr>
                <a:cxnSpLocks/>
              </p:cNvCxnSpPr>
              <p:nvPr/>
            </p:nvCxnSpPr>
            <p:spPr bwMode="auto">
              <a:xfrm>
                <a:off x="9128127" y="1901825"/>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193" name="Straight Connector 192">
                <a:extLst>
                  <a:ext uri="{FF2B5EF4-FFF2-40B4-BE49-F238E27FC236}">
                    <a16:creationId xmlns:a16="http://schemas.microsoft.com/office/drawing/2014/main" xmlns="" id="{3AF4A4CD-0520-4F23-9205-7B90F4B11154}"/>
                  </a:ext>
                </a:extLst>
              </p:cNvPr>
              <p:cNvCxnSpPr>
                <a:cxnSpLocks/>
              </p:cNvCxnSpPr>
              <p:nvPr/>
            </p:nvCxnSpPr>
            <p:spPr bwMode="auto">
              <a:xfrm>
                <a:off x="9098494" y="1895475"/>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194" name="Straight Connector 193">
                <a:extLst>
                  <a:ext uri="{FF2B5EF4-FFF2-40B4-BE49-F238E27FC236}">
                    <a16:creationId xmlns:a16="http://schemas.microsoft.com/office/drawing/2014/main" xmlns="" id="{5B5595D1-42C7-4CAC-93AE-83DE1C2B6E02}"/>
                  </a:ext>
                </a:extLst>
              </p:cNvPr>
              <p:cNvCxnSpPr>
                <a:cxnSpLocks/>
              </p:cNvCxnSpPr>
              <p:nvPr/>
            </p:nvCxnSpPr>
            <p:spPr bwMode="auto">
              <a:xfrm>
                <a:off x="9076269" y="1896533"/>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195" name="Straight Connector 194">
                <a:extLst>
                  <a:ext uri="{FF2B5EF4-FFF2-40B4-BE49-F238E27FC236}">
                    <a16:creationId xmlns:a16="http://schemas.microsoft.com/office/drawing/2014/main" xmlns="" id="{4FBE1225-852E-4D11-92B5-797526207584}"/>
                  </a:ext>
                </a:extLst>
              </p:cNvPr>
              <p:cNvCxnSpPr>
                <a:cxnSpLocks/>
              </p:cNvCxnSpPr>
              <p:nvPr/>
            </p:nvCxnSpPr>
            <p:spPr bwMode="auto">
              <a:xfrm>
                <a:off x="9067803" y="1896533"/>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196" name="Straight Connector 195">
                <a:extLst>
                  <a:ext uri="{FF2B5EF4-FFF2-40B4-BE49-F238E27FC236}">
                    <a16:creationId xmlns:a16="http://schemas.microsoft.com/office/drawing/2014/main" xmlns="" id="{B325DA7C-853A-490D-B200-95437AA9714D}"/>
                  </a:ext>
                </a:extLst>
              </p:cNvPr>
              <p:cNvCxnSpPr>
                <a:cxnSpLocks/>
              </p:cNvCxnSpPr>
              <p:nvPr/>
            </p:nvCxnSpPr>
            <p:spPr bwMode="auto">
              <a:xfrm>
                <a:off x="9056161" y="1896533"/>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197" name="Straight Connector 196">
                <a:extLst>
                  <a:ext uri="{FF2B5EF4-FFF2-40B4-BE49-F238E27FC236}">
                    <a16:creationId xmlns:a16="http://schemas.microsoft.com/office/drawing/2014/main" xmlns="" id="{CD60C2BB-3316-4ECE-A669-B01307C09410}"/>
                  </a:ext>
                </a:extLst>
              </p:cNvPr>
              <p:cNvCxnSpPr>
                <a:cxnSpLocks/>
              </p:cNvCxnSpPr>
              <p:nvPr/>
            </p:nvCxnSpPr>
            <p:spPr bwMode="auto">
              <a:xfrm>
                <a:off x="9049811" y="1896533"/>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198" name="Straight Connector 197">
                <a:extLst>
                  <a:ext uri="{FF2B5EF4-FFF2-40B4-BE49-F238E27FC236}">
                    <a16:creationId xmlns:a16="http://schemas.microsoft.com/office/drawing/2014/main" xmlns="" id="{C9BAF004-6A95-4EF9-A450-C4C91B038EA4}"/>
                  </a:ext>
                </a:extLst>
              </p:cNvPr>
              <p:cNvCxnSpPr>
                <a:cxnSpLocks/>
              </p:cNvCxnSpPr>
              <p:nvPr/>
            </p:nvCxnSpPr>
            <p:spPr bwMode="auto">
              <a:xfrm>
                <a:off x="9028644" y="1894416"/>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199" name="Straight Connector 198">
                <a:extLst>
                  <a:ext uri="{FF2B5EF4-FFF2-40B4-BE49-F238E27FC236}">
                    <a16:creationId xmlns:a16="http://schemas.microsoft.com/office/drawing/2014/main" xmlns="" id="{E5AD07D2-72E2-483D-BAF0-A4FF2D0E1931}"/>
                  </a:ext>
                </a:extLst>
              </p:cNvPr>
              <p:cNvCxnSpPr>
                <a:cxnSpLocks/>
              </p:cNvCxnSpPr>
              <p:nvPr/>
            </p:nvCxnSpPr>
            <p:spPr bwMode="auto">
              <a:xfrm>
                <a:off x="9006419" y="1896532"/>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200" name="Straight Connector 199">
                <a:extLst>
                  <a:ext uri="{FF2B5EF4-FFF2-40B4-BE49-F238E27FC236}">
                    <a16:creationId xmlns:a16="http://schemas.microsoft.com/office/drawing/2014/main" xmlns="" id="{C6154FB1-4C76-4646-83D9-7A1F66F5B153}"/>
                  </a:ext>
                </a:extLst>
              </p:cNvPr>
              <p:cNvCxnSpPr>
                <a:cxnSpLocks/>
              </p:cNvCxnSpPr>
              <p:nvPr/>
            </p:nvCxnSpPr>
            <p:spPr bwMode="auto">
              <a:xfrm>
                <a:off x="9001128" y="1896532"/>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201" name="Straight Connector 200">
                <a:extLst>
                  <a:ext uri="{FF2B5EF4-FFF2-40B4-BE49-F238E27FC236}">
                    <a16:creationId xmlns:a16="http://schemas.microsoft.com/office/drawing/2014/main" xmlns="" id="{5536C329-F1CE-48DF-8F5A-69DAEEAC42A1}"/>
                  </a:ext>
                </a:extLst>
              </p:cNvPr>
              <p:cNvCxnSpPr>
                <a:cxnSpLocks/>
              </p:cNvCxnSpPr>
              <p:nvPr/>
            </p:nvCxnSpPr>
            <p:spPr bwMode="auto">
              <a:xfrm>
                <a:off x="8987369" y="1896532"/>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202" name="Straight Connector 201">
                <a:extLst>
                  <a:ext uri="{FF2B5EF4-FFF2-40B4-BE49-F238E27FC236}">
                    <a16:creationId xmlns:a16="http://schemas.microsoft.com/office/drawing/2014/main" xmlns="" id="{CF541CB7-A5FA-4614-ADD0-31688A3F7EA3}"/>
                  </a:ext>
                </a:extLst>
              </p:cNvPr>
              <p:cNvCxnSpPr>
                <a:cxnSpLocks/>
              </p:cNvCxnSpPr>
              <p:nvPr/>
            </p:nvCxnSpPr>
            <p:spPr bwMode="auto">
              <a:xfrm>
                <a:off x="8973611" y="1896532"/>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203" name="Straight Connector 202">
                <a:extLst>
                  <a:ext uri="{FF2B5EF4-FFF2-40B4-BE49-F238E27FC236}">
                    <a16:creationId xmlns:a16="http://schemas.microsoft.com/office/drawing/2014/main" xmlns="" id="{FED754B5-7C2F-4752-9DDE-4E6015DDC884}"/>
                  </a:ext>
                </a:extLst>
              </p:cNvPr>
              <p:cNvCxnSpPr>
                <a:cxnSpLocks/>
              </p:cNvCxnSpPr>
              <p:nvPr/>
            </p:nvCxnSpPr>
            <p:spPr bwMode="auto">
              <a:xfrm>
                <a:off x="8961969" y="1887007"/>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204" name="Straight Connector 203">
                <a:extLst>
                  <a:ext uri="{FF2B5EF4-FFF2-40B4-BE49-F238E27FC236}">
                    <a16:creationId xmlns:a16="http://schemas.microsoft.com/office/drawing/2014/main" xmlns="" id="{117C4033-1671-4D55-B830-BF7F81986B27}"/>
                  </a:ext>
                </a:extLst>
              </p:cNvPr>
              <p:cNvCxnSpPr>
                <a:cxnSpLocks/>
              </p:cNvCxnSpPr>
              <p:nvPr/>
            </p:nvCxnSpPr>
            <p:spPr bwMode="auto">
              <a:xfrm>
                <a:off x="8957736" y="1887007"/>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205" name="Straight Connector 204">
                <a:extLst>
                  <a:ext uri="{FF2B5EF4-FFF2-40B4-BE49-F238E27FC236}">
                    <a16:creationId xmlns:a16="http://schemas.microsoft.com/office/drawing/2014/main" xmlns="" id="{3A3E7A92-B8A1-4615-96E3-77E9990E4715}"/>
                  </a:ext>
                </a:extLst>
              </p:cNvPr>
              <p:cNvCxnSpPr>
                <a:cxnSpLocks/>
              </p:cNvCxnSpPr>
              <p:nvPr/>
            </p:nvCxnSpPr>
            <p:spPr bwMode="auto">
              <a:xfrm>
                <a:off x="8948211" y="1887007"/>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206" name="Straight Connector 205">
                <a:extLst>
                  <a:ext uri="{FF2B5EF4-FFF2-40B4-BE49-F238E27FC236}">
                    <a16:creationId xmlns:a16="http://schemas.microsoft.com/office/drawing/2014/main" xmlns="" id="{2D0923CA-F260-4619-BD14-C6AC9E68162E}"/>
                  </a:ext>
                </a:extLst>
              </p:cNvPr>
              <p:cNvCxnSpPr>
                <a:cxnSpLocks/>
              </p:cNvCxnSpPr>
              <p:nvPr/>
            </p:nvCxnSpPr>
            <p:spPr bwMode="auto">
              <a:xfrm>
                <a:off x="8939744" y="1887007"/>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207" name="Straight Connector 206">
                <a:extLst>
                  <a:ext uri="{FF2B5EF4-FFF2-40B4-BE49-F238E27FC236}">
                    <a16:creationId xmlns:a16="http://schemas.microsoft.com/office/drawing/2014/main" xmlns="" id="{3E1971A1-3AD5-4D38-A56B-F0DBA5BD3626}"/>
                  </a:ext>
                </a:extLst>
              </p:cNvPr>
              <p:cNvCxnSpPr>
                <a:cxnSpLocks/>
              </p:cNvCxnSpPr>
              <p:nvPr/>
            </p:nvCxnSpPr>
            <p:spPr bwMode="auto">
              <a:xfrm>
                <a:off x="8920694" y="1887007"/>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208" name="Straight Connector 207">
                <a:extLst>
                  <a:ext uri="{FF2B5EF4-FFF2-40B4-BE49-F238E27FC236}">
                    <a16:creationId xmlns:a16="http://schemas.microsoft.com/office/drawing/2014/main" xmlns="" id="{4068BC42-B772-4034-8769-E3F80E76642B}"/>
                  </a:ext>
                </a:extLst>
              </p:cNvPr>
              <p:cNvCxnSpPr>
                <a:cxnSpLocks/>
              </p:cNvCxnSpPr>
              <p:nvPr/>
            </p:nvCxnSpPr>
            <p:spPr bwMode="auto">
              <a:xfrm>
                <a:off x="8904819" y="1887007"/>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209" name="Straight Connector 208">
                <a:extLst>
                  <a:ext uri="{FF2B5EF4-FFF2-40B4-BE49-F238E27FC236}">
                    <a16:creationId xmlns:a16="http://schemas.microsoft.com/office/drawing/2014/main" xmlns="" id="{0EA435B5-6668-4E76-980B-F3CFC4974EB5}"/>
                  </a:ext>
                </a:extLst>
              </p:cNvPr>
              <p:cNvCxnSpPr>
                <a:cxnSpLocks/>
              </p:cNvCxnSpPr>
              <p:nvPr/>
            </p:nvCxnSpPr>
            <p:spPr bwMode="auto">
              <a:xfrm>
                <a:off x="8896352" y="1887007"/>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210" name="Straight Connector 209">
                <a:extLst>
                  <a:ext uri="{FF2B5EF4-FFF2-40B4-BE49-F238E27FC236}">
                    <a16:creationId xmlns:a16="http://schemas.microsoft.com/office/drawing/2014/main" xmlns="" id="{DFD857AD-9B6E-4641-8767-6113330A063D}"/>
                  </a:ext>
                </a:extLst>
              </p:cNvPr>
              <p:cNvCxnSpPr>
                <a:cxnSpLocks/>
              </p:cNvCxnSpPr>
              <p:nvPr/>
            </p:nvCxnSpPr>
            <p:spPr bwMode="auto">
              <a:xfrm>
                <a:off x="8863543" y="1890182"/>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211" name="Straight Connector 210">
                <a:extLst>
                  <a:ext uri="{FF2B5EF4-FFF2-40B4-BE49-F238E27FC236}">
                    <a16:creationId xmlns:a16="http://schemas.microsoft.com/office/drawing/2014/main" xmlns="" id="{B415A247-0436-4713-B3C1-183DBFD08F92}"/>
                  </a:ext>
                </a:extLst>
              </p:cNvPr>
              <p:cNvCxnSpPr>
                <a:cxnSpLocks/>
              </p:cNvCxnSpPr>
              <p:nvPr/>
            </p:nvCxnSpPr>
            <p:spPr bwMode="auto">
              <a:xfrm>
                <a:off x="8846610" y="1891240"/>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212" name="Straight Connector 211">
                <a:extLst>
                  <a:ext uri="{FF2B5EF4-FFF2-40B4-BE49-F238E27FC236}">
                    <a16:creationId xmlns:a16="http://schemas.microsoft.com/office/drawing/2014/main" xmlns="" id="{088414F8-950F-4BA8-971C-B1B0A23D75C5}"/>
                  </a:ext>
                </a:extLst>
              </p:cNvPr>
              <p:cNvCxnSpPr>
                <a:cxnSpLocks/>
              </p:cNvCxnSpPr>
              <p:nvPr/>
            </p:nvCxnSpPr>
            <p:spPr bwMode="auto">
              <a:xfrm>
                <a:off x="8833910" y="1882773"/>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213" name="Straight Connector 212">
                <a:extLst>
                  <a:ext uri="{FF2B5EF4-FFF2-40B4-BE49-F238E27FC236}">
                    <a16:creationId xmlns:a16="http://schemas.microsoft.com/office/drawing/2014/main" xmlns="" id="{5C6684C8-EBCD-4296-8CB4-2125108F8B08}"/>
                  </a:ext>
                </a:extLst>
              </p:cNvPr>
              <p:cNvCxnSpPr>
                <a:cxnSpLocks/>
              </p:cNvCxnSpPr>
              <p:nvPr/>
            </p:nvCxnSpPr>
            <p:spPr bwMode="auto">
              <a:xfrm>
                <a:off x="8826501" y="1880656"/>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214" name="Straight Connector 213">
                <a:extLst>
                  <a:ext uri="{FF2B5EF4-FFF2-40B4-BE49-F238E27FC236}">
                    <a16:creationId xmlns:a16="http://schemas.microsoft.com/office/drawing/2014/main" xmlns="" id="{C825B65D-E003-4E3B-9219-485A02EB7294}"/>
                  </a:ext>
                </a:extLst>
              </p:cNvPr>
              <p:cNvCxnSpPr>
                <a:cxnSpLocks/>
              </p:cNvCxnSpPr>
              <p:nvPr/>
            </p:nvCxnSpPr>
            <p:spPr bwMode="auto">
              <a:xfrm>
                <a:off x="8795809" y="1879598"/>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215" name="Straight Connector 214">
                <a:extLst>
                  <a:ext uri="{FF2B5EF4-FFF2-40B4-BE49-F238E27FC236}">
                    <a16:creationId xmlns:a16="http://schemas.microsoft.com/office/drawing/2014/main" xmlns="" id="{459D8F4C-4AEB-4982-9F7D-98F8EA83FA04}"/>
                  </a:ext>
                </a:extLst>
              </p:cNvPr>
              <p:cNvCxnSpPr>
                <a:cxnSpLocks/>
              </p:cNvCxnSpPr>
              <p:nvPr/>
            </p:nvCxnSpPr>
            <p:spPr bwMode="auto">
              <a:xfrm>
                <a:off x="8792634" y="1879598"/>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216" name="Straight Connector 215">
                <a:extLst>
                  <a:ext uri="{FF2B5EF4-FFF2-40B4-BE49-F238E27FC236}">
                    <a16:creationId xmlns:a16="http://schemas.microsoft.com/office/drawing/2014/main" xmlns="" id="{F08171CD-8B06-4502-AE2A-27892684FDE7}"/>
                  </a:ext>
                </a:extLst>
              </p:cNvPr>
              <p:cNvCxnSpPr>
                <a:cxnSpLocks/>
              </p:cNvCxnSpPr>
              <p:nvPr/>
            </p:nvCxnSpPr>
            <p:spPr bwMode="auto">
              <a:xfrm>
                <a:off x="8780992" y="1879598"/>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217" name="Straight Connector 216">
                <a:extLst>
                  <a:ext uri="{FF2B5EF4-FFF2-40B4-BE49-F238E27FC236}">
                    <a16:creationId xmlns:a16="http://schemas.microsoft.com/office/drawing/2014/main" xmlns="" id="{FAA32F16-792A-41CC-A3C9-2D379176D781}"/>
                  </a:ext>
                </a:extLst>
              </p:cNvPr>
              <p:cNvCxnSpPr>
                <a:cxnSpLocks/>
              </p:cNvCxnSpPr>
              <p:nvPr/>
            </p:nvCxnSpPr>
            <p:spPr bwMode="auto">
              <a:xfrm>
                <a:off x="8772526" y="1879598"/>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218" name="Straight Connector 217">
                <a:extLst>
                  <a:ext uri="{FF2B5EF4-FFF2-40B4-BE49-F238E27FC236}">
                    <a16:creationId xmlns:a16="http://schemas.microsoft.com/office/drawing/2014/main" xmlns="" id="{7EF1044F-7104-4113-8346-073ADEA80525}"/>
                  </a:ext>
                </a:extLst>
              </p:cNvPr>
              <p:cNvCxnSpPr>
                <a:cxnSpLocks/>
              </p:cNvCxnSpPr>
              <p:nvPr/>
            </p:nvCxnSpPr>
            <p:spPr bwMode="auto">
              <a:xfrm>
                <a:off x="8768292" y="1879598"/>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219" name="Straight Connector 218">
                <a:extLst>
                  <a:ext uri="{FF2B5EF4-FFF2-40B4-BE49-F238E27FC236}">
                    <a16:creationId xmlns:a16="http://schemas.microsoft.com/office/drawing/2014/main" xmlns="" id="{48C0452C-717E-4B25-BD8A-F2F0AA65255A}"/>
                  </a:ext>
                </a:extLst>
              </p:cNvPr>
              <p:cNvCxnSpPr>
                <a:cxnSpLocks/>
              </p:cNvCxnSpPr>
              <p:nvPr/>
            </p:nvCxnSpPr>
            <p:spPr bwMode="auto">
              <a:xfrm>
                <a:off x="8760884" y="1879598"/>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220" name="Straight Connector 219">
                <a:extLst>
                  <a:ext uri="{FF2B5EF4-FFF2-40B4-BE49-F238E27FC236}">
                    <a16:creationId xmlns:a16="http://schemas.microsoft.com/office/drawing/2014/main" xmlns="" id="{E9F2B884-47D9-41FA-974B-83D826D41E21}"/>
                  </a:ext>
                </a:extLst>
              </p:cNvPr>
              <p:cNvCxnSpPr>
                <a:cxnSpLocks/>
              </p:cNvCxnSpPr>
              <p:nvPr/>
            </p:nvCxnSpPr>
            <p:spPr bwMode="auto">
              <a:xfrm>
                <a:off x="8723842" y="1887006"/>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221" name="Straight Connector 220">
                <a:extLst>
                  <a:ext uri="{FF2B5EF4-FFF2-40B4-BE49-F238E27FC236}">
                    <a16:creationId xmlns:a16="http://schemas.microsoft.com/office/drawing/2014/main" xmlns="" id="{DC7B9D01-959C-4AB7-A933-5E63DBCC9EB9}"/>
                  </a:ext>
                </a:extLst>
              </p:cNvPr>
              <p:cNvCxnSpPr>
                <a:cxnSpLocks/>
              </p:cNvCxnSpPr>
              <p:nvPr/>
            </p:nvCxnSpPr>
            <p:spPr bwMode="auto">
              <a:xfrm>
                <a:off x="8710084" y="1881714"/>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222" name="Straight Connector 221">
                <a:extLst>
                  <a:ext uri="{FF2B5EF4-FFF2-40B4-BE49-F238E27FC236}">
                    <a16:creationId xmlns:a16="http://schemas.microsoft.com/office/drawing/2014/main" xmlns="" id="{555DF6C1-2B88-4136-B856-CCAA26796D4A}"/>
                  </a:ext>
                </a:extLst>
              </p:cNvPr>
              <p:cNvCxnSpPr>
                <a:cxnSpLocks/>
              </p:cNvCxnSpPr>
              <p:nvPr/>
            </p:nvCxnSpPr>
            <p:spPr bwMode="auto">
              <a:xfrm>
                <a:off x="8683625" y="1881714"/>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223" name="Straight Connector 222">
                <a:extLst>
                  <a:ext uri="{FF2B5EF4-FFF2-40B4-BE49-F238E27FC236}">
                    <a16:creationId xmlns:a16="http://schemas.microsoft.com/office/drawing/2014/main" xmlns="" id="{71D3F725-E258-49C8-A6BB-9D0549E6FA38}"/>
                  </a:ext>
                </a:extLst>
              </p:cNvPr>
              <p:cNvCxnSpPr>
                <a:cxnSpLocks/>
              </p:cNvCxnSpPr>
              <p:nvPr/>
            </p:nvCxnSpPr>
            <p:spPr bwMode="auto">
              <a:xfrm>
                <a:off x="8667750" y="1881714"/>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224" name="Straight Connector 223">
                <a:extLst>
                  <a:ext uri="{FF2B5EF4-FFF2-40B4-BE49-F238E27FC236}">
                    <a16:creationId xmlns:a16="http://schemas.microsoft.com/office/drawing/2014/main" xmlns="" id="{4981C3FB-87E2-4594-AFA8-BCE397D756E6}"/>
                  </a:ext>
                </a:extLst>
              </p:cNvPr>
              <p:cNvCxnSpPr>
                <a:cxnSpLocks/>
              </p:cNvCxnSpPr>
              <p:nvPr/>
            </p:nvCxnSpPr>
            <p:spPr bwMode="auto">
              <a:xfrm>
                <a:off x="8661400" y="1881714"/>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225" name="Straight Connector 224">
                <a:extLst>
                  <a:ext uri="{FF2B5EF4-FFF2-40B4-BE49-F238E27FC236}">
                    <a16:creationId xmlns:a16="http://schemas.microsoft.com/office/drawing/2014/main" xmlns="" id="{1B3BDCA7-24C6-4621-8F8D-86BCDC148B87}"/>
                  </a:ext>
                </a:extLst>
              </p:cNvPr>
              <p:cNvCxnSpPr>
                <a:cxnSpLocks/>
              </p:cNvCxnSpPr>
              <p:nvPr/>
            </p:nvCxnSpPr>
            <p:spPr bwMode="auto">
              <a:xfrm>
                <a:off x="8645525" y="1881714"/>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226" name="Straight Connector 225">
                <a:extLst>
                  <a:ext uri="{FF2B5EF4-FFF2-40B4-BE49-F238E27FC236}">
                    <a16:creationId xmlns:a16="http://schemas.microsoft.com/office/drawing/2014/main" xmlns="" id="{557866D6-4156-48C2-98A9-5ED655D7BECF}"/>
                  </a:ext>
                </a:extLst>
              </p:cNvPr>
              <p:cNvCxnSpPr>
                <a:cxnSpLocks/>
              </p:cNvCxnSpPr>
              <p:nvPr/>
            </p:nvCxnSpPr>
            <p:spPr bwMode="auto">
              <a:xfrm>
                <a:off x="8627533" y="1880656"/>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227" name="Straight Connector 226">
                <a:extLst>
                  <a:ext uri="{FF2B5EF4-FFF2-40B4-BE49-F238E27FC236}">
                    <a16:creationId xmlns:a16="http://schemas.microsoft.com/office/drawing/2014/main" xmlns="" id="{DB10B0F8-4A66-4746-BBAD-8483C10D975A}"/>
                  </a:ext>
                </a:extLst>
              </p:cNvPr>
              <p:cNvCxnSpPr>
                <a:cxnSpLocks/>
              </p:cNvCxnSpPr>
              <p:nvPr/>
            </p:nvCxnSpPr>
            <p:spPr bwMode="auto">
              <a:xfrm>
                <a:off x="8624358" y="1880656"/>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228" name="Straight Connector 227">
                <a:extLst>
                  <a:ext uri="{FF2B5EF4-FFF2-40B4-BE49-F238E27FC236}">
                    <a16:creationId xmlns:a16="http://schemas.microsoft.com/office/drawing/2014/main" xmlns="" id="{93001012-5F78-466F-980D-22D4A1C825EF}"/>
                  </a:ext>
                </a:extLst>
              </p:cNvPr>
              <p:cNvCxnSpPr>
                <a:cxnSpLocks/>
              </p:cNvCxnSpPr>
              <p:nvPr/>
            </p:nvCxnSpPr>
            <p:spPr bwMode="auto">
              <a:xfrm>
                <a:off x="8615891" y="1880656"/>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229" name="Straight Connector 228">
                <a:extLst>
                  <a:ext uri="{FF2B5EF4-FFF2-40B4-BE49-F238E27FC236}">
                    <a16:creationId xmlns:a16="http://schemas.microsoft.com/office/drawing/2014/main" xmlns="" id="{EA72006B-9224-489C-AB56-9C42F559FD70}"/>
                  </a:ext>
                </a:extLst>
              </p:cNvPr>
              <p:cNvCxnSpPr>
                <a:cxnSpLocks/>
              </p:cNvCxnSpPr>
              <p:nvPr/>
            </p:nvCxnSpPr>
            <p:spPr bwMode="auto">
              <a:xfrm>
                <a:off x="8600016" y="1880656"/>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230" name="Straight Connector 229">
                <a:extLst>
                  <a:ext uri="{FF2B5EF4-FFF2-40B4-BE49-F238E27FC236}">
                    <a16:creationId xmlns:a16="http://schemas.microsoft.com/office/drawing/2014/main" xmlns="" id="{7E584885-1138-451A-BFB7-18A90B2F1741}"/>
                  </a:ext>
                </a:extLst>
              </p:cNvPr>
              <p:cNvCxnSpPr>
                <a:cxnSpLocks/>
              </p:cNvCxnSpPr>
              <p:nvPr/>
            </p:nvCxnSpPr>
            <p:spPr bwMode="auto">
              <a:xfrm>
                <a:off x="8604249" y="1880656"/>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231" name="Straight Connector 230">
                <a:extLst>
                  <a:ext uri="{FF2B5EF4-FFF2-40B4-BE49-F238E27FC236}">
                    <a16:creationId xmlns:a16="http://schemas.microsoft.com/office/drawing/2014/main" xmlns="" id="{C80530A7-C61D-4117-8F00-DFEAA7B98FAB}"/>
                  </a:ext>
                </a:extLst>
              </p:cNvPr>
              <p:cNvCxnSpPr>
                <a:cxnSpLocks/>
              </p:cNvCxnSpPr>
              <p:nvPr/>
            </p:nvCxnSpPr>
            <p:spPr bwMode="auto">
              <a:xfrm>
                <a:off x="8592607" y="1880656"/>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232" name="Straight Connector 231">
                <a:extLst>
                  <a:ext uri="{FF2B5EF4-FFF2-40B4-BE49-F238E27FC236}">
                    <a16:creationId xmlns:a16="http://schemas.microsoft.com/office/drawing/2014/main" xmlns="" id="{D0AA3532-7609-4E51-B120-B14C0C5A67AC}"/>
                  </a:ext>
                </a:extLst>
              </p:cNvPr>
              <p:cNvCxnSpPr>
                <a:cxnSpLocks/>
              </p:cNvCxnSpPr>
              <p:nvPr/>
            </p:nvCxnSpPr>
            <p:spPr bwMode="auto">
              <a:xfrm>
                <a:off x="8570382" y="1877481"/>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233" name="Straight Connector 232">
                <a:extLst>
                  <a:ext uri="{FF2B5EF4-FFF2-40B4-BE49-F238E27FC236}">
                    <a16:creationId xmlns:a16="http://schemas.microsoft.com/office/drawing/2014/main" xmlns="" id="{C2C9750E-4B07-44F4-A5AD-B15C8662659C}"/>
                  </a:ext>
                </a:extLst>
              </p:cNvPr>
              <p:cNvCxnSpPr>
                <a:cxnSpLocks/>
              </p:cNvCxnSpPr>
              <p:nvPr/>
            </p:nvCxnSpPr>
            <p:spPr bwMode="auto">
              <a:xfrm>
                <a:off x="8558740" y="1870073"/>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234" name="Straight Connector 233">
                <a:extLst>
                  <a:ext uri="{FF2B5EF4-FFF2-40B4-BE49-F238E27FC236}">
                    <a16:creationId xmlns:a16="http://schemas.microsoft.com/office/drawing/2014/main" xmlns="" id="{71916DC2-4E24-42CF-9EA4-6E73355235FB}"/>
                  </a:ext>
                </a:extLst>
              </p:cNvPr>
              <p:cNvCxnSpPr>
                <a:cxnSpLocks/>
              </p:cNvCxnSpPr>
              <p:nvPr/>
            </p:nvCxnSpPr>
            <p:spPr bwMode="auto">
              <a:xfrm>
                <a:off x="8543923" y="1870073"/>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235" name="Straight Connector 234">
                <a:extLst>
                  <a:ext uri="{FF2B5EF4-FFF2-40B4-BE49-F238E27FC236}">
                    <a16:creationId xmlns:a16="http://schemas.microsoft.com/office/drawing/2014/main" xmlns="" id="{CC903CD8-90B7-496A-B030-231ED2ED4CF9}"/>
                  </a:ext>
                </a:extLst>
              </p:cNvPr>
              <p:cNvCxnSpPr>
                <a:cxnSpLocks/>
              </p:cNvCxnSpPr>
              <p:nvPr/>
            </p:nvCxnSpPr>
            <p:spPr bwMode="auto">
              <a:xfrm>
                <a:off x="8524873" y="1875364"/>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236" name="Straight Connector 235">
                <a:extLst>
                  <a:ext uri="{FF2B5EF4-FFF2-40B4-BE49-F238E27FC236}">
                    <a16:creationId xmlns:a16="http://schemas.microsoft.com/office/drawing/2014/main" xmlns="" id="{BF7A908F-CFF5-4AED-A80E-A5535620280E}"/>
                  </a:ext>
                </a:extLst>
              </p:cNvPr>
              <p:cNvCxnSpPr>
                <a:cxnSpLocks/>
              </p:cNvCxnSpPr>
              <p:nvPr/>
            </p:nvCxnSpPr>
            <p:spPr bwMode="auto">
              <a:xfrm>
                <a:off x="8507940" y="1874305"/>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237" name="Straight Connector 236">
                <a:extLst>
                  <a:ext uri="{FF2B5EF4-FFF2-40B4-BE49-F238E27FC236}">
                    <a16:creationId xmlns:a16="http://schemas.microsoft.com/office/drawing/2014/main" xmlns="" id="{EA8A91A2-EBC2-4E1D-A292-C167373B333C}"/>
                  </a:ext>
                </a:extLst>
              </p:cNvPr>
              <p:cNvCxnSpPr>
                <a:cxnSpLocks/>
              </p:cNvCxnSpPr>
              <p:nvPr/>
            </p:nvCxnSpPr>
            <p:spPr bwMode="auto">
              <a:xfrm>
                <a:off x="8500532" y="1870072"/>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238" name="Straight Connector 237">
                <a:extLst>
                  <a:ext uri="{FF2B5EF4-FFF2-40B4-BE49-F238E27FC236}">
                    <a16:creationId xmlns:a16="http://schemas.microsoft.com/office/drawing/2014/main" xmlns="" id="{1A082F65-461D-4742-A861-065427483829}"/>
                  </a:ext>
                </a:extLst>
              </p:cNvPr>
              <p:cNvCxnSpPr>
                <a:cxnSpLocks/>
              </p:cNvCxnSpPr>
              <p:nvPr/>
            </p:nvCxnSpPr>
            <p:spPr bwMode="auto">
              <a:xfrm>
                <a:off x="8489948" y="1867956"/>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239" name="Straight Connector 238">
                <a:extLst>
                  <a:ext uri="{FF2B5EF4-FFF2-40B4-BE49-F238E27FC236}">
                    <a16:creationId xmlns:a16="http://schemas.microsoft.com/office/drawing/2014/main" xmlns="" id="{DEE05564-8863-4547-83E5-C644427657D4}"/>
                  </a:ext>
                </a:extLst>
              </p:cNvPr>
              <p:cNvCxnSpPr>
                <a:cxnSpLocks/>
              </p:cNvCxnSpPr>
              <p:nvPr/>
            </p:nvCxnSpPr>
            <p:spPr bwMode="auto">
              <a:xfrm>
                <a:off x="8479365" y="1855256"/>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240" name="Straight Connector 239">
                <a:extLst>
                  <a:ext uri="{FF2B5EF4-FFF2-40B4-BE49-F238E27FC236}">
                    <a16:creationId xmlns:a16="http://schemas.microsoft.com/office/drawing/2014/main" xmlns="" id="{0F13F8E4-E504-4BB5-81AD-AD38B0E61551}"/>
                  </a:ext>
                </a:extLst>
              </p:cNvPr>
              <p:cNvCxnSpPr>
                <a:cxnSpLocks/>
              </p:cNvCxnSpPr>
              <p:nvPr/>
            </p:nvCxnSpPr>
            <p:spPr bwMode="auto">
              <a:xfrm>
                <a:off x="8461373" y="1855256"/>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241" name="Straight Connector 240">
                <a:extLst>
                  <a:ext uri="{FF2B5EF4-FFF2-40B4-BE49-F238E27FC236}">
                    <a16:creationId xmlns:a16="http://schemas.microsoft.com/office/drawing/2014/main" xmlns="" id="{618A91FE-4770-458B-B555-DACB908B90F7}"/>
                  </a:ext>
                </a:extLst>
              </p:cNvPr>
              <p:cNvCxnSpPr>
                <a:cxnSpLocks/>
              </p:cNvCxnSpPr>
              <p:nvPr/>
            </p:nvCxnSpPr>
            <p:spPr bwMode="auto">
              <a:xfrm>
                <a:off x="8437031" y="1858431"/>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242" name="Straight Connector 241">
                <a:extLst>
                  <a:ext uri="{FF2B5EF4-FFF2-40B4-BE49-F238E27FC236}">
                    <a16:creationId xmlns:a16="http://schemas.microsoft.com/office/drawing/2014/main" xmlns="" id="{981EAEC8-EB82-4032-81FA-49EA2BFBF1C4}"/>
                  </a:ext>
                </a:extLst>
              </p:cNvPr>
              <p:cNvCxnSpPr>
                <a:cxnSpLocks/>
              </p:cNvCxnSpPr>
              <p:nvPr/>
            </p:nvCxnSpPr>
            <p:spPr bwMode="auto">
              <a:xfrm>
                <a:off x="8420098" y="1858431"/>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243" name="Straight Connector 242">
                <a:extLst>
                  <a:ext uri="{FF2B5EF4-FFF2-40B4-BE49-F238E27FC236}">
                    <a16:creationId xmlns:a16="http://schemas.microsoft.com/office/drawing/2014/main" xmlns="" id="{9BF06869-E086-46C9-B22A-B1A6D1C5D222}"/>
                  </a:ext>
                </a:extLst>
              </p:cNvPr>
              <p:cNvCxnSpPr>
                <a:cxnSpLocks/>
              </p:cNvCxnSpPr>
              <p:nvPr/>
            </p:nvCxnSpPr>
            <p:spPr bwMode="auto">
              <a:xfrm>
                <a:off x="8411631" y="1858431"/>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244" name="Straight Connector 243">
                <a:extLst>
                  <a:ext uri="{FF2B5EF4-FFF2-40B4-BE49-F238E27FC236}">
                    <a16:creationId xmlns:a16="http://schemas.microsoft.com/office/drawing/2014/main" xmlns="" id="{14F3EE74-668D-4A1D-993E-0040CE901445}"/>
                  </a:ext>
                </a:extLst>
              </p:cNvPr>
              <p:cNvCxnSpPr>
                <a:cxnSpLocks/>
              </p:cNvCxnSpPr>
              <p:nvPr/>
            </p:nvCxnSpPr>
            <p:spPr bwMode="auto">
              <a:xfrm>
                <a:off x="8427506" y="1858431"/>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245" name="Straight Connector 244">
                <a:extLst>
                  <a:ext uri="{FF2B5EF4-FFF2-40B4-BE49-F238E27FC236}">
                    <a16:creationId xmlns:a16="http://schemas.microsoft.com/office/drawing/2014/main" xmlns="" id="{0301708B-1F6B-42F6-AA7E-1C5339BE805F}"/>
                  </a:ext>
                </a:extLst>
              </p:cNvPr>
              <p:cNvCxnSpPr>
                <a:cxnSpLocks/>
              </p:cNvCxnSpPr>
              <p:nvPr/>
            </p:nvCxnSpPr>
            <p:spPr bwMode="auto">
              <a:xfrm>
                <a:off x="8408456" y="1854197"/>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246" name="Straight Connector 245">
                <a:extLst>
                  <a:ext uri="{FF2B5EF4-FFF2-40B4-BE49-F238E27FC236}">
                    <a16:creationId xmlns:a16="http://schemas.microsoft.com/office/drawing/2014/main" xmlns="" id="{4F1B5D90-0AD8-40ED-8ED2-F2B07C42FC37}"/>
                  </a:ext>
                </a:extLst>
              </p:cNvPr>
              <p:cNvCxnSpPr>
                <a:cxnSpLocks/>
              </p:cNvCxnSpPr>
              <p:nvPr/>
            </p:nvCxnSpPr>
            <p:spPr bwMode="auto">
              <a:xfrm>
                <a:off x="8387289" y="1854197"/>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247" name="Straight Connector 246">
                <a:extLst>
                  <a:ext uri="{FF2B5EF4-FFF2-40B4-BE49-F238E27FC236}">
                    <a16:creationId xmlns:a16="http://schemas.microsoft.com/office/drawing/2014/main" xmlns="" id="{2A886B80-46BB-4C54-B52F-A7F9DA65E12A}"/>
                  </a:ext>
                </a:extLst>
              </p:cNvPr>
              <p:cNvCxnSpPr>
                <a:cxnSpLocks/>
              </p:cNvCxnSpPr>
              <p:nvPr/>
            </p:nvCxnSpPr>
            <p:spPr bwMode="auto">
              <a:xfrm>
                <a:off x="8367181" y="1854197"/>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248" name="Straight Connector 247">
                <a:extLst>
                  <a:ext uri="{FF2B5EF4-FFF2-40B4-BE49-F238E27FC236}">
                    <a16:creationId xmlns:a16="http://schemas.microsoft.com/office/drawing/2014/main" xmlns="" id="{70A3D19C-5AAD-4978-8D4F-5DC5FCFF7733}"/>
                  </a:ext>
                </a:extLst>
              </p:cNvPr>
              <p:cNvCxnSpPr>
                <a:cxnSpLocks/>
              </p:cNvCxnSpPr>
              <p:nvPr/>
            </p:nvCxnSpPr>
            <p:spPr bwMode="auto">
              <a:xfrm>
                <a:off x="8344956" y="1848906"/>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249" name="Straight Connector 248">
                <a:extLst>
                  <a:ext uri="{FF2B5EF4-FFF2-40B4-BE49-F238E27FC236}">
                    <a16:creationId xmlns:a16="http://schemas.microsoft.com/office/drawing/2014/main" xmlns="" id="{9B943286-74F0-4B74-A5DF-E931F85709CC}"/>
                  </a:ext>
                </a:extLst>
              </p:cNvPr>
              <p:cNvCxnSpPr>
                <a:cxnSpLocks/>
              </p:cNvCxnSpPr>
              <p:nvPr/>
            </p:nvCxnSpPr>
            <p:spPr bwMode="auto">
              <a:xfrm>
                <a:off x="8339664" y="1848906"/>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250" name="Straight Connector 249">
                <a:extLst>
                  <a:ext uri="{FF2B5EF4-FFF2-40B4-BE49-F238E27FC236}">
                    <a16:creationId xmlns:a16="http://schemas.microsoft.com/office/drawing/2014/main" xmlns="" id="{0D6DC326-D8E8-49D1-98F7-C790A4BE17DE}"/>
                  </a:ext>
                </a:extLst>
              </p:cNvPr>
              <p:cNvCxnSpPr>
                <a:cxnSpLocks/>
              </p:cNvCxnSpPr>
              <p:nvPr/>
            </p:nvCxnSpPr>
            <p:spPr bwMode="auto">
              <a:xfrm>
                <a:off x="8321672" y="1848906"/>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251" name="Straight Connector 250">
                <a:extLst>
                  <a:ext uri="{FF2B5EF4-FFF2-40B4-BE49-F238E27FC236}">
                    <a16:creationId xmlns:a16="http://schemas.microsoft.com/office/drawing/2014/main" xmlns="" id="{D82F9710-655E-4CD0-ABD1-5F60067C7673}"/>
                  </a:ext>
                </a:extLst>
              </p:cNvPr>
              <p:cNvCxnSpPr>
                <a:cxnSpLocks/>
              </p:cNvCxnSpPr>
              <p:nvPr/>
            </p:nvCxnSpPr>
            <p:spPr bwMode="auto">
              <a:xfrm>
                <a:off x="8328022" y="1848906"/>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252" name="Straight Connector 251">
                <a:extLst>
                  <a:ext uri="{FF2B5EF4-FFF2-40B4-BE49-F238E27FC236}">
                    <a16:creationId xmlns:a16="http://schemas.microsoft.com/office/drawing/2014/main" xmlns="" id="{7B1BF91F-807B-468A-AB9B-79E23AF78BB4}"/>
                  </a:ext>
                </a:extLst>
              </p:cNvPr>
              <p:cNvCxnSpPr>
                <a:cxnSpLocks/>
              </p:cNvCxnSpPr>
              <p:nvPr/>
            </p:nvCxnSpPr>
            <p:spPr bwMode="auto">
              <a:xfrm>
                <a:off x="8314264" y="1848906"/>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253" name="Straight Connector 252">
                <a:extLst>
                  <a:ext uri="{FF2B5EF4-FFF2-40B4-BE49-F238E27FC236}">
                    <a16:creationId xmlns:a16="http://schemas.microsoft.com/office/drawing/2014/main" xmlns="" id="{CC3F2D3F-9511-48B6-8977-87589B4C2D4C}"/>
                  </a:ext>
                </a:extLst>
              </p:cNvPr>
              <p:cNvCxnSpPr>
                <a:cxnSpLocks/>
              </p:cNvCxnSpPr>
              <p:nvPr/>
            </p:nvCxnSpPr>
            <p:spPr bwMode="auto">
              <a:xfrm>
                <a:off x="8292039" y="1848906"/>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254" name="Straight Connector 253">
                <a:extLst>
                  <a:ext uri="{FF2B5EF4-FFF2-40B4-BE49-F238E27FC236}">
                    <a16:creationId xmlns:a16="http://schemas.microsoft.com/office/drawing/2014/main" xmlns="" id="{40B89F8D-0D9C-4E31-A47C-13A25F51FCB1}"/>
                  </a:ext>
                </a:extLst>
              </p:cNvPr>
              <p:cNvCxnSpPr>
                <a:cxnSpLocks/>
              </p:cNvCxnSpPr>
              <p:nvPr/>
            </p:nvCxnSpPr>
            <p:spPr bwMode="auto">
              <a:xfrm>
                <a:off x="8266639" y="1848906"/>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255" name="Straight Connector 254">
                <a:extLst>
                  <a:ext uri="{FF2B5EF4-FFF2-40B4-BE49-F238E27FC236}">
                    <a16:creationId xmlns:a16="http://schemas.microsoft.com/office/drawing/2014/main" xmlns="" id="{509469C7-36F7-474D-9BC3-1FB2903CB161}"/>
                  </a:ext>
                </a:extLst>
              </p:cNvPr>
              <p:cNvCxnSpPr>
                <a:cxnSpLocks/>
              </p:cNvCxnSpPr>
              <p:nvPr/>
            </p:nvCxnSpPr>
            <p:spPr bwMode="auto">
              <a:xfrm>
                <a:off x="8249706" y="1848906"/>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256" name="Straight Connector 255">
                <a:extLst>
                  <a:ext uri="{FF2B5EF4-FFF2-40B4-BE49-F238E27FC236}">
                    <a16:creationId xmlns:a16="http://schemas.microsoft.com/office/drawing/2014/main" xmlns="" id="{DDFB2243-1618-4D33-81E2-519222F2243E}"/>
                  </a:ext>
                </a:extLst>
              </p:cNvPr>
              <p:cNvCxnSpPr>
                <a:cxnSpLocks/>
              </p:cNvCxnSpPr>
              <p:nvPr/>
            </p:nvCxnSpPr>
            <p:spPr bwMode="auto">
              <a:xfrm>
                <a:off x="8238064" y="1848906"/>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257" name="Straight Connector 256">
                <a:extLst>
                  <a:ext uri="{FF2B5EF4-FFF2-40B4-BE49-F238E27FC236}">
                    <a16:creationId xmlns:a16="http://schemas.microsoft.com/office/drawing/2014/main" xmlns="" id="{64010AE2-C786-4845-A76F-F11AD28C7DF4}"/>
                  </a:ext>
                </a:extLst>
              </p:cNvPr>
              <p:cNvCxnSpPr>
                <a:cxnSpLocks/>
              </p:cNvCxnSpPr>
              <p:nvPr/>
            </p:nvCxnSpPr>
            <p:spPr bwMode="auto">
              <a:xfrm>
                <a:off x="8232772" y="1848906"/>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258" name="Straight Connector 257">
                <a:extLst>
                  <a:ext uri="{FF2B5EF4-FFF2-40B4-BE49-F238E27FC236}">
                    <a16:creationId xmlns:a16="http://schemas.microsoft.com/office/drawing/2014/main" xmlns="" id="{6C0D8778-B111-435B-8CBC-E3FB57B5FF65}"/>
                  </a:ext>
                </a:extLst>
              </p:cNvPr>
              <p:cNvCxnSpPr>
                <a:cxnSpLocks/>
              </p:cNvCxnSpPr>
              <p:nvPr/>
            </p:nvCxnSpPr>
            <p:spPr bwMode="auto">
              <a:xfrm>
                <a:off x="8210547" y="1843614"/>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259" name="Straight Connector 258">
                <a:extLst>
                  <a:ext uri="{FF2B5EF4-FFF2-40B4-BE49-F238E27FC236}">
                    <a16:creationId xmlns:a16="http://schemas.microsoft.com/office/drawing/2014/main" xmlns="" id="{1003A460-5B3E-4032-9758-4DA4C1DC394D}"/>
                  </a:ext>
                </a:extLst>
              </p:cNvPr>
              <p:cNvCxnSpPr>
                <a:cxnSpLocks/>
              </p:cNvCxnSpPr>
              <p:nvPr/>
            </p:nvCxnSpPr>
            <p:spPr bwMode="auto">
              <a:xfrm>
                <a:off x="8197847" y="1843614"/>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260" name="Straight Connector 259">
                <a:extLst>
                  <a:ext uri="{FF2B5EF4-FFF2-40B4-BE49-F238E27FC236}">
                    <a16:creationId xmlns:a16="http://schemas.microsoft.com/office/drawing/2014/main" xmlns="" id="{95BE96FC-FFD7-438F-A579-BC6F366A6BC2}"/>
                  </a:ext>
                </a:extLst>
              </p:cNvPr>
              <p:cNvCxnSpPr>
                <a:cxnSpLocks/>
              </p:cNvCxnSpPr>
              <p:nvPr/>
            </p:nvCxnSpPr>
            <p:spPr bwMode="auto">
              <a:xfrm>
                <a:off x="8215839" y="1843614"/>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261" name="Straight Connector 260">
                <a:extLst>
                  <a:ext uri="{FF2B5EF4-FFF2-40B4-BE49-F238E27FC236}">
                    <a16:creationId xmlns:a16="http://schemas.microsoft.com/office/drawing/2014/main" xmlns="" id="{5A5F9793-F520-4D92-9F66-298DD53FBE59}"/>
                  </a:ext>
                </a:extLst>
              </p:cNvPr>
              <p:cNvCxnSpPr>
                <a:cxnSpLocks/>
              </p:cNvCxnSpPr>
              <p:nvPr/>
            </p:nvCxnSpPr>
            <p:spPr bwMode="auto">
              <a:xfrm>
                <a:off x="8180914" y="1843614"/>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262" name="Straight Connector 261">
                <a:extLst>
                  <a:ext uri="{FF2B5EF4-FFF2-40B4-BE49-F238E27FC236}">
                    <a16:creationId xmlns:a16="http://schemas.microsoft.com/office/drawing/2014/main" xmlns="" id="{04695BE4-A854-404D-8F13-D46F0CF42C12}"/>
                  </a:ext>
                </a:extLst>
              </p:cNvPr>
              <p:cNvCxnSpPr>
                <a:cxnSpLocks/>
              </p:cNvCxnSpPr>
              <p:nvPr/>
            </p:nvCxnSpPr>
            <p:spPr bwMode="auto">
              <a:xfrm>
                <a:off x="8173505" y="1843614"/>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263" name="Straight Connector 262">
                <a:extLst>
                  <a:ext uri="{FF2B5EF4-FFF2-40B4-BE49-F238E27FC236}">
                    <a16:creationId xmlns:a16="http://schemas.microsoft.com/office/drawing/2014/main" xmlns="" id="{8399EE4A-8491-4D71-A84D-51141CF4BE19}"/>
                  </a:ext>
                </a:extLst>
              </p:cNvPr>
              <p:cNvCxnSpPr>
                <a:cxnSpLocks/>
              </p:cNvCxnSpPr>
              <p:nvPr/>
            </p:nvCxnSpPr>
            <p:spPr bwMode="auto">
              <a:xfrm>
                <a:off x="8159746" y="1843614"/>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264" name="Straight Connector 263">
                <a:extLst>
                  <a:ext uri="{FF2B5EF4-FFF2-40B4-BE49-F238E27FC236}">
                    <a16:creationId xmlns:a16="http://schemas.microsoft.com/office/drawing/2014/main" xmlns="" id="{CF8266E8-505D-4CCC-883A-A2975C3782DC}"/>
                  </a:ext>
                </a:extLst>
              </p:cNvPr>
              <p:cNvCxnSpPr>
                <a:cxnSpLocks/>
              </p:cNvCxnSpPr>
              <p:nvPr/>
            </p:nvCxnSpPr>
            <p:spPr bwMode="auto">
              <a:xfrm>
                <a:off x="8144930" y="1851022"/>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265" name="Straight Connector 264">
                <a:extLst>
                  <a:ext uri="{FF2B5EF4-FFF2-40B4-BE49-F238E27FC236}">
                    <a16:creationId xmlns:a16="http://schemas.microsoft.com/office/drawing/2014/main" xmlns="" id="{E1016E72-89AD-4057-97E7-A0565708A911}"/>
                  </a:ext>
                </a:extLst>
              </p:cNvPr>
              <p:cNvCxnSpPr>
                <a:cxnSpLocks/>
              </p:cNvCxnSpPr>
              <p:nvPr/>
            </p:nvCxnSpPr>
            <p:spPr bwMode="auto">
              <a:xfrm>
                <a:off x="8134346" y="1851022"/>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266" name="Straight Connector 265">
                <a:extLst>
                  <a:ext uri="{FF2B5EF4-FFF2-40B4-BE49-F238E27FC236}">
                    <a16:creationId xmlns:a16="http://schemas.microsoft.com/office/drawing/2014/main" xmlns="" id="{3317E051-E33F-4E4E-8B73-BF240E4D4371}"/>
                  </a:ext>
                </a:extLst>
              </p:cNvPr>
              <p:cNvCxnSpPr>
                <a:cxnSpLocks/>
              </p:cNvCxnSpPr>
              <p:nvPr/>
            </p:nvCxnSpPr>
            <p:spPr bwMode="auto">
              <a:xfrm>
                <a:off x="8129054" y="1851022"/>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267" name="Straight Connector 266">
                <a:extLst>
                  <a:ext uri="{FF2B5EF4-FFF2-40B4-BE49-F238E27FC236}">
                    <a16:creationId xmlns:a16="http://schemas.microsoft.com/office/drawing/2014/main" xmlns="" id="{D8CE5EBE-BEE9-4F09-9FE1-34F4441030C1}"/>
                  </a:ext>
                </a:extLst>
              </p:cNvPr>
              <p:cNvCxnSpPr>
                <a:cxnSpLocks/>
              </p:cNvCxnSpPr>
              <p:nvPr/>
            </p:nvCxnSpPr>
            <p:spPr bwMode="auto">
              <a:xfrm>
                <a:off x="8106829" y="1844672"/>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268" name="Straight Connector 267">
                <a:extLst>
                  <a:ext uri="{FF2B5EF4-FFF2-40B4-BE49-F238E27FC236}">
                    <a16:creationId xmlns:a16="http://schemas.microsoft.com/office/drawing/2014/main" xmlns="" id="{75785C43-8561-442C-B90F-BB4A03FCB163}"/>
                  </a:ext>
                </a:extLst>
              </p:cNvPr>
              <p:cNvCxnSpPr>
                <a:cxnSpLocks/>
              </p:cNvCxnSpPr>
              <p:nvPr/>
            </p:nvCxnSpPr>
            <p:spPr bwMode="auto">
              <a:xfrm>
                <a:off x="8084604" y="1844672"/>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269" name="Straight Connector 268">
                <a:extLst>
                  <a:ext uri="{FF2B5EF4-FFF2-40B4-BE49-F238E27FC236}">
                    <a16:creationId xmlns:a16="http://schemas.microsoft.com/office/drawing/2014/main" xmlns="" id="{24470C85-C22E-4725-9CA3-0DA21CFDE36B}"/>
                  </a:ext>
                </a:extLst>
              </p:cNvPr>
              <p:cNvCxnSpPr>
                <a:cxnSpLocks/>
              </p:cNvCxnSpPr>
              <p:nvPr/>
            </p:nvCxnSpPr>
            <p:spPr bwMode="auto">
              <a:xfrm>
                <a:off x="8067670" y="1844672"/>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270" name="Straight Connector 269">
                <a:extLst>
                  <a:ext uri="{FF2B5EF4-FFF2-40B4-BE49-F238E27FC236}">
                    <a16:creationId xmlns:a16="http://schemas.microsoft.com/office/drawing/2014/main" xmlns="" id="{8342C72C-389C-4A7D-8418-57D608E08E23}"/>
                  </a:ext>
                </a:extLst>
              </p:cNvPr>
              <p:cNvCxnSpPr>
                <a:cxnSpLocks/>
              </p:cNvCxnSpPr>
              <p:nvPr/>
            </p:nvCxnSpPr>
            <p:spPr bwMode="auto">
              <a:xfrm>
                <a:off x="8059204" y="1844672"/>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271" name="Straight Connector 270">
                <a:extLst>
                  <a:ext uri="{FF2B5EF4-FFF2-40B4-BE49-F238E27FC236}">
                    <a16:creationId xmlns:a16="http://schemas.microsoft.com/office/drawing/2014/main" xmlns="" id="{F08923DE-1EC2-406F-B689-6F139F493C8C}"/>
                  </a:ext>
                </a:extLst>
              </p:cNvPr>
              <p:cNvCxnSpPr>
                <a:cxnSpLocks/>
              </p:cNvCxnSpPr>
              <p:nvPr/>
            </p:nvCxnSpPr>
            <p:spPr bwMode="auto">
              <a:xfrm>
                <a:off x="8051796" y="1844672"/>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272" name="Straight Connector 271">
                <a:extLst>
                  <a:ext uri="{FF2B5EF4-FFF2-40B4-BE49-F238E27FC236}">
                    <a16:creationId xmlns:a16="http://schemas.microsoft.com/office/drawing/2014/main" xmlns="" id="{7EB43765-D8F7-42F1-9731-B3A1D796444D}"/>
                  </a:ext>
                </a:extLst>
              </p:cNvPr>
              <p:cNvCxnSpPr>
                <a:cxnSpLocks/>
              </p:cNvCxnSpPr>
              <p:nvPr/>
            </p:nvCxnSpPr>
            <p:spPr bwMode="auto">
              <a:xfrm>
                <a:off x="8042271" y="1844672"/>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273" name="Straight Connector 272">
                <a:extLst>
                  <a:ext uri="{FF2B5EF4-FFF2-40B4-BE49-F238E27FC236}">
                    <a16:creationId xmlns:a16="http://schemas.microsoft.com/office/drawing/2014/main" xmlns="" id="{159A7010-598B-4EBE-A242-2CC82D8E7B60}"/>
                  </a:ext>
                </a:extLst>
              </p:cNvPr>
              <p:cNvCxnSpPr>
                <a:cxnSpLocks/>
              </p:cNvCxnSpPr>
              <p:nvPr/>
            </p:nvCxnSpPr>
            <p:spPr bwMode="auto">
              <a:xfrm>
                <a:off x="8034863" y="1844672"/>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274" name="Straight Connector 273">
                <a:extLst>
                  <a:ext uri="{FF2B5EF4-FFF2-40B4-BE49-F238E27FC236}">
                    <a16:creationId xmlns:a16="http://schemas.microsoft.com/office/drawing/2014/main" xmlns="" id="{19A2B399-78EB-43D4-A394-DA127BA3B9FC}"/>
                  </a:ext>
                </a:extLst>
              </p:cNvPr>
              <p:cNvCxnSpPr>
                <a:cxnSpLocks/>
              </p:cNvCxnSpPr>
              <p:nvPr/>
            </p:nvCxnSpPr>
            <p:spPr bwMode="auto">
              <a:xfrm>
                <a:off x="8010521" y="1844672"/>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275" name="Straight Connector 274">
                <a:extLst>
                  <a:ext uri="{FF2B5EF4-FFF2-40B4-BE49-F238E27FC236}">
                    <a16:creationId xmlns:a16="http://schemas.microsoft.com/office/drawing/2014/main" xmlns="" id="{73E44A06-E171-4E91-B2F0-8319D10A317C}"/>
                  </a:ext>
                </a:extLst>
              </p:cNvPr>
              <p:cNvCxnSpPr>
                <a:cxnSpLocks/>
              </p:cNvCxnSpPr>
              <p:nvPr/>
            </p:nvCxnSpPr>
            <p:spPr bwMode="auto">
              <a:xfrm>
                <a:off x="7991471" y="1844672"/>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276" name="Straight Connector 275">
                <a:extLst>
                  <a:ext uri="{FF2B5EF4-FFF2-40B4-BE49-F238E27FC236}">
                    <a16:creationId xmlns:a16="http://schemas.microsoft.com/office/drawing/2014/main" xmlns="" id="{645C8E58-9A0B-4C78-A8D8-6454DAA4D842}"/>
                  </a:ext>
                </a:extLst>
              </p:cNvPr>
              <p:cNvCxnSpPr>
                <a:cxnSpLocks/>
              </p:cNvCxnSpPr>
              <p:nvPr/>
            </p:nvCxnSpPr>
            <p:spPr bwMode="auto">
              <a:xfrm>
                <a:off x="7971362" y="1839380"/>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277" name="Straight Connector 276">
                <a:extLst>
                  <a:ext uri="{FF2B5EF4-FFF2-40B4-BE49-F238E27FC236}">
                    <a16:creationId xmlns:a16="http://schemas.microsoft.com/office/drawing/2014/main" xmlns="" id="{2CF0A58D-AD4E-4B9A-88AB-9E4A4B00BCC1}"/>
                  </a:ext>
                </a:extLst>
              </p:cNvPr>
              <p:cNvCxnSpPr>
                <a:cxnSpLocks/>
              </p:cNvCxnSpPr>
              <p:nvPr/>
            </p:nvCxnSpPr>
            <p:spPr bwMode="auto">
              <a:xfrm>
                <a:off x="7950196" y="1839380"/>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278" name="Straight Connector 277">
                <a:extLst>
                  <a:ext uri="{FF2B5EF4-FFF2-40B4-BE49-F238E27FC236}">
                    <a16:creationId xmlns:a16="http://schemas.microsoft.com/office/drawing/2014/main" xmlns="" id="{4F974C31-694D-41FB-B70C-4172A90BCFAF}"/>
                  </a:ext>
                </a:extLst>
              </p:cNvPr>
              <p:cNvCxnSpPr>
                <a:cxnSpLocks/>
              </p:cNvCxnSpPr>
              <p:nvPr/>
            </p:nvCxnSpPr>
            <p:spPr bwMode="auto">
              <a:xfrm>
                <a:off x="7941729" y="1839380"/>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279" name="Straight Connector 278">
                <a:extLst>
                  <a:ext uri="{FF2B5EF4-FFF2-40B4-BE49-F238E27FC236}">
                    <a16:creationId xmlns:a16="http://schemas.microsoft.com/office/drawing/2014/main" xmlns="" id="{EE0AFA99-A3B0-4C55-8D68-690054905226}"/>
                  </a:ext>
                </a:extLst>
              </p:cNvPr>
              <p:cNvCxnSpPr>
                <a:cxnSpLocks/>
              </p:cNvCxnSpPr>
              <p:nvPr/>
            </p:nvCxnSpPr>
            <p:spPr bwMode="auto">
              <a:xfrm>
                <a:off x="7932204" y="1839380"/>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280" name="Straight Connector 279">
                <a:extLst>
                  <a:ext uri="{FF2B5EF4-FFF2-40B4-BE49-F238E27FC236}">
                    <a16:creationId xmlns:a16="http://schemas.microsoft.com/office/drawing/2014/main" xmlns="" id="{83DEB6FF-A330-4D5D-BCFB-ED3A5187B509}"/>
                  </a:ext>
                </a:extLst>
              </p:cNvPr>
              <p:cNvCxnSpPr>
                <a:cxnSpLocks/>
              </p:cNvCxnSpPr>
              <p:nvPr/>
            </p:nvCxnSpPr>
            <p:spPr bwMode="auto">
              <a:xfrm>
                <a:off x="7917388" y="1839380"/>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281" name="Straight Connector 280">
                <a:extLst>
                  <a:ext uri="{FF2B5EF4-FFF2-40B4-BE49-F238E27FC236}">
                    <a16:creationId xmlns:a16="http://schemas.microsoft.com/office/drawing/2014/main" xmlns="" id="{26BE1CED-718B-46B2-93A1-52F9793715E5}"/>
                  </a:ext>
                </a:extLst>
              </p:cNvPr>
              <p:cNvCxnSpPr>
                <a:cxnSpLocks/>
              </p:cNvCxnSpPr>
              <p:nvPr/>
            </p:nvCxnSpPr>
            <p:spPr bwMode="auto">
              <a:xfrm>
                <a:off x="7907863" y="1839380"/>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282" name="Straight Connector 281">
                <a:extLst>
                  <a:ext uri="{FF2B5EF4-FFF2-40B4-BE49-F238E27FC236}">
                    <a16:creationId xmlns:a16="http://schemas.microsoft.com/office/drawing/2014/main" xmlns="" id="{9DA5D608-BA67-4C73-A50E-3632BBA84F7C}"/>
                  </a:ext>
                </a:extLst>
              </p:cNvPr>
              <p:cNvCxnSpPr>
                <a:cxnSpLocks/>
              </p:cNvCxnSpPr>
              <p:nvPr/>
            </p:nvCxnSpPr>
            <p:spPr bwMode="auto">
              <a:xfrm>
                <a:off x="7902571" y="1839380"/>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283" name="Straight Connector 282">
                <a:extLst>
                  <a:ext uri="{FF2B5EF4-FFF2-40B4-BE49-F238E27FC236}">
                    <a16:creationId xmlns:a16="http://schemas.microsoft.com/office/drawing/2014/main" xmlns="" id="{F55535B6-F065-4777-BB6E-53D01A1B91AF}"/>
                  </a:ext>
                </a:extLst>
              </p:cNvPr>
              <p:cNvCxnSpPr>
                <a:cxnSpLocks/>
              </p:cNvCxnSpPr>
              <p:nvPr/>
            </p:nvCxnSpPr>
            <p:spPr bwMode="auto">
              <a:xfrm>
                <a:off x="7880346" y="1839380"/>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284" name="Straight Connector 283">
                <a:extLst>
                  <a:ext uri="{FF2B5EF4-FFF2-40B4-BE49-F238E27FC236}">
                    <a16:creationId xmlns:a16="http://schemas.microsoft.com/office/drawing/2014/main" xmlns="" id="{D0795EED-5AB7-48FE-B3DD-FCA00ADCB5D6}"/>
                  </a:ext>
                </a:extLst>
              </p:cNvPr>
              <p:cNvCxnSpPr>
                <a:cxnSpLocks/>
              </p:cNvCxnSpPr>
              <p:nvPr/>
            </p:nvCxnSpPr>
            <p:spPr bwMode="auto">
              <a:xfrm>
                <a:off x="7872938" y="1839380"/>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285" name="Straight Connector 284">
                <a:extLst>
                  <a:ext uri="{FF2B5EF4-FFF2-40B4-BE49-F238E27FC236}">
                    <a16:creationId xmlns:a16="http://schemas.microsoft.com/office/drawing/2014/main" xmlns="" id="{7B113F9C-5097-4D34-8E49-6F3E5069792D}"/>
                  </a:ext>
                </a:extLst>
              </p:cNvPr>
              <p:cNvCxnSpPr>
                <a:cxnSpLocks/>
              </p:cNvCxnSpPr>
              <p:nvPr/>
            </p:nvCxnSpPr>
            <p:spPr bwMode="auto">
              <a:xfrm>
                <a:off x="7862354" y="1839380"/>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286" name="Straight Connector 285">
                <a:extLst>
                  <a:ext uri="{FF2B5EF4-FFF2-40B4-BE49-F238E27FC236}">
                    <a16:creationId xmlns:a16="http://schemas.microsoft.com/office/drawing/2014/main" xmlns="" id="{3916E252-F388-46CD-B094-D6C568EB0FA8}"/>
                  </a:ext>
                </a:extLst>
              </p:cNvPr>
              <p:cNvCxnSpPr>
                <a:cxnSpLocks/>
              </p:cNvCxnSpPr>
              <p:nvPr/>
            </p:nvCxnSpPr>
            <p:spPr bwMode="auto">
              <a:xfrm>
                <a:off x="7852829" y="1829855"/>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287" name="Straight Connector 286">
                <a:extLst>
                  <a:ext uri="{FF2B5EF4-FFF2-40B4-BE49-F238E27FC236}">
                    <a16:creationId xmlns:a16="http://schemas.microsoft.com/office/drawing/2014/main" xmlns="" id="{6D7E8664-E764-4EF3-A31A-4D4A63B14095}"/>
                  </a:ext>
                </a:extLst>
              </p:cNvPr>
              <p:cNvCxnSpPr>
                <a:cxnSpLocks/>
              </p:cNvCxnSpPr>
              <p:nvPr/>
            </p:nvCxnSpPr>
            <p:spPr bwMode="auto">
              <a:xfrm>
                <a:off x="7832721" y="1834088"/>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288" name="Straight Connector 287">
                <a:extLst>
                  <a:ext uri="{FF2B5EF4-FFF2-40B4-BE49-F238E27FC236}">
                    <a16:creationId xmlns:a16="http://schemas.microsoft.com/office/drawing/2014/main" xmlns="" id="{4E6E2637-825A-4717-8CEF-88B5BB954750}"/>
                  </a:ext>
                </a:extLst>
              </p:cNvPr>
              <p:cNvCxnSpPr>
                <a:cxnSpLocks/>
              </p:cNvCxnSpPr>
              <p:nvPr/>
            </p:nvCxnSpPr>
            <p:spPr bwMode="auto">
              <a:xfrm>
                <a:off x="7820021" y="1834088"/>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289" name="Straight Connector 288">
                <a:extLst>
                  <a:ext uri="{FF2B5EF4-FFF2-40B4-BE49-F238E27FC236}">
                    <a16:creationId xmlns:a16="http://schemas.microsoft.com/office/drawing/2014/main" xmlns="" id="{4EAD32C6-321D-4EB2-8DA7-448512A24AA8}"/>
                  </a:ext>
                </a:extLst>
              </p:cNvPr>
              <p:cNvCxnSpPr>
                <a:cxnSpLocks/>
              </p:cNvCxnSpPr>
              <p:nvPr/>
            </p:nvCxnSpPr>
            <p:spPr bwMode="auto">
              <a:xfrm>
                <a:off x="7804146" y="1834088"/>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290" name="Straight Connector 289">
                <a:extLst>
                  <a:ext uri="{FF2B5EF4-FFF2-40B4-BE49-F238E27FC236}">
                    <a16:creationId xmlns:a16="http://schemas.microsoft.com/office/drawing/2014/main" xmlns="" id="{8DECBA08-4334-4738-902D-AF3ECD47636E}"/>
                  </a:ext>
                </a:extLst>
              </p:cNvPr>
              <p:cNvCxnSpPr>
                <a:cxnSpLocks/>
              </p:cNvCxnSpPr>
              <p:nvPr/>
            </p:nvCxnSpPr>
            <p:spPr bwMode="auto">
              <a:xfrm>
                <a:off x="7818962" y="1837263"/>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291" name="Straight Connector 290">
                <a:extLst>
                  <a:ext uri="{FF2B5EF4-FFF2-40B4-BE49-F238E27FC236}">
                    <a16:creationId xmlns:a16="http://schemas.microsoft.com/office/drawing/2014/main" xmlns="" id="{E3D6390A-322C-45F3-82D8-B70975600974}"/>
                  </a:ext>
                </a:extLst>
              </p:cNvPr>
              <p:cNvCxnSpPr>
                <a:cxnSpLocks/>
              </p:cNvCxnSpPr>
              <p:nvPr/>
            </p:nvCxnSpPr>
            <p:spPr bwMode="auto">
              <a:xfrm>
                <a:off x="7800971" y="1828796"/>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292" name="Straight Connector 291">
                <a:extLst>
                  <a:ext uri="{FF2B5EF4-FFF2-40B4-BE49-F238E27FC236}">
                    <a16:creationId xmlns:a16="http://schemas.microsoft.com/office/drawing/2014/main" xmlns="" id="{C56F0177-8699-471B-9EA8-C36B5402C35E}"/>
                  </a:ext>
                </a:extLst>
              </p:cNvPr>
              <p:cNvCxnSpPr>
                <a:cxnSpLocks/>
              </p:cNvCxnSpPr>
              <p:nvPr/>
            </p:nvCxnSpPr>
            <p:spPr bwMode="auto">
              <a:xfrm>
                <a:off x="7780862" y="1828796"/>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293" name="Straight Connector 292">
                <a:extLst>
                  <a:ext uri="{FF2B5EF4-FFF2-40B4-BE49-F238E27FC236}">
                    <a16:creationId xmlns:a16="http://schemas.microsoft.com/office/drawing/2014/main" xmlns="" id="{13419652-44C1-45E2-B3EA-478BF0D7D904}"/>
                  </a:ext>
                </a:extLst>
              </p:cNvPr>
              <p:cNvCxnSpPr>
                <a:cxnSpLocks/>
              </p:cNvCxnSpPr>
              <p:nvPr/>
            </p:nvCxnSpPr>
            <p:spPr bwMode="auto">
              <a:xfrm>
                <a:off x="7772395" y="1828796"/>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294" name="Straight Connector 293">
                <a:extLst>
                  <a:ext uri="{FF2B5EF4-FFF2-40B4-BE49-F238E27FC236}">
                    <a16:creationId xmlns:a16="http://schemas.microsoft.com/office/drawing/2014/main" xmlns="" id="{7494B98A-01D9-482F-9AA3-38B79EC71193}"/>
                  </a:ext>
                </a:extLst>
              </p:cNvPr>
              <p:cNvCxnSpPr>
                <a:cxnSpLocks/>
              </p:cNvCxnSpPr>
              <p:nvPr/>
            </p:nvCxnSpPr>
            <p:spPr bwMode="auto">
              <a:xfrm>
                <a:off x="7759695" y="1828796"/>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295" name="Straight Connector 294">
                <a:extLst>
                  <a:ext uri="{FF2B5EF4-FFF2-40B4-BE49-F238E27FC236}">
                    <a16:creationId xmlns:a16="http://schemas.microsoft.com/office/drawing/2014/main" xmlns="" id="{092BE4EB-2AB5-442D-AB04-8DF1C8B5B99F}"/>
                  </a:ext>
                </a:extLst>
              </p:cNvPr>
              <p:cNvCxnSpPr>
                <a:cxnSpLocks/>
              </p:cNvCxnSpPr>
              <p:nvPr/>
            </p:nvCxnSpPr>
            <p:spPr bwMode="auto">
              <a:xfrm>
                <a:off x="7750170" y="1828796"/>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296" name="Straight Connector 295">
                <a:extLst>
                  <a:ext uri="{FF2B5EF4-FFF2-40B4-BE49-F238E27FC236}">
                    <a16:creationId xmlns:a16="http://schemas.microsoft.com/office/drawing/2014/main" xmlns="" id="{4FA5E841-14D1-49AA-A90F-47EDE00146CF}"/>
                  </a:ext>
                </a:extLst>
              </p:cNvPr>
              <p:cNvCxnSpPr>
                <a:cxnSpLocks/>
              </p:cNvCxnSpPr>
              <p:nvPr/>
            </p:nvCxnSpPr>
            <p:spPr bwMode="auto">
              <a:xfrm>
                <a:off x="7730061" y="1824563"/>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297" name="Straight Connector 296">
                <a:extLst>
                  <a:ext uri="{FF2B5EF4-FFF2-40B4-BE49-F238E27FC236}">
                    <a16:creationId xmlns:a16="http://schemas.microsoft.com/office/drawing/2014/main" xmlns="" id="{10AD0C70-C0AC-499D-828D-7837DA9F4DCD}"/>
                  </a:ext>
                </a:extLst>
              </p:cNvPr>
              <p:cNvCxnSpPr>
                <a:cxnSpLocks/>
              </p:cNvCxnSpPr>
              <p:nvPr/>
            </p:nvCxnSpPr>
            <p:spPr bwMode="auto">
              <a:xfrm>
                <a:off x="7720536" y="1824563"/>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298" name="Straight Connector 297">
                <a:extLst>
                  <a:ext uri="{FF2B5EF4-FFF2-40B4-BE49-F238E27FC236}">
                    <a16:creationId xmlns:a16="http://schemas.microsoft.com/office/drawing/2014/main" xmlns="" id="{8D15B7EB-ECBC-4E67-979F-C3A802CEDCF4}"/>
                  </a:ext>
                </a:extLst>
              </p:cNvPr>
              <p:cNvCxnSpPr>
                <a:cxnSpLocks/>
              </p:cNvCxnSpPr>
              <p:nvPr/>
            </p:nvCxnSpPr>
            <p:spPr bwMode="auto">
              <a:xfrm>
                <a:off x="7715245" y="1824563"/>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299" name="Straight Connector 298">
                <a:extLst>
                  <a:ext uri="{FF2B5EF4-FFF2-40B4-BE49-F238E27FC236}">
                    <a16:creationId xmlns:a16="http://schemas.microsoft.com/office/drawing/2014/main" xmlns="" id="{1B496B1F-4C4F-429C-A009-56BC872CB96C}"/>
                  </a:ext>
                </a:extLst>
              </p:cNvPr>
              <p:cNvCxnSpPr>
                <a:cxnSpLocks/>
              </p:cNvCxnSpPr>
              <p:nvPr/>
            </p:nvCxnSpPr>
            <p:spPr bwMode="auto">
              <a:xfrm>
                <a:off x="7696195" y="1824563"/>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300" name="Straight Connector 299">
                <a:extLst>
                  <a:ext uri="{FF2B5EF4-FFF2-40B4-BE49-F238E27FC236}">
                    <a16:creationId xmlns:a16="http://schemas.microsoft.com/office/drawing/2014/main" xmlns="" id="{E8B17D4A-50B8-4BFA-8AD8-D6440874F59D}"/>
                  </a:ext>
                </a:extLst>
              </p:cNvPr>
              <p:cNvCxnSpPr>
                <a:cxnSpLocks/>
              </p:cNvCxnSpPr>
              <p:nvPr/>
            </p:nvCxnSpPr>
            <p:spPr bwMode="auto">
              <a:xfrm>
                <a:off x="7683495" y="1824563"/>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301" name="Straight Connector 300">
                <a:extLst>
                  <a:ext uri="{FF2B5EF4-FFF2-40B4-BE49-F238E27FC236}">
                    <a16:creationId xmlns:a16="http://schemas.microsoft.com/office/drawing/2014/main" xmlns="" id="{E2171C15-A0DA-4352-A7B3-C88DA4EB719B}"/>
                  </a:ext>
                </a:extLst>
              </p:cNvPr>
              <p:cNvCxnSpPr>
                <a:cxnSpLocks/>
              </p:cNvCxnSpPr>
              <p:nvPr/>
            </p:nvCxnSpPr>
            <p:spPr bwMode="auto">
              <a:xfrm>
                <a:off x="7679262" y="1824563"/>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302" name="Straight Connector 301">
                <a:extLst>
                  <a:ext uri="{FF2B5EF4-FFF2-40B4-BE49-F238E27FC236}">
                    <a16:creationId xmlns:a16="http://schemas.microsoft.com/office/drawing/2014/main" xmlns="" id="{A7229FA1-D240-4E90-9DBB-CE81FCB9AED9}"/>
                  </a:ext>
                </a:extLst>
              </p:cNvPr>
              <p:cNvCxnSpPr>
                <a:cxnSpLocks/>
              </p:cNvCxnSpPr>
              <p:nvPr/>
            </p:nvCxnSpPr>
            <p:spPr bwMode="auto">
              <a:xfrm>
                <a:off x="7668679" y="1824563"/>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303" name="Straight Connector 302">
                <a:extLst>
                  <a:ext uri="{FF2B5EF4-FFF2-40B4-BE49-F238E27FC236}">
                    <a16:creationId xmlns:a16="http://schemas.microsoft.com/office/drawing/2014/main" xmlns="" id="{9D10F740-1E00-444B-A204-D36933A91BE2}"/>
                  </a:ext>
                </a:extLst>
              </p:cNvPr>
              <p:cNvCxnSpPr>
                <a:cxnSpLocks/>
              </p:cNvCxnSpPr>
              <p:nvPr/>
            </p:nvCxnSpPr>
            <p:spPr bwMode="auto">
              <a:xfrm>
                <a:off x="7648571" y="1824563"/>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304" name="Straight Connector 303">
                <a:extLst>
                  <a:ext uri="{FF2B5EF4-FFF2-40B4-BE49-F238E27FC236}">
                    <a16:creationId xmlns:a16="http://schemas.microsoft.com/office/drawing/2014/main" xmlns="" id="{ACA36F14-1527-4C7C-85BD-F78CF14455AA}"/>
                  </a:ext>
                </a:extLst>
              </p:cNvPr>
              <p:cNvCxnSpPr>
                <a:cxnSpLocks/>
              </p:cNvCxnSpPr>
              <p:nvPr/>
            </p:nvCxnSpPr>
            <p:spPr bwMode="auto">
              <a:xfrm>
                <a:off x="7624229" y="1824563"/>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305" name="Straight Connector 304">
                <a:extLst>
                  <a:ext uri="{FF2B5EF4-FFF2-40B4-BE49-F238E27FC236}">
                    <a16:creationId xmlns:a16="http://schemas.microsoft.com/office/drawing/2014/main" xmlns="" id="{0C0F904D-76A2-4FB2-8EC6-6BEBDC7774F2}"/>
                  </a:ext>
                </a:extLst>
              </p:cNvPr>
              <p:cNvCxnSpPr>
                <a:cxnSpLocks/>
              </p:cNvCxnSpPr>
              <p:nvPr/>
            </p:nvCxnSpPr>
            <p:spPr bwMode="auto">
              <a:xfrm>
                <a:off x="7613646" y="1824563"/>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306" name="Straight Connector 305">
                <a:extLst>
                  <a:ext uri="{FF2B5EF4-FFF2-40B4-BE49-F238E27FC236}">
                    <a16:creationId xmlns:a16="http://schemas.microsoft.com/office/drawing/2014/main" xmlns="" id="{74015F4D-4F04-4B4E-962A-8B9CAFAD2332}"/>
                  </a:ext>
                </a:extLst>
              </p:cNvPr>
              <p:cNvCxnSpPr>
                <a:cxnSpLocks/>
              </p:cNvCxnSpPr>
              <p:nvPr/>
            </p:nvCxnSpPr>
            <p:spPr bwMode="auto">
              <a:xfrm>
                <a:off x="7608354" y="1824563"/>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307" name="Straight Connector 306">
                <a:extLst>
                  <a:ext uri="{FF2B5EF4-FFF2-40B4-BE49-F238E27FC236}">
                    <a16:creationId xmlns:a16="http://schemas.microsoft.com/office/drawing/2014/main" xmlns="" id="{9FC5EC63-0830-4593-AA90-B02A206F8EF9}"/>
                  </a:ext>
                </a:extLst>
              </p:cNvPr>
              <p:cNvCxnSpPr>
                <a:cxnSpLocks/>
              </p:cNvCxnSpPr>
              <p:nvPr/>
            </p:nvCxnSpPr>
            <p:spPr bwMode="auto">
              <a:xfrm>
                <a:off x="7584012" y="1824563"/>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308" name="Straight Connector 307">
                <a:extLst>
                  <a:ext uri="{FF2B5EF4-FFF2-40B4-BE49-F238E27FC236}">
                    <a16:creationId xmlns:a16="http://schemas.microsoft.com/office/drawing/2014/main" xmlns="" id="{389FB1DC-3546-4B19-9C05-55CFFEAE33B1}"/>
                  </a:ext>
                </a:extLst>
              </p:cNvPr>
              <p:cNvCxnSpPr>
                <a:cxnSpLocks/>
              </p:cNvCxnSpPr>
              <p:nvPr/>
            </p:nvCxnSpPr>
            <p:spPr bwMode="auto">
              <a:xfrm>
                <a:off x="7575546" y="1824563"/>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309" name="Straight Connector 308">
                <a:extLst>
                  <a:ext uri="{FF2B5EF4-FFF2-40B4-BE49-F238E27FC236}">
                    <a16:creationId xmlns:a16="http://schemas.microsoft.com/office/drawing/2014/main" xmlns="" id="{85E00915-A932-4CA4-9863-1DBB9185C748}"/>
                  </a:ext>
                </a:extLst>
              </p:cNvPr>
              <p:cNvCxnSpPr>
                <a:cxnSpLocks/>
              </p:cNvCxnSpPr>
              <p:nvPr/>
            </p:nvCxnSpPr>
            <p:spPr bwMode="auto">
              <a:xfrm>
                <a:off x="7564962" y="1824563"/>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310" name="Straight Connector 309">
                <a:extLst>
                  <a:ext uri="{FF2B5EF4-FFF2-40B4-BE49-F238E27FC236}">
                    <a16:creationId xmlns:a16="http://schemas.microsoft.com/office/drawing/2014/main" xmlns="" id="{3DBDAA49-CF66-4FA7-A08C-4AF113393649}"/>
                  </a:ext>
                </a:extLst>
              </p:cNvPr>
              <p:cNvCxnSpPr>
                <a:cxnSpLocks/>
              </p:cNvCxnSpPr>
              <p:nvPr/>
            </p:nvCxnSpPr>
            <p:spPr bwMode="auto">
              <a:xfrm>
                <a:off x="7551204" y="1824563"/>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311" name="Straight Connector 310">
                <a:extLst>
                  <a:ext uri="{FF2B5EF4-FFF2-40B4-BE49-F238E27FC236}">
                    <a16:creationId xmlns:a16="http://schemas.microsoft.com/office/drawing/2014/main" xmlns="" id="{703337B3-B31D-4EC9-A3DA-5A5FFE627708}"/>
                  </a:ext>
                </a:extLst>
              </p:cNvPr>
              <p:cNvCxnSpPr>
                <a:cxnSpLocks/>
              </p:cNvCxnSpPr>
              <p:nvPr/>
            </p:nvCxnSpPr>
            <p:spPr bwMode="auto">
              <a:xfrm>
                <a:off x="7522629" y="1823505"/>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312" name="Straight Connector 311">
                <a:extLst>
                  <a:ext uri="{FF2B5EF4-FFF2-40B4-BE49-F238E27FC236}">
                    <a16:creationId xmlns:a16="http://schemas.microsoft.com/office/drawing/2014/main" xmlns="" id="{2DED236C-0312-4577-B965-021D53FCCB5E}"/>
                  </a:ext>
                </a:extLst>
              </p:cNvPr>
              <p:cNvCxnSpPr>
                <a:cxnSpLocks/>
              </p:cNvCxnSpPr>
              <p:nvPr/>
            </p:nvCxnSpPr>
            <p:spPr bwMode="auto">
              <a:xfrm>
                <a:off x="7521571" y="1830913"/>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313" name="Straight Connector 312">
                <a:extLst>
                  <a:ext uri="{FF2B5EF4-FFF2-40B4-BE49-F238E27FC236}">
                    <a16:creationId xmlns:a16="http://schemas.microsoft.com/office/drawing/2014/main" xmlns="" id="{A94F49EF-39FC-4736-8B7D-1C26F6B7EB61}"/>
                  </a:ext>
                </a:extLst>
              </p:cNvPr>
              <p:cNvCxnSpPr>
                <a:cxnSpLocks/>
              </p:cNvCxnSpPr>
              <p:nvPr/>
            </p:nvCxnSpPr>
            <p:spPr bwMode="auto">
              <a:xfrm>
                <a:off x="7530037" y="1824563"/>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314" name="Straight Connector 313">
                <a:extLst>
                  <a:ext uri="{FF2B5EF4-FFF2-40B4-BE49-F238E27FC236}">
                    <a16:creationId xmlns:a16="http://schemas.microsoft.com/office/drawing/2014/main" xmlns="" id="{67CC71AE-4F7A-423F-9D82-D7F2E004251A}"/>
                  </a:ext>
                </a:extLst>
              </p:cNvPr>
              <p:cNvCxnSpPr>
                <a:cxnSpLocks/>
              </p:cNvCxnSpPr>
              <p:nvPr/>
            </p:nvCxnSpPr>
            <p:spPr bwMode="auto">
              <a:xfrm>
                <a:off x="7500404" y="1824563"/>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315" name="Straight Connector 314">
                <a:extLst>
                  <a:ext uri="{FF2B5EF4-FFF2-40B4-BE49-F238E27FC236}">
                    <a16:creationId xmlns:a16="http://schemas.microsoft.com/office/drawing/2014/main" xmlns="" id="{DA506424-5888-48A9-8D04-7A1B9CC9678B}"/>
                  </a:ext>
                </a:extLst>
              </p:cNvPr>
              <p:cNvCxnSpPr>
                <a:cxnSpLocks/>
              </p:cNvCxnSpPr>
              <p:nvPr/>
            </p:nvCxnSpPr>
            <p:spPr bwMode="auto">
              <a:xfrm>
                <a:off x="7494054" y="1824563"/>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316" name="Straight Connector 315">
                <a:extLst>
                  <a:ext uri="{FF2B5EF4-FFF2-40B4-BE49-F238E27FC236}">
                    <a16:creationId xmlns:a16="http://schemas.microsoft.com/office/drawing/2014/main" xmlns="" id="{04923F18-94F3-4A89-AB87-E523E2ABAA65}"/>
                  </a:ext>
                </a:extLst>
              </p:cNvPr>
              <p:cNvCxnSpPr>
                <a:cxnSpLocks/>
              </p:cNvCxnSpPr>
              <p:nvPr/>
            </p:nvCxnSpPr>
            <p:spPr bwMode="auto">
              <a:xfrm>
                <a:off x="7485587" y="1824563"/>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317" name="Straight Connector 316">
                <a:extLst>
                  <a:ext uri="{FF2B5EF4-FFF2-40B4-BE49-F238E27FC236}">
                    <a16:creationId xmlns:a16="http://schemas.microsoft.com/office/drawing/2014/main" xmlns="" id="{1C870D22-D98C-4C09-AA57-CE0378E98A8A}"/>
                  </a:ext>
                </a:extLst>
              </p:cNvPr>
              <p:cNvCxnSpPr>
                <a:cxnSpLocks/>
              </p:cNvCxnSpPr>
              <p:nvPr/>
            </p:nvCxnSpPr>
            <p:spPr bwMode="auto">
              <a:xfrm>
                <a:off x="7451721" y="1824563"/>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318" name="Straight Connector 317">
                <a:extLst>
                  <a:ext uri="{FF2B5EF4-FFF2-40B4-BE49-F238E27FC236}">
                    <a16:creationId xmlns:a16="http://schemas.microsoft.com/office/drawing/2014/main" xmlns="" id="{0C83D282-77E9-49FD-8247-BFC134E42CF7}"/>
                  </a:ext>
                </a:extLst>
              </p:cNvPr>
              <p:cNvCxnSpPr>
                <a:cxnSpLocks/>
              </p:cNvCxnSpPr>
              <p:nvPr/>
            </p:nvCxnSpPr>
            <p:spPr bwMode="auto">
              <a:xfrm>
                <a:off x="7433729" y="1824563"/>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319" name="Straight Connector 318">
                <a:extLst>
                  <a:ext uri="{FF2B5EF4-FFF2-40B4-BE49-F238E27FC236}">
                    <a16:creationId xmlns:a16="http://schemas.microsoft.com/office/drawing/2014/main" xmlns="" id="{5C0741AE-F715-48ED-ADE0-4D4E6AD848BE}"/>
                  </a:ext>
                </a:extLst>
              </p:cNvPr>
              <p:cNvCxnSpPr>
                <a:cxnSpLocks/>
              </p:cNvCxnSpPr>
              <p:nvPr/>
            </p:nvCxnSpPr>
            <p:spPr bwMode="auto">
              <a:xfrm>
                <a:off x="7417854" y="1824563"/>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320" name="Straight Connector 319">
                <a:extLst>
                  <a:ext uri="{FF2B5EF4-FFF2-40B4-BE49-F238E27FC236}">
                    <a16:creationId xmlns:a16="http://schemas.microsoft.com/office/drawing/2014/main" xmlns="" id="{3B2992F1-6CC4-4A95-9010-1C86BABC3117}"/>
                  </a:ext>
                </a:extLst>
              </p:cNvPr>
              <p:cNvCxnSpPr>
                <a:cxnSpLocks/>
              </p:cNvCxnSpPr>
              <p:nvPr/>
            </p:nvCxnSpPr>
            <p:spPr bwMode="auto">
              <a:xfrm>
                <a:off x="7434787" y="1824563"/>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321" name="Straight Connector 320">
                <a:extLst>
                  <a:ext uri="{FF2B5EF4-FFF2-40B4-BE49-F238E27FC236}">
                    <a16:creationId xmlns:a16="http://schemas.microsoft.com/office/drawing/2014/main" xmlns="" id="{2133371A-9D3A-464F-A8B2-2A8E5879BCBD}"/>
                  </a:ext>
                </a:extLst>
              </p:cNvPr>
              <p:cNvCxnSpPr>
                <a:cxnSpLocks/>
              </p:cNvCxnSpPr>
              <p:nvPr/>
            </p:nvCxnSpPr>
            <p:spPr bwMode="auto">
              <a:xfrm>
                <a:off x="7437962" y="1824563"/>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322" name="Straight Connector 321">
                <a:extLst>
                  <a:ext uri="{FF2B5EF4-FFF2-40B4-BE49-F238E27FC236}">
                    <a16:creationId xmlns:a16="http://schemas.microsoft.com/office/drawing/2014/main" xmlns="" id="{0FE8C786-9E2C-40DE-A1F8-FA20073D83D8}"/>
                  </a:ext>
                </a:extLst>
              </p:cNvPr>
              <p:cNvCxnSpPr>
                <a:cxnSpLocks/>
              </p:cNvCxnSpPr>
              <p:nvPr/>
            </p:nvCxnSpPr>
            <p:spPr bwMode="auto">
              <a:xfrm>
                <a:off x="7425262" y="1824563"/>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323" name="Straight Connector 322">
                <a:extLst>
                  <a:ext uri="{FF2B5EF4-FFF2-40B4-BE49-F238E27FC236}">
                    <a16:creationId xmlns:a16="http://schemas.microsoft.com/office/drawing/2014/main" xmlns="" id="{49C21EE1-7B56-4ECB-90BA-47FE0FEE9FAC}"/>
                  </a:ext>
                </a:extLst>
              </p:cNvPr>
              <p:cNvCxnSpPr>
                <a:cxnSpLocks/>
              </p:cNvCxnSpPr>
              <p:nvPr/>
            </p:nvCxnSpPr>
            <p:spPr bwMode="auto">
              <a:xfrm>
                <a:off x="7401979" y="1824563"/>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324" name="Straight Connector 323">
                <a:extLst>
                  <a:ext uri="{FF2B5EF4-FFF2-40B4-BE49-F238E27FC236}">
                    <a16:creationId xmlns:a16="http://schemas.microsoft.com/office/drawing/2014/main" xmlns="" id="{E31B4152-255B-45E1-B244-BF58980B4D26}"/>
                  </a:ext>
                </a:extLst>
              </p:cNvPr>
              <p:cNvCxnSpPr>
                <a:cxnSpLocks/>
              </p:cNvCxnSpPr>
              <p:nvPr/>
            </p:nvCxnSpPr>
            <p:spPr bwMode="auto">
              <a:xfrm>
                <a:off x="7377637" y="1824563"/>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325" name="Straight Connector 324">
                <a:extLst>
                  <a:ext uri="{FF2B5EF4-FFF2-40B4-BE49-F238E27FC236}">
                    <a16:creationId xmlns:a16="http://schemas.microsoft.com/office/drawing/2014/main" xmlns="" id="{600991C8-D03C-40D5-A011-2CC88B6F2803}"/>
                  </a:ext>
                </a:extLst>
              </p:cNvPr>
              <p:cNvCxnSpPr>
                <a:cxnSpLocks/>
              </p:cNvCxnSpPr>
              <p:nvPr/>
            </p:nvCxnSpPr>
            <p:spPr bwMode="auto">
              <a:xfrm>
                <a:off x="7371287" y="1820330"/>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326" name="Straight Connector 325">
                <a:extLst>
                  <a:ext uri="{FF2B5EF4-FFF2-40B4-BE49-F238E27FC236}">
                    <a16:creationId xmlns:a16="http://schemas.microsoft.com/office/drawing/2014/main" xmlns="" id="{23ED824B-EB95-404E-A4D6-B2FDA10F6E11}"/>
                  </a:ext>
                </a:extLst>
              </p:cNvPr>
              <p:cNvCxnSpPr>
                <a:cxnSpLocks/>
              </p:cNvCxnSpPr>
              <p:nvPr/>
            </p:nvCxnSpPr>
            <p:spPr bwMode="auto">
              <a:xfrm>
                <a:off x="7357528" y="1820330"/>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327" name="Straight Connector 326">
                <a:extLst>
                  <a:ext uri="{FF2B5EF4-FFF2-40B4-BE49-F238E27FC236}">
                    <a16:creationId xmlns:a16="http://schemas.microsoft.com/office/drawing/2014/main" xmlns="" id="{4BE54716-00FE-4015-9A1F-B320BFE19672}"/>
                  </a:ext>
                </a:extLst>
              </p:cNvPr>
              <p:cNvCxnSpPr>
                <a:cxnSpLocks/>
              </p:cNvCxnSpPr>
              <p:nvPr/>
            </p:nvCxnSpPr>
            <p:spPr bwMode="auto">
              <a:xfrm>
                <a:off x="7349061" y="1820330"/>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328" name="Straight Connector 327">
                <a:extLst>
                  <a:ext uri="{FF2B5EF4-FFF2-40B4-BE49-F238E27FC236}">
                    <a16:creationId xmlns:a16="http://schemas.microsoft.com/office/drawing/2014/main" xmlns="" id="{33467DA5-2F19-4D39-AADC-C8B98AB2D4D4}"/>
                  </a:ext>
                </a:extLst>
              </p:cNvPr>
              <p:cNvCxnSpPr>
                <a:cxnSpLocks/>
              </p:cNvCxnSpPr>
              <p:nvPr/>
            </p:nvCxnSpPr>
            <p:spPr bwMode="auto">
              <a:xfrm>
                <a:off x="7328951" y="1820330"/>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329" name="Straight Connector 328">
                <a:extLst>
                  <a:ext uri="{FF2B5EF4-FFF2-40B4-BE49-F238E27FC236}">
                    <a16:creationId xmlns:a16="http://schemas.microsoft.com/office/drawing/2014/main" xmlns="" id="{D28AC562-70DF-43E0-BF85-5BBB118AAFCF}"/>
                  </a:ext>
                </a:extLst>
              </p:cNvPr>
              <p:cNvCxnSpPr>
                <a:cxnSpLocks/>
              </p:cNvCxnSpPr>
              <p:nvPr/>
            </p:nvCxnSpPr>
            <p:spPr bwMode="auto">
              <a:xfrm>
                <a:off x="7314134" y="1820330"/>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330" name="Straight Connector 329">
                <a:extLst>
                  <a:ext uri="{FF2B5EF4-FFF2-40B4-BE49-F238E27FC236}">
                    <a16:creationId xmlns:a16="http://schemas.microsoft.com/office/drawing/2014/main" xmlns="" id="{8120257A-9CA1-479D-BDAD-68520C77A6E2}"/>
                  </a:ext>
                </a:extLst>
              </p:cNvPr>
              <p:cNvCxnSpPr>
                <a:cxnSpLocks/>
              </p:cNvCxnSpPr>
              <p:nvPr/>
            </p:nvCxnSpPr>
            <p:spPr bwMode="auto">
              <a:xfrm>
                <a:off x="7306726" y="1820330"/>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331" name="Straight Connector 330">
                <a:extLst>
                  <a:ext uri="{FF2B5EF4-FFF2-40B4-BE49-F238E27FC236}">
                    <a16:creationId xmlns:a16="http://schemas.microsoft.com/office/drawing/2014/main" xmlns="" id="{692541D9-0B17-417E-BC8D-43B41F8C5BA3}"/>
                  </a:ext>
                </a:extLst>
              </p:cNvPr>
              <p:cNvCxnSpPr>
                <a:cxnSpLocks/>
              </p:cNvCxnSpPr>
              <p:nvPr/>
            </p:nvCxnSpPr>
            <p:spPr bwMode="auto">
              <a:xfrm>
                <a:off x="7295085" y="1820330"/>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332" name="Straight Connector 331">
                <a:extLst>
                  <a:ext uri="{FF2B5EF4-FFF2-40B4-BE49-F238E27FC236}">
                    <a16:creationId xmlns:a16="http://schemas.microsoft.com/office/drawing/2014/main" xmlns="" id="{51FCA282-A799-4899-B6D3-95BFB41A7806}"/>
                  </a:ext>
                </a:extLst>
              </p:cNvPr>
              <p:cNvCxnSpPr>
                <a:cxnSpLocks/>
              </p:cNvCxnSpPr>
              <p:nvPr/>
            </p:nvCxnSpPr>
            <p:spPr bwMode="auto">
              <a:xfrm>
                <a:off x="7271801" y="1820330"/>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333" name="Straight Connector 332">
                <a:extLst>
                  <a:ext uri="{FF2B5EF4-FFF2-40B4-BE49-F238E27FC236}">
                    <a16:creationId xmlns:a16="http://schemas.microsoft.com/office/drawing/2014/main" xmlns="" id="{D3E1C3C0-C440-47FA-8F7E-486770D81608}"/>
                  </a:ext>
                </a:extLst>
              </p:cNvPr>
              <p:cNvCxnSpPr>
                <a:cxnSpLocks/>
              </p:cNvCxnSpPr>
              <p:nvPr/>
            </p:nvCxnSpPr>
            <p:spPr bwMode="auto">
              <a:xfrm>
                <a:off x="7253809" y="1811863"/>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334" name="Straight Connector 333">
                <a:extLst>
                  <a:ext uri="{FF2B5EF4-FFF2-40B4-BE49-F238E27FC236}">
                    <a16:creationId xmlns:a16="http://schemas.microsoft.com/office/drawing/2014/main" xmlns="" id="{800C36EA-FF2B-4339-82B0-4D2AA4C0D0F0}"/>
                  </a:ext>
                </a:extLst>
              </p:cNvPr>
              <p:cNvCxnSpPr>
                <a:cxnSpLocks/>
              </p:cNvCxnSpPr>
              <p:nvPr/>
            </p:nvCxnSpPr>
            <p:spPr bwMode="auto">
              <a:xfrm>
                <a:off x="7229468" y="1797047"/>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335" name="Straight Connector 334">
                <a:extLst>
                  <a:ext uri="{FF2B5EF4-FFF2-40B4-BE49-F238E27FC236}">
                    <a16:creationId xmlns:a16="http://schemas.microsoft.com/office/drawing/2014/main" xmlns="" id="{DA26681D-98B2-4AFC-8A38-2C29FC607CC0}"/>
                  </a:ext>
                </a:extLst>
              </p:cNvPr>
              <p:cNvCxnSpPr>
                <a:cxnSpLocks/>
              </p:cNvCxnSpPr>
              <p:nvPr/>
            </p:nvCxnSpPr>
            <p:spPr bwMode="auto">
              <a:xfrm>
                <a:off x="7215709" y="1797047"/>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336" name="Straight Connector 335">
                <a:extLst>
                  <a:ext uri="{FF2B5EF4-FFF2-40B4-BE49-F238E27FC236}">
                    <a16:creationId xmlns:a16="http://schemas.microsoft.com/office/drawing/2014/main" xmlns="" id="{6FB925F1-9EA5-4401-915D-C32DD18F2131}"/>
                  </a:ext>
                </a:extLst>
              </p:cNvPr>
              <p:cNvCxnSpPr>
                <a:cxnSpLocks/>
              </p:cNvCxnSpPr>
              <p:nvPr/>
            </p:nvCxnSpPr>
            <p:spPr bwMode="auto">
              <a:xfrm>
                <a:off x="7221000" y="1797047"/>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337" name="Straight Connector 336">
                <a:extLst>
                  <a:ext uri="{FF2B5EF4-FFF2-40B4-BE49-F238E27FC236}">
                    <a16:creationId xmlns:a16="http://schemas.microsoft.com/office/drawing/2014/main" xmlns="" id="{CD1BB021-A80A-4E01-91DE-EB9CFFD040AF}"/>
                  </a:ext>
                </a:extLst>
              </p:cNvPr>
              <p:cNvCxnSpPr>
                <a:cxnSpLocks/>
              </p:cNvCxnSpPr>
              <p:nvPr/>
            </p:nvCxnSpPr>
            <p:spPr bwMode="auto">
              <a:xfrm>
                <a:off x="7210416" y="1797047"/>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338" name="Straight Connector 337">
                <a:extLst>
                  <a:ext uri="{FF2B5EF4-FFF2-40B4-BE49-F238E27FC236}">
                    <a16:creationId xmlns:a16="http://schemas.microsoft.com/office/drawing/2014/main" xmlns="" id="{2D51C911-E549-42D2-A854-B57953E79F5F}"/>
                  </a:ext>
                </a:extLst>
              </p:cNvPr>
              <p:cNvCxnSpPr>
                <a:cxnSpLocks/>
              </p:cNvCxnSpPr>
              <p:nvPr/>
            </p:nvCxnSpPr>
            <p:spPr bwMode="auto">
              <a:xfrm>
                <a:off x="7186075" y="1797047"/>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339" name="Straight Connector 338">
                <a:extLst>
                  <a:ext uri="{FF2B5EF4-FFF2-40B4-BE49-F238E27FC236}">
                    <a16:creationId xmlns:a16="http://schemas.microsoft.com/office/drawing/2014/main" xmlns="" id="{70A3E019-2F63-407C-B3A8-31A38F453028}"/>
                  </a:ext>
                </a:extLst>
              </p:cNvPr>
              <p:cNvCxnSpPr>
                <a:cxnSpLocks/>
              </p:cNvCxnSpPr>
              <p:nvPr/>
            </p:nvCxnSpPr>
            <p:spPr bwMode="auto">
              <a:xfrm>
                <a:off x="7165966" y="1797047"/>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340" name="Straight Connector 339">
                <a:extLst>
                  <a:ext uri="{FF2B5EF4-FFF2-40B4-BE49-F238E27FC236}">
                    <a16:creationId xmlns:a16="http://schemas.microsoft.com/office/drawing/2014/main" xmlns="" id="{93CD5D9B-1B33-4173-8804-D3647E997F23}"/>
                  </a:ext>
                </a:extLst>
              </p:cNvPr>
              <p:cNvCxnSpPr>
                <a:cxnSpLocks/>
              </p:cNvCxnSpPr>
              <p:nvPr/>
            </p:nvCxnSpPr>
            <p:spPr bwMode="auto">
              <a:xfrm>
                <a:off x="7142683" y="1794930"/>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341" name="Straight Connector 340">
                <a:extLst>
                  <a:ext uri="{FF2B5EF4-FFF2-40B4-BE49-F238E27FC236}">
                    <a16:creationId xmlns:a16="http://schemas.microsoft.com/office/drawing/2014/main" xmlns="" id="{AFEFFCC4-58C9-4924-A073-EC77D90F1CB0}"/>
                  </a:ext>
                </a:extLst>
              </p:cNvPr>
              <p:cNvCxnSpPr>
                <a:cxnSpLocks/>
              </p:cNvCxnSpPr>
              <p:nvPr/>
            </p:nvCxnSpPr>
            <p:spPr bwMode="auto">
              <a:xfrm>
                <a:off x="7125750" y="1794930"/>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342" name="Straight Connector 341">
                <a:extLst>
                  <a:ext uri="{FF2B5EF4-FFF2-40B4-BE49-F238E27FC236}">
                    <a16:creationId xmlns:a16="http://schemas.microsoft.com/office/drawing/2014/main" xmlns="" id="{70D6F5E3-390F-4CFF-B209-A96435F92F52}"/>
                  </a:ext>
                </a:extLst>
              </p:cNvPr>
              <p:cNvCxnSpPr>
                <a:cxnSpLocks/>
              </p:cNvCxnSpPr>
              <p:nvPr/>
            </p:nvCxnSpPr>
            <p:spPr bwMode="auto">
              <a:xfrm>
                <a:off x="7105641" y="1794930"/>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343" name="Straight Connector 342">
                <a:extLst>
                  <a:ext uri="{FF2B5EF4-FFF2-40B4-BE49-F238E27FC236}">
                    <a16:creationId xmlns:a16="http://schemas.microsoft.com/office/drawing/2014/main" xmlns="" id="{ED20DDA0-F885-4C53-A51A-65FB521837AD}"/>
                  </a:ext>
                </a:extLst>
              </p:cNvPr>
              <p:cNvCxnSpPr>
                <a:cxnSpLocks/>
              </p:cNvCxnSpPr>
              <p:nvPr/>
            </p:nvCxnSpPr>
            <p:spPr bwMode="auto">
              <a:xfrm>
                <a:off x="7080241" y="1794930"/>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344" name="Straight Connector 343">
                <a:extLst>
                  <a:ext uri="{FF2B5EF4-FFF2-40B4-BE49-F238E27FC236}">
                    <a16:creationId xmlns:a16="http://schemas.microsoft.com/office/drawing/2014/main" xmlns="" id="{2162E778-A5BF-48A9-8C74-D95D100073A4}"/>
                  </a:ext>
                </a:extLst>
              </p:cNvPr>
              <p:cNvCxnSpPr>
                <a:cxnSpLocks/>
              </p:cNvCxnSpPr>
              <p:nvPr/>
            </p:nvCxnSpPr>
            <p:spPr bwMode="auto">
              <a:xfrm>
                <a:off x="7072833" y="1794930"/>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345" name="Straight Connector 344">
                <a:extLst>
                  <a:ext uri="{FF2B5EF4-FFF2-40B4-BE49-F238E27FC236}">
                    <a16:creationId xmlns:a16="http://schemas.microsoft.com/office/drawing/2014/main" xmlns="" id="{46A6155B-A61E-41FB-A165-32273CF291F7}"/>
                  </a:ext>
                </a:extLst>
              </p:cNvPr>
              <p:cNvCxnSpPr>
                <a:cxnSpLocks/>
              </p:cNvCxnSpPr>
              <p:nvPr/>
            </p:nvCxnSpPr>
            <p:spPr bwMode="auto">
              <a:xfrm>
                <a:off x="7063308" y="1794930"/>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346" name="Straight Connector 345">
                <a:extLst>
                  <a:ext uri="{FF2B5EF4-FFF2-40B4-BE49-F238E27FC236}">
                    <a16:creationId xmlns:a16="http://schemas.microsoft.com/office/drawing/2014/main" xmlns="" id="{4B485245-E39C-4AF6-988C-56A2726C4BB9}"/>
                  </a:ext>
                </a:extLst>
              </p:cNvPr>
              <p:cNvCxnSpPr>
                <a:cxnSpLocks/>
              </p:cNvCxnSpPr>
              <p:nvPr/>
            </p:nvCxnSpPr>
            <p:spPr bwMode="auto">
              <a:xfrm>
                <a:off x="7049550" y="1789639"/>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347" name="Straight Connector 346">
                <a:extLst>
                  <a:ext uri="{FF2B5EF4-FFF2-40B4-BE49-F238E27FC236}">
                    <a16:creationId xmlns:a16="http://schemas.microsoft.com/office/drawing/2014/main" xmlns="" id="{BE966E5B-DDAC-44C3-B4BE-B7F560C7C7A3}"/>
                  </a:ext>
                </a:extLst>
              </p:cNvPr>
              <p:cNvCxnSpPr>
                <a:cxnSpLocks/>
              </p:cNvCxnSpPr>
              <p:nvPr/>
            </p:nvCxnSpPr>
            <p:spPr bwMode="auto">
              <a:xfrm>
                <a:off x="7028383" y="1789639"/>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348" name="Straight Connector 347">
                <a:extLst>
                  <a:ext uri="{FF2B5EF4-FFF2-40B4-BE49-F238E27FC236}">
                    <a16:creationId xmlns:a16="http://schemas.microsoft.com/office/drawing/2014/main" xmlns="" id="{949C28C0-4DFD-41A1-B63F-34E15648C60D}"/>
                  </a:ext>
                </a:extLst>
              </p:cNvPr>
              <p:cNvCxnSpPr>
                <a:cxnSpLocks/>
              </p:cNvCxnSpPr>
              <p:nvPr/>
            </p:nvCxnSpPr>
            <p:spPr bwMode="auto">
              <a:xfrm>
                <a:off x="7011450" y="1789639"/>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349" name="Straight Connector 348">
                <a:extLst>
                  <a:ext uri="{FF2B5EF4-FFF2-40B4-BE49-F238E27FC236}">
                    <a16:creationId xmlns:a16="http://schemas.microsoft.com/office/drawing/2014/main" xmlns="" id="{BF96DF5E-32FB-4685-983B-E96A82401A2B}"/>
                  </a:ext>
                </a:extLst>
              </p:cNvPr>
              <p:cNvCxnSpPr>
                <a:cxnSpLocks/>
              </p:cNvCxnSpPr>
              <p:nvPr/>
            </p:nvCxnSpPr>
            <p:spPr bwMode="auto">
              <a:xfrm>
                <a:off x="6999808" y="1789639"/>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350" name="Straight Connector 349">
                <a:extLst>
                  <a:ext uri="{FF2B5EF4-FFF2-40B4-BE49-F238E27FC236}">
                    <a16:creationId xmlns:a16="http://schemas.microsoft.com/office/drawing/2014/main" xmlns="" id="{12D96DE8-7006-4AD0-8FE5-D050412B25AB}"/>
                  </a:ext>
                </a:extLst>
              </p:cNvPr>
              <p:cNvCxnSpPr>
                <a:cxnSpLocks/>
              </p:cNvCxnSpPr>
              <p:nvPr/>
            </p:nvCxnSpPr>
            <p:spPr bwMode="auto">
              <a:xfrm>
                <a:off x="6994516" y="1789639"/>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351" name="Straight Connector 350">
                <a:extLst>
                  <a:ext uri="{FF2B5EF4-FFF2-40B4-BE49-F238E27FC236}">
                    <a16:creationId xmlns:a16="http://schemas.microsoft.com/office/drawing/2014/main" xmlns="" id="{B2C75900-0154-4CA5-A5AF-378863967229}"/>
                  </a:ext>
                </a:extLst>
              </p:cNvPr>
              <p:cNvCxnSpPr>
                <a:cxnSpLocks/>
              </p:cNvCxnSpPr>
              <p:nvPr/>
            </p:nvCxnSpPr>
            <p:spPr bwMode="auto">
              <a:xfrm>
                <a:off x="6977582" y="1789639"/>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352" name="Straight Connector 351">
                <a:extLst>
                  <a:ext uri="{FF2B5EF4-FFF2-40B4-BE49-F238E27FC236}">
                    <a16:creationId xmlns:a16="http://schemas.microsoft.com/office/drawing/2014/main" xmlns="" id="{F41D6F59-9137-443C-BAF6-7259E53FEEF2}"/>
                  </a:ext>
                </a:extLst>
              </p:cNvPr>
              <p:cNvCxnSpPr>
                <a:cxnSpLocks/>
              </p:cNvCxnSpPr>
              <p:nvPr/>
            </p:nvCxnSpPr>
            <p:spPr bwMode="auto">
              <a:xfrm>
                <a:off x="6966999" y="1789639"/>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353" name="Straight Connector 352">
                <a:extLst>
                  <a:ext uri="{FF2B5EF4-FFF2-40B4-BE49-F238E27FC236}">
                    <a16:creationId xmlns:a16="http://schemas.microsoft.com/office/drawing/2014/main" xmlns="" id="{327B5438-F30B-4961-ACB5-3ECCB7F821A6}"/>
                  </a:ext>
                </a:extLst>
              </p:cNvPr>
              <p:cNvCxnSpPr>
                <a:cxnSpLocks/>
              </p:cNvCxnSpPr>
              <p:nvPr/>
            </p:nvCxnSpPr>
            <p:spPr bwMode="auto">
              <a:xfrm>
                <a:off x="6963824" y="1789639"/>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354" name="Straight Connector 353">
                <a:extLst>
                  <a:ext uri="{FF2B5EF4-FFF2-40B4-BE49-F238E27FC236}">
                    <a16:creationId xmlns:a16="http://schemas.microsoft.com/office/drawing/2014/main" xmlns="" id="{A79A0925-2CAD-4CED-96C1-5FABA6E993A5}"/>
                  </a:ext>
                </a:extLst>
              </p:cNvPr>
              <p:cNvCxnSpPr>
                <a:cxnSpLocks/>
              </p:cNvCxnSpPr>
              <p:nvPr/>
            </p:nvCxnSpPr>
            <p:spPr bwMode="auto">
              <a:xfrm>
                <a:off x="6959591" y="1789639"/>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355" name="Straight Connector 354">
                <a:extLst>
                  <a:ext uri="{FF2B5EF4-FFF2-40B4-BE49-F238E27FC236}">
                    <a16:creationId xmlns:a16="http://schemas.microsoft.com/office/drawing/2014/main" xmlns="" id="{E5B1FAC8-C7F3-4F0C-91C5-F700BC248F57}"/>
                  </a:ext>
                </a:extLst>
              </p:cNvPr>
              <p:cNvCxnSpPr>
                <a:cxnSpLocks/>
              </p:cNvCxnSpPr>
              <p:nvPr/>
            </p:nvCxnSpPr>
            <p:spPr bwMode="auto">
              <a:xfrm>
                <a:off x="6926783" y="1789639"/>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356" name="Straight Connector 355">
                <a:extLst>
                  <a:ext uri="{FF2B5EF4-FFF2-40B4-BE49-F238E27FC236}">
                    <a16:creationId xmlns:a16="http://schemas.microsoft.com/office/drawing/2014/main" xmlns="" id="{C909BECC-F6FB-4B28-B177-5331AD6A4261}"/>
                  </a:ext>
                </a:extLst>
              </p:cNvPr>
              <p:cNvCxnSpPr>
                <a:cxnSpLocks/>
              </p:cNvCxnSpPr>
              <p:nvPr/>
            </p:nvCxnSpPr>
            <p:spPr bwMode="auto">
              <a:xfrm>
                <a:off x="6915142" y="1789639"/>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357" name="Straight Connector 356">
                <a:extLst>
                  <a:ext uri="{FF2B5EF4-FFF2-40B4-BE49-F238E27FC236}">
                    <a16:creationId xmlns:a16="http://schemas.microsoft.com/office/drawing/2014/main" xmlns="" id="{2857C14C-0175-4489-B634-DC6DB071C560}"/>
                  </a:ext>
                </a:extLst>
              </p:cNvPr>
              <p:cNvCxnSpPr>
                <a:cxnSpLocks/>
              </p:cNvCxnSpPr>
              <p:nvPr/>
            </p:nvCxnSpPr>
            <p:spPr bwMode="auto">
              <a:xfrm>
                <a:off x="6890800" y="1789639"/>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358" name="Straight Connector 357">
                <a:extLst>
                  <a:ext uri="{FF2B5EF4-FFF2-40B4-BE49-F238E27FC236}">
                    <a16:creationId xmlns:a16="http://schemas.microsoft.com/office/drawing/2014/main" xmlns="" id="{8DBC86A4-A965-4677-B8CB-0E974DC6494D}"/>
                  </a:ext>
                </a:extLst>
              </p:cNvPr>
              <p:cNvCxnSpPr>
                <a:cxnSpLocks/>
              </p:cNvCxnSpPr>
              <p:nvPr/>
            </p:nvCxnSpPr>
            <p:spPr bwMode="auto">
              <a:xfrm>
                <a:off x="6881275" y="1789639"/>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359" name="Straight Connector 358">
                <a:extLst>
                  <a:ext uri="{FF2B5EF4-FFF2-40B4-BE49-F238E27FC236}">
                    <a16:creationId xmlns:a16="http://schemas.microsoft.com/office/drawing/2014/main" xmlns="" id="{0A29C9C2-4997-4D9B-BB70-EF8AB5A0AE34}"/>
                  </a:ext>
                </a:extLst>
              </p:cNvPr>
              <p:cNvCxnSpPr>
                <a:cxnSpLocks/>
              </p:cNvCxnSpPr>
              <p:nvPr/>
            </p:nvCxnSpPr>
            <p:spPr bwMode="auto">
              <a:xfrm>
                <a:off x="6868575" y="1783289"/>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360" name="Straight Connector 359">
                <a:extLst>
                  <a:ext uri="{FF2B5EF4-FFF2-40B4-BE49-F238E27FC236}">
                    <a16:creationId xmlns:a16="http://schemas.microsoft.com/office/drawing/2014/main" xmlns="" id="{5106DC3E-8BE8-4A81-A357-046E44C2B402}"/>
                  </a:ext>
                </a:extLst>
              </p:cNvPr>
              <p:cNvCxnSpPr>
                <a:cxnSpLocks/>
              </p:cNvCxnSpPr>
              <p:nvPr/>
            </p:nvCxnSpPr>
            <p:spPr bwMode="auto">
              <a:xfrm>
                <a:off x="6843175" y="1783289"/>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361" name="Straight Connector 360">
                <a:extLst>
                  <a:ext uri="{FF2B5EF4-FFF2-40B4-BE49-F238E27FC236}">
                    <a16:creationId xmlns:a16="http://schemas.microsoft.com/office/drawing/2014/main" xmlns="" id="{897925CA-334D-4616-99E3-804BDF7AEB82}"/>
                  </a:ext>
                </a:extLst>
              </p:cNvPr>
              <p:cNvCxnSpPr>
                <a:cxnSpLocks/>
              </p:cNvCxnSpPr>
              <p:nvPr/>
            </p:nvCxnSpPr>
            <p:spPr bwMode="auto">
              <a:xfrm>
                <a:off x="6826241" y="1797048"/>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362" name="Straight Connector 361">
                <a:extLst>
                  <a:ext uri="{FF2B5EF4-FFF2-40B4-BE49-F238E27FC236}">
                    <a16:creationId xmlns:a16="http://schemas.microsoft.com/office/drawing/2014/main" xmlns="" id="{A1D317CF-CFB1-4D1A-A77C-3B12F43ABBF3}"/>
                  </a:ext>
                </a:extLst>
              </p:cNvPr>
              <p:cNvCxnSpPr>
                <a:cxnSpLocks/>
              </p:cNvCxnSpPr>
              <p:nvPr/>
            </p:nvCxnSpPr>
            <p:spPr bwMode="auto">
              <a:xfrm>
                <a:off x="6810366" y="1784348"/>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363" name="Straight Connector 362">
                <a:extLst>
                  <a:ext uri="{FF2B5EF4-FFF2-40B4-BE49-F238E27FC236}">
                    <a16:creationId xmlns:a16="http://schemas.microsoft.com/office/drawing/2014/main" xmlns="" id="{B015F339-861D-4552-940E-09015D7CE256}"/>
                  </a:ext>
                </a:extLst>
              </p:cNvPr>
              <p:cNvCxnSpPr>
                <a:cxnSpLocks/>
              </p:cNvCxnSpPr>
              <p:nvPr/>
            </p:nvCxnSpPr>
            <p:spPr bwMode="auto">
              <a:xfrm>
                <a:off x="6787083" y="1784348"/>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364" name="Straight Connector 363">
                <a:extLst>
                  <a:ext uri="{FF2B5EF4-FFF2-40B4-BE49-F238E27FC236}">
                    <a16:creationId xmlns:a16="http://schemas.microsoft.com/office/drawing/2014/main" xmlns="" id="{383C6FB0-0F3F-4661-A9A7-FF4D76CD9CD7}"/>
                  </a:ext>
                </a:extLst>
              </p:cNvPr>
              <p:cNvCxnSpPr>
                <a:cxnSpLocks/>
              </p:cNvCxnSpPr>
              <p:nvPr/>
            </p:nvCxnSpPr>
            <p:spPr bwMode="auto">
              <a:xfrm>
                <a:off x="6769091" y="1784348"/>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365" name="Straight Connector 364">
                <a:extLst>
                  <a:ext uri="{FF2B5EF4-FFF2-40B4-BE49-F238E27FC236}">
                    <a16:creationId xmlns:a16="http://schemas.microsoft.com/office/drawing/2014/main" xmlns="" id="{A4C55BA2-4DF0-443D-973B-6812870AC971}"/>
                  </a:ext>
                </a:extLst>
              </p:cNvPr>
              <p:cNvCxnSpPr>
                <a:cxnSpLocks/>
              </p:cNvCxnSpPr>
              <p:nvPr/>
            </p:nvCxnSpPr>
            <p:spPr bwMode="auto">
              <a:xfrm>
                <a:off x="6758508" y="1784348"/>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366" name="Straight Connector 365">
                <a:extLst>
                  <a:ext uri="{FF2B5EF4-FFF2-40B4-BE49-F238E27FC236}">
                    <a16:creationId xmlns:a16="http://schemas.microsoft.com/office/drawing/2014/main" xmlns="" id="{E73F782D-0B4E-40F8-AAE7-34A11A76714C}"/>
                  </a:ext>
                </a:extLst>
              </p:cNvPr>
              <p:cNvCxnSpPr>
                <a:cxnSpLocks/>
              </p:cNvCxnSpPr>
              <p:nvPr/>
            </p:nvCxnSpPr>
            <p:spPr bwMode="auto">
              <a:xfrm>
                <a:off x="6736283" y="1784348"/>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367" name="Straight Connector 366">
                <a:extLst>
                  <a:ext uri="{FF2B5EF4-FFF2-40B4-BE49-F238E27FC236}">
                    <a16:creationId xmlns:a16="http://schemas.microsoft.com/office/drawing/2014/main" xmlns="" id="{A638075B-7856-4A43-9D90-9E3B59093578}"/>
                  </a:ext>
                </a:extLst>
              </p:cNvPr>
              <p:cNvCxnSpPr>
                <a:cxnSpLocks/>
              </p:cNvCxnSpPr>
              <p:nvPr/>
            </p:nvCxnSpPr>
            <p:spPr bwMode="auto">
              <a:xfrm>
                <a:off x="6722524" y="1782232"/>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368" name="Straight Connector 367">
                <a:extLst>
                  <a:ext uri="{FF2B5EF4-FFF2-40B4-BE49-F238E27FC236}">
                    <a16:creationId xmlns:a16="http://schemas.microsoft.com/office/drawing/2014/main" xmlns="" id="{DDB2DFC7-B3D5-4E87-915E-275ED9ECFC2E}"/>
                  </a:ext>
                </a:extLst>
              </p:cNvPr>
              <p:cNvCxnSpPr>
                <a:cxnSpLocks/>
              </p:cNvCxnSpPr>
              <p:nvPr/>
            </p:nvCxnSpPr>
            <p:spPr bwMode="auto">
              <a:xfrm>
                <a:off x="6715116" y="1782232"/>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369" name="Straight Connector 368">
                <a:extLst>
                  <a:ext uri="{FF2B5EF4-FFF2-40B4-BE49-F238E27FC236}">
                    <a16:creationId xmlns:a16="http://schemas.microsoft.com/office/drawing/2014/main" xmlns="" id="{2FD4B26C-38BC-4C09-822C-8B9308709E52}"/>
                  </a:ext>
                </a:extLst>
              </p:cNvPr>
              <p:cNvCxnSpPr>
                <a:cxnSpLocks/>
              </p:cNvCxnSpPr>
              <p:nvPr/>
            </p:nvCxnSpPr>
            <p:spPr bwMode="auto">
              <a:xfrm>
                <a:off x="6710882" y="1782232"/>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370" name="Straight Connector 369">
                <a:extLst>
                  <a:ext uri="{FF2B5EF4-FFF2-40B4-BE49-F238E27FC236}">
                    <a16:creationId xmlns:a16="http://schemas.microsoft.com/office/drawing/2014/main" xmlns="" id="{70D1DC6F-B97B-4A14-9EAB-FDE5FB9FCCF7}"/>
                  </a:ext>
                </a:extLst>
              </p:cNvPr>
              <p:cNvCxnSpPr>
                <a:cxnSpLocks/>
              </p:cNvCxnSpPr>
              <p:nvPr/>
            </p:nvCxnSpPr>
            <p:spPr bwMode="auto">
              <a:xfrm>
                <a:off x="6702416" y="1782232"/>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371" name="Straight Connector 370">
                <a:extLst>
                  <a:ext uri="{FF2B5EF4-FFF2-40B4-BE49-F238E27FC236}">
                    <a16:creationId xmlns:a16="http://schemas.microsoft.com/office/drawing/2014/main" xmlns="" id="{5D656784-CD63-4AFC-B5C3-C8F381DBBE53}"/>
                  </a:ext>
                </a:extLst>
              </p:cNvPr>
              <p:cNvCxnSpPr>
                <a:cxnSpLocks/>
              </p:cNvCxnSpPr>
              <p:nvPr/>
            </p:nvCxnSpPr>
            <p:spPr bwMode="auto">
              <a:xfrm>
                <a:off x="6680191" y="1782232"/>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372" name="Straight Connector 371">
                <a:extLst>
                  <a:ext uri="{FF2B5EF4-FFF2-40B4-BE49-F238E27FC236}">
                    <a16:creationId xmlns:a16="http://schemas.microsoft.com/office/drawing/2014/main" xmlns="" id="{09982E94-D0FF-4B93-B2F5-C9319F56CFE4}"/>
                  </a:ext>
                </a:extLst>
              </p:cNvPr>
              <p:cNvCxnSpPr>
                <a:cxnSpLocks/>
              </p:cNvCxnSpPr>
              <p:nvPr/>
            </p:nvCxnSpPr>
            <p:spPr bwMode="auto">
              <a:xfrm>
                <a:off x="6662200" y="1782232"/>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373" name="Straight Connector 372">
                <a:extLst>
                  <a:ext uri="{FF2B5EF4-FFF2-40B4-BE49-F238E27FC236}">
                    <a16:creationId xmlns:a16="http://schemas.microsoft.com/office/drawing/2014/main" xmlns="" id="{E71C9FA0-F2FA-4354-8B32-3CBC2B12565C}"/>
                  </a:ext>
                </a:extLst>
              </p:cNvPr>
              <p:cNvCxnSpPr>
                <a:cxnSpLocks/>
              </p:cNvCxnSpPr>
              <p:nvPr/>
            </p:nvCxnSpPr>
            <p:spPr bwMode="auto">
              <a:xfrm>
                <a:off x="6642092" y="1782232"/>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374" name="Straight Connector 373">
                <a:extLst>
                  <a:ext uri="{FF2B5EF4-FFF2-40B4-BE49-F238E27FC236}">
                    <a16:creationId xmlns:a16="http://schemas.microsoft.com/office/drawing/2014/main" xmlns="" id="{CF93A7AD-A012-40B6-8E41-FE5F9AAE8231}"/>
                  </a:ext>
                </a:extLst>
              </p:cNvPr>
              <p:cNvCxnSpPr>
                <a:cxnSpLocks/>
              </p:cNvCxnSpPr>
              <p:nvPr/>
            </p:nvCxnSpPr>
            <p:spPr bwMode="auto">
              <a:xfrm>
                <a:off x="6613517" y="1782232"/>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375" name="Straight Connector 374">
                <a:extLst>
                  <a:ext uri="{FF2B5EF4-FFF2-40B4-BE49-F238E27FC236}">
                    <a16:creationId xmlns:a16="http://schemas.microsoft.com/office/drawing/2014/main" xmlns="" id="{A0F39F1A-7F9B-47AB-9BEF-B0E058943439}"/>
                  </a:ext>
                </a:extLst>
              </p:cNvPr>
              <p:cNvCxnSpPr>
                <a:cxnSpLocks/>
              </p:cNvCxnSpPr>
              <p:nvPr/>
            </p:nvCxnSpPr>
            <p:spPr bwMode="auto">
              <a:xfrm>
                <a:off x="6590234" y="1775882"/>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376" name="Straight Connector 375">
                <a:extLst>
                  <a:ext uri="{FF2B5EF4-FFF2-40B4-BE49-F238E27FC236}">
                    <a16:creationId xmlns:a16="http://schemas.microsoft.com/office/drawing/2014/main" xmlns="" id="{954A830E-9503-43B3-89C5-00D266CCB337}"/>
                  </a:ext>
                </a:extLst>
              </p:cNvPr>
              <p:cNvCxnSpPr>
                <a:cxnSpLocks/>
              </p:cNvCxnSpPr>
              <p:nvPr/>
            </p:nvCxnSpPr>
            <p:spPr bwMode="auto">
              <a:xfrm>
                <a:off x="6564834" y="1775882"/>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377" name="Straight Connector 376">
                <a:extLst>
                  <a:ext uri="{FF2B5EF4-FFF2-40B4-BE49-F238E27FC236}">
                    <a16:creationId xmlns:a16="http://schemas.microsoft.com/office/drawing/2014/main" xmlns="" id="{8DCD1FA5-B627-4277-82B7-328E60701058}"/>
                  </a:ext>
                </a:extLst>
              </p:cNvPr>
              <p:cNvCxnSpPr>
                <a:cxnSpLocks/>
              </p:cNvCxnSpPr>
              <p:nvPr/>
            </p:nvCxnSpPr>
            <p:spPr bwMode="auto">
              <a:xfrm>
                <a:off x="6554250" y="1775882"/>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378" name="Straight Connector 377">
                <a:extLst>
                  <a:ext uri="{FF2B5EF4-FFF2-40B4-BE49-F238E27FC236}">
                    <a16:creationId xmlns:a16="http://schemas.microsoft.com/office/drawing/2014/main" xmlns="" id="{D6FDEEFA-D9E2-478C-9B85-7D876FBE800B}"/>
                  </a:ext>
                </a:extLst>
              </p:cNvPr>
              <p:cNvCxnSpPr>
                <a:cxnSpLocks/>
              </p:cNvCxnSpPr>
              <p:nvPr/>
            </p:nvCxnSpPr>
            <p:spPr bwMode="auto">
              <a:xfrm>
                <a:off x="6545783" y="1775882"/>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379" name="Straight Connector 378">
                <a:extLst>
                  <a:ext uri="{FF2B5EF4-FFF2-40B4-BE49-F238E27FC236}">
                    <a16:creationId xmlns:a16="http://schemas.microsoft.com/office/drawing/2014/main" xmlns="" id="{4FA679EE-E207-4CDE-A062-03C4151A6FE6}"/>
                  </a:ext>
                </a:extLst>
              </p:cNvPr>
              <p:cNvCxnSpPr>
                <a:cxnSpLocks/>
              </p:cNvCxnSpPr>
              <p:nvPr/>
            </p:nvCxnSpPr>
            <p:spPr bwMode="auto">
              <a:xfrm>
                <a:off x="6521442" y="1775882"/>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380" name="Straight Connector 379">
                <a:extLst>
                  <a:ext uri="{FF2B5EF4-FFF2-40B4-BE49-F238E27FC236}">
                    <a16:creationId xmlns:a16="http://schemas.microsoft.com/office/drawing/2014/main" xmlns="" id="{28252EE9-A238-481F-B712-8C0E0D83918A}"/>
                  </a:ext>
                </a:extLst>
              </p:cNvPr>
              <p:cNvCxnSpPr>
                <a:cxnSpLocks/>
              </p:cNvCxnSpPr>
              <p:nvPr/>
            </p:nvCxnSpPr>
            <p:spPr bwMode="auto">
              <a:xfrm>
                <a:off x="6511917" y="1775882"/>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381" name="Straight Connector 380">
                <a:extLst>
                  <a:ext uri="{FF2B5EF4-FFF2-40B4-BE49-F238E27FC236}">
                    <a16:creationId xmlns:a16="http://schemas.microsoft.com/office/drawing/2014/main" xmlns="" id="{C848356D-89FB-4148-914A-A4B71F1D0DC4}"/>
                  </a:ext>
                </a:extLst>
              </p:cNvPr>
              <p:cNvCxnSpPr>
                <a:cxnSpLocks/>
              </p:cNvCxnSpPr>
              <p:nvPr/>
            </p:nvCxnSpPr>
            <p:spPr bwMode="auto">
              <a:xfrm>
                <a:off x="6504508" y="1775882"/>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382" name="Straight Connector 381">
                <a:extLst>
                  <a:ext uri="{FF2B5EF4-FFF2-40B4-BE49-F238E27FC236}">
                    <a16:creationId xmlns:a16="http://schemas.microsoft.com/office/drawing/2014/main" xmlns="" id="{57B4AF77-29C1-4F45-81E8-76F5018CF0BD}"/>
                  </a:ext>
                </a:extLst>
              </p:cNvPr>
              <p:cNvCxnSpPr>
                <a:cxnSpLocks/>
              </p:cNvCxnSpPr>
              <p:nvPr/>
            </p:nvCxnSpPr>
            <p:spPr bwMode="auto">
              <a:xfrm>
                <a:off x="6469583" y="1770591"/>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383" name="Straight Connector 382">
                <a:extLst>
                  <a:ext uri="{FF2B5EF4-FFF2-40B4-BE49-F238E27FC236}">
                    <a16:creationId xmlns:a16="http://schemas.microsoft.com/office/drawing/2014/main" xmlns="" id="{265ACCB8-7007-4BC3-A8DB-52EF55CA2BE1}"/>
                  </a:ext>
                </a:extLst>
              </p:cNvPr>
              <p:cNvCxnSpPr>
                <a:cxnSpLocks/>
              </p:cNvCxnSpPr>
              <p:nvPr/>
            </p:nvCxnSpPr>
            <p:spPr bwMode="auto">
              <a:xfrm>
                <a:off x="6451591" y="1772707"/>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384" name="Straight Connector 383">
                <a:extLst>
                  <a:ext uri="{FF2B5EF4-FFF2-40B4-BE49-F238E27FC236}">
                    <a16:creationId xmlns:a16="http://schemas.microsoft.com/office/drawing/2014/main" xmlns="" id="{03598259-32F3-4468-9194-67DDAF381669}"/>
                  </a:ext>
                </a:extLst>
              </p:cNvPr>
              <p:cNvCxnSpPr>
                <a:cxnSpLocks/>
              </p:cNvCxnSpPr>
              <p:nvPr/>
            </p:nvCxnSpPr>
            <p:spPr bwMode="auto">
              <a:xfrm>
                <a:off x="6410316" y="1763182"/>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386" name="Straight Connector 385">
                <a:extLst>
                  <a:ext uri="{FF2B5EF4-FFF2-40B4-BE49-F238E27FC236}">
                    <a16:creationId xmlns:a16="http://schemas.microsoft.com/office/drawing/2014/main" xmlns="" id="{26850389-91BB-4CB9-8537-34E84B00107A}"/>
                  </a:ext>
                </a:extLst>
              </p:cNvPr>
              <p:cNvCxnSpPr>
                <a:cxnSpLocks/>
              </p:cNvCxnSpPr>
              <p:nvPr/>
            </p:nvCxnSpPr>
            <p:spPr bwMode="auto">
              <a:xfrm>
                <a:off x="6380683" y="1763182"/>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387" name="Straight Connector 386">
                <a:extLst>
                  <a:ext uri="{FF2B5EF4-FFF2-40B4-BE49-F238E27FC236}">
                    <a16:creationId xmlns:a16="http://schemas.microsoft.com/office/drawing/2014/main" xmlns="" id="{1E2DE650-FA10-486A-8099-F66128A3258A}"/>
                  </a:ext>
                </a:extLst>
              </p:cNvPr>
              <p:cNvCxnSpPr>
                <a:cxnSpLocks/>
              </p:cNvCxnSpPr>
              <p:nvPr/>
            </p:nvCxnSpPr>
            <p:spPr bwMode="auto">
              <a:xfrm>
                <a:off x="6358458" y="1763182"/>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388" name="Straight Connector 387">
                <a:extLst>
                  <a:ext uri="{FF2B5EF4-FFF2-40B4-BE49-F238E27FC236}">
                    <a16:creationId xmlns:a16="http://schemas.microsoft.com/office/drawing/2014/main" xmlns="" id="{2F51A0ED-B47B-4678-9838-379BB0F37ACE}"/>
                  </a:ext>
                </a:extLst>
              </p:cNvPr>
              <p:cNvCxnSpPr>
                <a:cxnSpLocks/>
              </p:cNvCxnSpPr>
              <p:nvPr/>
            </p:nvCxnSpPr>
            <p:spPr bwMode="auto">
              <a:xfrm>
                <a:off x="6290724" y="1757891"/>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389" name="Straight Connector 388">
                <a:extLst>
                  <a:ext uri="{FF2B5EF4-FFF2-40B4-BE49-F238E27FC236}">
                    <a16:creationId xmlns:a16="http://schemas.microsoft.com/office/drawing/2014/main" xmlns="" id="{5910E42D-65F0-4B82-A8ED-365E44FB33CF}"/>
                  </a:ext>
                </a:extLst>
              </p:cNvPr>
              <p:cNvCxnSpPr>
                <a:cxnSpLocks/>
              </p:cNvCxnSpPr>
              <p:nvPr/>
            </p:nvCxnSpPr>
            <p:spPr bwMode="auto">
              <a:xfrm>
                <a:off x="6281199" y="1757891"/>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390" name="Straight Connector 389">
                <a:extLst>
                  <a:ext uri="{FF2B5EF4-FFF2-40B4-BE49-F238E27FC236}">
                    <a16:creationId xmlns:a16="http://schemas.microsoft.com/office/drawing/2014/main" xmlns="" id="{DBD47A7F-08D3-4FA5-862C-14ED96DE923B}"/>
                  </a:ext>
                </a:extLst>
              </p:cNvPr>
              <p:cNvCxnSpPr>
                <a:cxnSpLocks/>
              </p:cNvCxnSpPr>
              <p:nvPr/>
            </p:nvCxnSpPr>
            <p:spPr bwMode="auto">
              <a:xfrm>
                <a:off x="6276966" y="1757891"/>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391" name="Straight Connector 390">
                <a:extLst>
                  <a:ext uri="{FF2B5EF4-FFF2-40B4-BE49-F238E27FC236}">
                    <a16:creationId xmlns:a16="http://schemas.microsoft.com/office/drawing/2014/main" xmlns="" id="{9EC2F4EF-3E29-43D2-A858-989A24474443}"/>
                  </a:ext>
                </a:extLst>
              </p:cNvPr>
              <p:cNvCxnSpPr>
                <a:cxnSpLocks/>
              </p:cNvCxnSpPr>
              <p:nvPr/>
            </p:nvCxnSpPr>
            <p:spPr bwMode="auto">
              <a:xfrm>
                <a:off x="6267441" y="1757891"/>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392" name="Straight Connector 391">
                <a:extLst>
                  <a:ext uri="{FF2B5EF4-FFF2-40B4-BE49-F238E27FC236}">
                    <a16:creationId xmlns:a16="http://schemas.microsoft.com/office/drawing/2014/main" xmlns="" id="{E40294BA-0EA3-42E0-AB26-0F2F72ABE13C}"/>
                  </a:ext>
                </a:extLst>
              </p:cNvPr>
              <p:cNvCxnSpPr>
                <a:cxnSpLocks/>
              </p:cNvCxnSpPr>
              <p:nvPr/>
            </p:nvCxnSpPr>
            <p:spPr bwMode="auto">
              <a:xfrm>
                <a:off x="6255799" y="1767416"/>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393" name="Straight Connector 392">
                <a:extLst>
                  <a:ext uri="{FF2B5EF4-FFF2-40B4-BE49-F238E27FC236}">
                    <a16:creationId xmlns:a16="http://schemas.microsoft.com/office/drawing/2014/main" xmlns="" id="{916E3F1C-6C04-4C50-A669-BC52F0921DFC}"/>
                  </a:ext>
                </a:extLst>
              </p:cNvPr>
              <p:cNvCxnSpPr>
                <a:cxnSpLocks/>
              </p:cNvCxnSpPr>
              <p:nvPr/>
            </p:nvCxnSpPr>
            <p:spPr bwMode="auto">
              <a:xfrm>
                <a:off x="6225107" y="1753658"/>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394" name="Straight Connector 393">
                <a:extLst>
                  <a:ext uri="{FF2B5EF4-FFF2-40B4-BE49-F238E27FC236}">
                    <a16:creationId xmlns:a16="http://schemas.microsoft.com/office/drawing/2014/main" xmlns="" id="{27F94077-D42F-40DE-BE0D-C5399A97F9F7}"/>
                  </a:ext>
                </a:extLst>
              </p:cNvPr>
              <p:cNvCxnSpPr>
                <a:cxnSpLocks/>
              </p:cNvCxnSpPr>
              <p:nvPr/>
            </p:nvCxnSpPr>
            <p:spPr bwMode="auto">
              <a:xfrm>
                <a:off x="6231457" y="1749425"/>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395" name="Straight Connector 394">
                <a:extLst>
                  <a:ext uri="{FF2B5EF4-FFF2-40B4-BE49-F238E27FC236}">
                    <a16:creationId xmlns:a16="http://schemas.microsoft.com/office/drawing/2014/main" xmlns="" id="{BC732188-7028-4366-9792-E2F1B7D79E3E}"/>
                  </a:ext>
                </a:extLst>
              </p:cNvPr>
              <p:cNvCxnSpPr>
                <a:cxnSpLocks/>
              </p:cNvCxnSpPr>
              <p:nvPr/>
            </p:nvCxnSpPr>
            <p:spPr bwMode="auto">
              <a:xfrm>
                <a:off x="6215582" y="1761066"/>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396" name="Straight Connector 395">
                <a:extLst>
                  <a:ext uri="{FF2B5EF4-FFF2-40B4-BE49-F238E27FC236}">
                    <a16:creationId xmlns:a16="http://schemas.microsoft.com/office/drawing/2014/main" xmlns="" id="{8E61B88C-F1EF-4506-851A-79B4EEB75334}"/>
                  </a:ext>
                </a:extLst>
              </p:cNvPr>
              <p:cNvCxnSpPr>
                <a:cxnSpLocks/>
              </p:cNvCxnSpPr>
              <p:nvPr/>
            </p:nvCxnSpPr>
            <p:spPr bwMode="auto">
              <a:xfrm>
                <a:off x="6196532" y="1754716"/>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397" name="Straight Connector 396">
                <a:extLst>
                  <a:ext uri="{FF2B5EF4-FFF2-40B4-BE49-F238E27FC236}">
                    <a16:creationId xmlns:a16="http://schemas.microsoft.com/office/drawing/2014/main" xmlns="" id="{BE90F7BC-F865-4188-8527-958FB5EE292E}"/>
                  </a:ext>
                </a:extLst>
              </p:cNvPr>
              <p:cNvCxnSpPr>
                <a:cxnSpLocks/>
              </p:cNvCxnSpPr>
              <p:nvPr/>
            </p:nvCxnSpPr>
            <p:spPr bwMode="auto">
              <a:xfrm>
                <a:off x="6127740" y="1754716"/>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398" name="Straight Connector 397">
                <a:extLst>
                  <a:ext uri="{FF2B5EF4-FFF2-40B4-BE49-F238E27FC236}">
                    <a16:creationId xmlns:a16="http://schemas.microsoft.com/office/drawing/2014/main" xmlns="" id="{120B4786-C493-444B-A590-FA239FC74111}"/>
                  </a:ext>
                </a:extLst>
              </p:cNvPr>
              <p:cNvCxnSpPr>
                <a:cxnSpLocks/>
              </p:cNvCxnSpPr>
              <p:nvPr/>
            </p:nvCxnSpPr>
            <p:spPr bwMode="auto">
              <a:xfrm>
                <a:off x="6018732" y="1758949"/>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399" name="Straight Connector 398">
                <a:extLst>
                  <a:ext uri="{FF2B5EF4-FFF2-40B4-BE49-F238E27FC236}">
                    <a16:creationId xmlns:a16="http://schemas.microsoft.com/office/drawing/2014/main" xmlns="" id="{1FB7952D-D77A-48C6-A31F-78DFB9292A68}"/>
                  </a:ext>
                </a:extLst>
              </p:cNvPr>
              <p:cNvCxnSpPr>
                <a:cxnSpLocks/>
              </p:cNvCxnSpPr>
              <p:nvPr/>
            </p:nvCxnSpPr>
            <p:spPr bwMode="auto">
              <a:xfrm>
                <a:off x="6001799" y="1761066"/>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400" name="Straight Connector 399">
                <a:extLst>
                  <a:ext uri="{FF2B5EF4-FFF2-40B4-BE49-F238E27FC236}">
                    <a16:creationId xmlns:a16="http://schemas.microsoft.com/office/drawing/2014/main" xmlns="" id="{7D7915FD-1DF8-4732-88F0-671258892DBB}"/>
                  </a:ext>
                </a:extLst>
              </p:cNvPr>
              <p:cNvCxnSpPr>
                <a:cxnSpLocks/>
              </p:cNvCxnSpPr>
              <p:nvPr/>
            </p:nvCxnSpPr>
            <p:spPr bwMode="auto">
              <a:xfrm>
                <a:off x="5965816" y="1754716"/>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401" name="Straight Connector 400">
                <a:extLst>
                  <a:ext uri="{FF2B5EF4-FFF2-40B4-BE49-F238E27FC236}">
                    <a16:creationId xmlns:a16="http://schemas.microsoft.com/office/drawing/2014/main" xmlns="" id="{9E5A60A3-BEB2-4707-8595-30DCFB99CBBD}"/>
                  </a:ext>
                </a:extLst>
              </p:cNvPr>
              <p:cNvCxnSpPr>
                <a:cxnSpLocks/>
              </p:cNvCxnSpPr>
              <p:nvPr/>
            </p:nvCxnSpPr>
            <p:spPr bwMode="auto">
              <a:xfrm>
                <a:off x="5946766" y="1752599"/>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402" name="Straight Connector 401">
                <a:extLst>
                  <a:ext uri="{FF2B5EF4-FFF2-40B4-BE49-F238E27FC236}">
                    <a16:creationId xmlns:a16="http://schemas.microsoft.com/office/drawing/2014/main" xmlns="" id="{2087105A-6406-4F07-96FB-23A94A7B4BBB}"/>
                  </a:ext>
                </a:extLst>
              </p:cNvPr>
              <p:cNvCxnSpPr>
                <a:cxnSpLocks/>
              </p:cNvCxnSpPr>
              <p:nvPr/>
            </p:nvCxnSpPr>
            <p:spPr bwMode="auto">
              <a:xfrm>
                <a:off x="5901258" y="1750483"/>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403" name="Straight Connector 402">
                <a:extLst>
                  <a:ext uri="{FF2B5EF4-FFF2-40B4-BE49-F238E27FC236}">
                    <a16:creationId xmlns:a16="http://schemas.microsoft.com/office/drawing/2014/main" xmlns="" id="{32FD5317-BCEE-4FE2-B8BA-7CD7F918EC78}"/>
                  </a:ext>
                </a:extLst>
              </p:cNvPr>
              <p:cNvCxnSpPr>
                <a:cxnSpLocks/>
              </p:cNvCxnSpPr>
              <p:nvPr/>
            </p:nvCxnSpPr>
            <p:spPr bwMode="auto">
              <a:xfrm>
                <a:off x="5875858" y="1751541"/>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404" name="Straight Connector 403">
                <a:extLst>
                  <a:ext uri="{FF2B5EF4-FFF2-40B4-BE49-F238E27FC236}">
                    <a16:creationId xmlns:a16="http://schemas.microsoft.com/office/drawing/2014/main" xmlns="" id="{263EE139-3ED4-4536-95AE-B5BE6FF7C51B}"/>
                  </a:ext>
                </a:extLst>
              </p:cNvPr>
              <p:cNvCxnSpPr>
                <a:cxnSpLocks/>
              </p:cNvCxnSpPr>
              <p:nvPr/>
            </p:nvCxnSpPr>
            <p:spPr bwMode="auto">
              <a:xfrm>
                <a:off x="5761558" y="1748366"/>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405" name="Straight Connector 404">
                <a:extLst>
                  <a:ext uri="{FF2B5EF4-FFF2-40B4-BE49-F238E27FC236}">
                    <a16:creationId xmlns:a16="http://schemas.microsoft.com/office/drawing/2014/main" xmlns="" id="{D45D45BC-A4BC-4D4D-917A-C9DB5C3F6AD9}"/>
                  </a:ext>
                </a:extLst>
              </p:cNvPr>
              <p:cNvCxnSpPr>
                <a:cxnSpLocks/>
              </p:cNvCxnSpPr>
              <p:nvPr/>
            </p:nvCxnSpPr>
            <p:spPr bwMode="auto">
              <a:xfrm>
                <a:off x="5667366" y="1738841"/>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406" name="Straight Connector 405">
                <a:extLst>
                  <a:ext uri="{FF2B5EF4-FFF2-40B4-BE49-F238E27FC236}">
                    <a16:creationId xmlns:a16="http://schemas.microsoft.com/office/drawing/2014/main" xmlns="" id="{74087A8F-AC38-41D7-9D84-61319D374EAA}"/>
                  </a:ext>
                </a:extLst>
              </p:cNvPr>
              <p:cNvCxnSpPr>
                <a:cxnSpLocks/>
              </p:cNvCxnSpPr>
              <p:nvPr/>
            </p:nvCxnSpPr>
            <p:spPr bwMode="auto">
              <a:xfrm>
                <a:off x="5619741" y="1738841"/>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407" name="Straight Connector 406">
                <a:extLst>
                  <a:ext uri="{FF2B5EF4-FFF2-40B4-BE49-F238E27FC236}">
                    <a16:creationId xmlns:a16="http://schemas.microsoft.com/office/drawing/2014/main" xmlns="" id="{E7026151-4263-406B-B3E4-99958B25B7B3}"/>
                  </a:ext>
                </a:extLst>
              </p:cNvPr>
              <p:cNvCxnSpPr>
                <a:cxnSpLocks/>
              </p:cNvCxnSpPr>
              <p:nvPr/>
            </p:nvCxnSpPr>
            <p:spPr bwMode="auto">
              <a:xfrm>
                <a:off x="5478982" y="1730375"/>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408" name="Straight Connector 407">
                <a:extLst>
                  <a:ext uri="{FF2B5EF4-FFF2-40B4-BE49-F238E27FC236}">
                    <a16:creationId xmlns:a16="http://schemas.microsoft.com/office/drawing/2014/main" xmlns="" id="{DFFB798B-5255-4C56-BA44-33F46792CBF2}"/>
                  </a:ext>
                </a:extLst>
              </p:cNvPr>
              <p:cNvCxnSpPr>
                <a:cxnSpLocks/>
              </p:cNvCxnSpPr>
              <p:nvPr/>
            </p:nvCxnSpPr>
            <p:spPr bwMode="auto">
              <a:xfrm>
                <a:off x="5392198" y="1730375"/>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409" name="Straight Connector 408">
                <a:extLst>
                  <a:ext uri="{FF2B5EF4-FFF2-40B4-BE49-F238E27FC236}">
                    <a16:creationId xmlns:a16="http://schemas.microsoft.com/office/drawing/2014/main" xmlns="" id="{4A87B3B1-C5AA-450D-994E-DFB6E107F998}"/>
                  </a:ext>
                </a:extLst>
              </p:cNvPr>
              <p:cNvCxnSpPr>
                <a:cxnSpLocks/>
              </p:cNvCxnSpPr>
              <p:nvPr/>
            </p:nvCxnSpPr>
            <p:spPr bwMode="auto">
              <a:xfrm>
                <a:off x="5346689" y="1730375"/>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410" name="Straight Connector 409">
                <a:extLst>
                  <a:ext uri="{FF2B5EF4-FFF2-40B4-BE49-F238E27FC236}">
                    <a16:creationId xmlns:a16="http://schemas.microsoft.com/office/drawing/2014/main" xmlns="" id="{F60F2EA6-0CE8-4523-9DC6-4AC4FFF06C6E}"/>
                  </a:ext>
                </a:extLst>
              </p:cNvPr>
              <p:cNvCxnSpPr>
                <a:cxnSpLocks/>
              </p:cNvCxnSpPr>
              <p:nvPr/>
            </p:nvCxnSpPr>
            <p:spPr bwMode="auto">
              <a:xfrm>
                <a:off x="5305414" y="1730375"/>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411" name="Straight Connector 410">
                <a:extLst>
                  <a:ext uri="{FF2B5EF4-FFF2-40B4-BE49-F238E27FC236}">
                    <a16:creationId xmlns:a16="http://schemas.microsoft.com/office/drawing/2014/main" xmlns="" id="{E5557E65-9F31-400C-9505-63381F7654F9}"/>
                  </a:ext>
                </a:extLst>
              </p:cNvPr>
              <p:cNvCxnSpPr>
                <a:cxnSpLocks/>
              </p:cNvCxnSpPr>
              <p:nvPr/>
            </p:nvCxnSpPr>
            <p:spPr bwMode="auto">
              <a:xfrm>
                <a:off x="5284247" y="1730375"/>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412" name="Straight Connector 411">
                <a:extLst>
                  <a:ext uri="{FF2B5EF4-FFF2-40B4-BE49-F238E27FC236}">
                    <a16:creationId xmlns:a16="http://schemas.microsoft.com/office/drawing/2014/main" xmlns="" id="{DD8991FF-2E04-4F57-83A0-427B3F12A71F}"/>
                  </a:ext>
                </a:extLst>
              </p:cNvPr>
              <p:cNvCxnSpPr>
                <a:cxnSpLocks/>
              </p:cNvCxnSpPr>
              <p:nvPr/>
            </p:nvCxnSpPr>
            <p:spPr bwMode="auto">
              <a:xfrm>
                <a:off x="5241913" y="1730375"/>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413" name="Straight Connector 412">
                <a:extLst>
                  <a:ext uri="{FF2B5EF4-FFF2-40B4-BE49-F238E27FC236}">
                    <a16:creationId xmlns:a16="http://schemas.microsoft.com/office/drawing/2014/main" xmlns="" id="{F0862DDC-5884-4AC2-A3D4-CD645E996410}"/>
                  </a:ext>
                </a:extLst>
              </p:cNvPr>
              <p:cNvCxnSpPr>
                <a:cxnSpLocks/>
              </p:cNvCxnSpPr>
              <p:nvPr/>
            </p:nvCxnSpPr>
            <p:spPr bwMode="auto">
              <a:xfrm>
                <a:off x="5168888" y="1730375"/>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414" name="Straight Connector 413">
                <a:extLst>
                  <a:ext uri="{FF2B5EF4-FFF2-40B4-BE49-F238E27FC236}">
                    <a16:creationId xmlns:a16="http://schemas.microsoft.com/office/drawing/2014/main" xmlns="" id="{FA42BE8A-E233-4905-91FC-50B07EC5E2CD}"/>
                  </a:ext>
                </a:extLst>
              </p:cNvPr>
              <p:cNvCxnSpPr>
                <a:cxnSpLocks/>
              </p:cNvCxnSpPr>
              <p:nvPr/>
            </p:nvCxnSpPr>
            <p:spPr bwMode="auto">
              <a:xfrm>
                <a:off x="5092688" y="1721908"/>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415" name="Straight Connector 414">
                <a:extLst>
                  <a:ext uri="{FF2B5EF4-FFF2-40B4-BE49-F238E27FC236}">
                    <a16:creationId xmlns:a16="http://schemas.microsoft.com/office/drawing/2014/main" xmlns="" id="{98C62004-3DF6-45C8-9550-C717AF57C32D}"/>
                  </a:ext>
                </a:extLst>
              </p:cNvPr>
              <p:cNvCxnSpPr>
                <a:cxnSpLocks/>
              </p:cNvCxnSpPr>
              <p:nvPr/>
            </p:nvCxnSpPr>
            <p:spPr bwMode="auto">
              <a:xfrm>
                <a:off x="5060938" y="1721908"/>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416" name="Straight Connector 415">
                <a:extLst>
                  <a:ext uri="{FF2B5EF4-FFF2-40B4-BE49-F238E27FC236}">
                    <a16:creationId xmlns:a16="http://schemas.microsoft.com/office/drawing/2014/main" xmlns="" id="{9206D701-DA74-4D1D-A7F1-BF16CDE9C256}"/>
                  </a:ext>
                </a:extLst>
              </p:cNvPr>
              <p:cNvCxnSpPr>
                <a:cxnSpLocks/>
              </p:cNvCxnSpPr>
              <p:nvPr/>
            </p:nvCxnSpPr>
            <p:spPr bwMode="auto">
              <a:xfrm>
                <a:off x="5054588" y="1721908"/>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417" name="Straight Connector 416">
                <a:extLst>
                  <a:ext uri="{FF2B5EF4-FFF2-40B4-BE49-F238E27FC236}">
                    <a16:creationId xmlns:a16="http://schemas.microsoft.com/office/drawing/2014/main" xmlns="" id="{8597C439-708B-43B9-BD4B-6C735623E5CF}"/>
                  </a:ext>
                </a:extLst>
              </p:cNvPr>
              <p:cNvCxnSpPr>
                <a:cxnSpLocks/>
              </p:cNvCxnSpPr>
              <p:nvPr/>
            </p:nvCxnSpPr>
            <p:spPr bwMode="auto">
              <a:xfrm>
                <a:off x="5070463" y="1721908"/>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418" name="Straight Connector 417">
                <a:extLst>
                  <a:ext uri="{FF2B5EF4-FFF2-40B4-BE49-F238E27FC236}">
                    <a16:creationId xmlns:a16="http://schemas.microsoft.com/office/drawing/2014/main" xmlns="" id="{3368D369-8B91-4072-9CA6-4CB64DFF6C2F}"/>
                  </a:ext>
                </a:extLst>
              </p:cNvPr>
              <p:cNvCxnSpPr>
                <a:cxnSpLocks/>
              </p:cNvCxnSpPr>
              <p:nvPr/>
            </p:nvCxnSpPr>
            <p:spPr bwMode="auto">
              <a:xfrm>
                <a:off x="4979446" y="1721908"/>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419" name="Straight Connector 418">
                <a:extLst>
                  <a:ext uri="{FF2B5EF4-FFF2-40B4-BE49-F238E27FC236}">
                    <a16:creationId xmlns:a16="http://schemas.microsoft.com/office/drawing/2014/main" xmlns="" id="{932FB991-DB27-4C6A-9AA2-D732CFD7E9E5}"/>
                  </a:ext>
                </a:extLst>
              </p:cNvPr>
              <p:cNvCxnSpPr>
                <a:cxnSpLocks/>
              </p:cNvCxnSpPr>
              <p:nvPr/>
            </p:nvCxnSpPr>
            <p:spPr bwMode="auto">
              <a:xfrm>
                <a:off x="4859855" y="1712383"/>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420" name="Straight Connector 419">
                <a:extLst>
                  <a:ext uri="{FF2B5EF4-FFF2-40B4-BE49-F238E27FC236}">
                    <a16:creationId xmlns:a16="http://schemas.microsoft.com/office/drawing/2014/main" xmlns="" id="{9C2EFEAA-2EFF-41FF-A6E0-694B919DD929}"/>
                  </a:ext>
                </a:extLst>
              </p:cNvPr>
              <p:cNvCxnSpPr>
                <a:cxnSpLocks/>
              </p:cNvCxnSpPr>
              <p:nvPr/>
            </p:nvCxnSpPr>
            <p:spPr bwMode="auto">
              <a:xfrm>
                <a:off x="4828105" y="1713442"/>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421" name="Straight Connector 420">
                <a:extLst>
                  <a:ext uri="{FF2B5EF4-FFF2-40B4-BE49-F238E27FC236}">
                    <a16:creationId xmlns:a16="http://schemas.microsoft.com/office/drawing/2014/main" xmlns="" id="{37BE3DAA-D3AB-4AC3-80D8-EC7FD2171C88}"/>
                  </a:ext>
                </a:extLst>
              </p:cNvPr>
              <p:cNvCxnSpPr>
                <a:cxnSpLocks/>
              </p:cNvCxnSpPr>
              <p:nvPr/>
            </p:nvCxnSpPr>
            <p:spPr bwMode="auto">
              <a:xfrm>
                <a:off x="4775188" y="1706033"/>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422" name="Straight Connector 421">
                <a:extLst>
                  <a:ext uri="{FF2B5EF4-FFF2-40B4-BE49-F238E27FC236}">
                    <a16:creationId xmlns:a16="http://schemas.microsoft.com/office/drawing/2014/main" xmlns="" id="{019F3870-D041-4C66-8AE8-83A29A5A2A31}"/>
                  </a:ext>
                </a:extLst>
              </p:cNvPr>
              <p:cNvCxnSpPr>
                <a:cxnSpLocks/>
              </p:cNvCxnSpPr>
              <p:nvPr/>
            </p:nvCxnSpPr>
            <p:spPr bwMode="auto">
              <a:xfrm>
                <a:off x="4697930" y="1706033"/>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423" name="Straight Connector 422">
                <a:extLst>
                  <a:ext uri="{FF2B5EF4-FFF2-40B4-BE49-F238E27FC236}">
                    <a16:creationId xmlns:a16="http://schemas.microsoft.com/office/drawing/2014/main" xmlns="" id="{2F9FB664-3168-4567-8056-31E160DCD087}"/>
                  </a:ext>
                </a:extLst>
              </p:cNvPr>
              <p:cNvCxnSpPr>
                <a:cxnSpLocks/>
              </p:cNvCxnSpPr>
              <p:nvPr/>
            </p:nvCxnSpPr>
            <p:spPr bwMode="auto">
              <a:xfrm>
                <a:off x="4679938" y="1706033"/>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424" name="Straight Connector 423">
                <a:extLst>
                  <a:ext uri="{FF2B5EF4-FFF2-40B4-BE49-F238E27FC236}">
                    <a16:creationId xmlns:a16="http://schemas.microsoft.com/office/drawing/2014/main" xmlns="" id="{556F0CCB-9ED5-4616-AA97-19F13D4BED4F}"/>
                  </a:ext>
                </a:extLst>
              </p:cNvPr>
              <p:cNvCxnSpPr>
                <a:cxnSpLocks/>
              </p:cNvCxnSpPr>
              <p:nvPr/>
            </p:nvCxnSpPr>
            <p:spPr bwMode="auto">
              <a:xfrm>
                <a:off x="4620671" y="1699683"/>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425" name="Straight Connector 424">
                <a:extLst>
                  <a:ext uri="{FF2B5EF4-FFF2-40B4-BE49-F238E27FC236}">
                    <a16:creationId xmlns:a16="http://schemas.microsoft.com/office/drawing/2014/main" xmlns="" id="{F8A7270D-6600-41B0-9FCE-32643D839F30}"/>
                  </a:ext>
                </a:extLst>
              </p:cNvPr>
              <p:cNvCxnSpPr>
                <a:cxnSpLocks/>
              </p:cNvCxnSpPr>
              <p:nvPr/>
            </p:nvCxnSpPr>
            <p:spPr bwMode="auto">
              <a:xfrm>
                <a:off x="4593154" y="1699683"/>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426" name="Straight Connector 425">
                <a:extLst>
                  <a:ext uri="{FF2B5EF4-FFF2-40B4-BE49-F238E27FC236}">
                    <a16:creationId xmlns:a16="http://schemas.microsoft.com/office/drawing/2014/main" xmlns="" id="{1AB67A78-F399-4B7E-8C86-27A5CCBBAE3B}"/>
                  </a:ext>
                </a:extLst>
              </p:cNvPr>
              <p:cNvCxnSpPr>
                <a:cxnSpLocks/>
              </p:cNvCxnSpPr>
              <p:nvPr/>
            </p:nvCxnSpPr>
            <p:spPr bwMode="auto">
              <a:xfrm>
                <a:off x="4584687" y="1699683"/>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427" name="Straight Connector 426">
                <a:extLst>
                  <a:ext uri="{FF2B5EF4-FFF2-40B4-BE49-F238E27FC236}">
                    <a16:creationId xmlns:a16="http://schemas.microsoft.com/office/drawing/2014/main" xmlns="" id="{391872B0-139D-40BB-9B93-162F04AFCBA5}"/>
                  </a:ext>
                </a:extLst>
              </p:cNvPr>
              <p:cNvCxnSpPr>
                <a:cxnSpLocks/>
              </p:cNvCxnSpPr>
              <p:nvPr/>
            </p:nvCxnSpPr>
            <p:spPr bwMode="auto">
              <a:xfrm>
                <a:off x="4565637" y="1699683"/>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428" name="Straight Connector 427">
                <a:extLst>
                  <a:ext uri="{FF2B5EF4-FFF2-40B4-BE49-F238E27FC236}">
                    <a16:creationId xmlns:a16="http://schemas.microsoft.com/office/drawing/2014/main" xmlns="" id="{E7E34655-3693-4C35-BD88-20180D48776A}"/>
                  </a:ext>
                </a:extLst>
              </p:cNvPr>
              <p:cNvCxnSpPr>
                <a:cxnSpLocks/>
              </p:cNvCxnSpPr>
              <p:nvPr/>
            </p:nvCxnSpPr>
            <p:spPr bwMode="auto">
              <a:xfrm>
                <a:off x="4520129" y="1699683"/>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429" name="Straight Connector 428">
                <a:extLst>
                  <a:ext uri="{FF2B5EF4-FFF2-40B4-BE49-F238E27FC236}">
                    <a16:creationId xmlns:a16="http://schemas.microsoft.com/office/drawing/2014/main" xmlns="" id="{A0250FEF-FC71-4E20-81B5-526182AB0A8E}"/>
                  </a:ext>
                </a:extLst>
              </p:cNvPr>
              <p:cNvCxnSpPr>
                <a:cxnSpLocks/>
              </p:cNvCxnSpPr>
              <p:nvPr/>
            </p:nvCxnSpPr>
            <p:spPr bwMode="auto">
              <a:xfrm>
                <a:off x="4516954" y="1699683"/>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430" name="Straight Connector 429">
                <a:extLst>
                  <a:ext uri="{FF2B5EF4-FFF2-40B4-BE49-F238E27FC236}">
                    <a16:creationId xmlns:a16="http://schemas.microsoft.com/office/drawing/2014/main" xmlns="" id="{9FD4CE33-E85D-4E2E-9180-AD9B7909B691}"/>
                  </a:ext>
                </a:extLst>
              </p:cNvPr>
              <p:cNvCxnSpPr>
                <a:cxnSpLocks/>
              </p:cNvCxnSpPr>
              <p:nvPr/>
            </p:nvCxnSpPr>
            <p:spPr bwMode="auto">
              <a:xfrm>
                <a:off x="4453454" y="1707091"/>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431" name="Straight Connector 430">
                <a:extLst>
                  <a:ext uri="{FF2B5EF4-FFF2-40B4-BE49-F238E27FC236}">
                    <a16:creationId xmlns:a16="http://schemas.microsoft.com/office/drawing/2014/main" xmlns="" id="{0BC8B147-48C1-493E-9B7F-3C1AABC83576}"/>
                  </a:ext>
                </a:extLst>
              </p:cNvPr>
              <p:cNvCxnSpPr>
                <a:cxnSpLocks/>
              </p:cNvCxnSpPr>
              <p:nvPr/>
            </p:nvCxnSpPr>
            <p:spPr bwMode="auto">
              <a:xfrm>
                <a:off x="4272479" y="1697566"/>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432" name="Straight Connector 431">
                <a:extLst>
                  <a:ext uri="{FF2B5EF4-FFF2-40B4-BE49-F238E27FC236}">
                    <a16:creationId xmlns:a16="http://schemas.microsoft.com/office/drawing/2014/main" xmlns="" id="{8D806723-CE48-4022-A1B9-1CB92F30B77A}"/>
                  </a:ext>
                </a:extLst>
              </p:cNvPr>
              <p:cNvCxnSpPr>
                <a:cxnSpLocks/>
              </p:cNvCxnSpPr>
              <p:nvPr/>
            </p:nvCxnSpPr>
            <p:spPr bwMode="auto">
              <a:xfrm>
                <a:off x="4206862" y="1693333"/>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433" name="Straight Connector 432">
                <a:extLst>
                  <a:ext uri="{FF2B5EF4-FFF2-40B4-BE49-F238E27FC236}">
                    <a16:creationId xmlns:a16="http://schemas.microsoft.com/office/drawing/2014/main" xmlns="" id="{F26191FB-6CAA-45A0-B4C7-70945FF340C1}"/>
                  </a:ext>
                </a:extLst>
              </p:cNvPr>
              <p:cNvCxnSpPr>
                <a:cxnSpLocks/>
              </p:cNvCxnSpPr>
              <p:nvPr/>
            </p:nvCxnSpPr>
            <p:spPr bwMode="auto">
              <a:xfrm>
                <a:off x="4109495" y="1688041"/>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434" name="Straight Connector 433">
                <a:extLst>
                  <a:ext uri="{FF2B5EF4-FFF2-40B4-BE49-F238E27FC236}">
                    <a16:creationId xmlns:a16="http://schemas.microsoft.com/office/drawing/2014/main" xmlns="" id="{CB78A9AA-4988-40D9-8146-CB45D6641044}"/>
                  </a:ext>
                </a:extLst>
              </p:cNvPr>
              <p:cNvCxnSpPr>
                <a:cxnSpLocks/>
              </p:cNvCxnSpPr>
              <p:nvPr/>
            </p:nvCxnSpPr>
            <p:spPr bwMode="auto">
              <a:xfrm>
                <a:off x="4093620" y="1688041"/>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435" name="Straight Connector 434">
                <a:extLst>
                  <a:ext uri="{FF2B5EF4-FFF2-40B4-BE49-F238E27FC236}">
                    <a16:creationId xmlns:a16="http://schemas.microsoft.com/office/drawing/2014/main" xmlns="" id="{143E9F82-9EDD-48AC-9439-3C4A39E53496}"/>
                  </a:ext>
                </a:extLst>
              </p:cNvPr>
              <p:cNvCxnSpPr>
                <a:cxnSpLocks/>
              </p:cNvCxnSpPr>
              <p:nvPr/>
            </p:nvCxnSpPr>
            <p:spPr bwMode="auto">
              <a:xfrm>
                <a:off x="4052345" y="1688041"/>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436" name="Straight Connector 435">
                <a:extLst>
                  <a:ext uri="{FF2B5EF4-FFF2-40B4-BE49-F238E27FC236}">
                    <a16:creationId xmlns:a16="http://schemas.microsoft.com/office/drawing/2014/main" xmlns="" id="{C5950044-D670-4661-A20A-9A02DBC6D48C}"/>
                  </a:ext>
                </a:extLst>
              </p:cNvPr>
              <p:cNvCxnSpPr>
                <a:cxnSpLocks/>
              </p:cNvCxnSpPr>
              <p:nvPr/>
            </p:nvCxnSpPr>
            <p:spPr bwMode="auto">
              <a:xfrm>
                <a:off x="4015303" y="1682749"/>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437" name="Straight Connector 436">
                <a:extLst>
                  <a:ext uri="{FF2B5EF4-FFF2-40B4-BE49-F238E27FC236}">
                    <a16:creationId xmlns:a16="http://schemas.microsoft.com/office/drawing/2014/main" xmlns="" id="{B65FC9E0-D24D-47BC-82D3-434544DA9FE7}"/>
                  </a:ext>
                </a:extLst>
              </p:cNvPr>
              <p:cNvCxnSpPr>
                <a:cxnSpLocks/>
              </p:cNvCxnSpPr>
              <p:nvPr/>
            </p:nvCxnSpPr>
            <p:spPr bwMode="auto">
              <a:xfrm>
                <a:off x="4000486" y="1682749"/>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438" name="Straight Connector 437">
                <a:extLst>
                  <a:ext uri="{FF2B5EF4-FFF2-40B4-BE49-F238E27FC236}">
                    <a16:creationId xmlns:a16="http://schemas.microsoft.com/office/drawing/2014/main" xmlns="" id="{1176BCA3-DBAD-4EB1-907B-6A4CC209F4C5}"/>
                  </a:ext>
                </a:extLst>
              </p:cNvPr>
              <p:cNvCxnSpPr>
                <a:cxnSpLocks/>
              </p:cNvCxnSpPr>
              <p:nvPr/>
            </p:nvCxnSpPr>
            <p:spPr bwMode="auto">
              <a:xfrm>
                <a:off x="3990961" y="1682749"/>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439" name="Straight Connector 438">
                <a:extLst>
                  <a:ext uri="{FF2B5EF4-FFF2-40B4-BE49-F238E27FC236}">
                    <a16:creationId xmlns:a16="http://schemas.microsoft.com/office/drawing/2014/main" xmlns="" id="{C3968D49-34FE-4FF1-AD3E-B3A21498443D}"/>
                  </a:ext>
                </a:extLst>
              </p:cNvPr>
              <p:cNvCxnSpPr>
                <a:cxnSpLocks/>
              </p:cNvCxnSpPr>
              <p:nvPr/>
            </p:nvCxnSpPr>
            <p:spPr bwMode="auto">
              <a:xfrm>
                <a:off x="3971911" y="1682749"/>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440" name="Straight Connector 439">
                <a:extLst>
                  <a:ext uri="{FF2B5EF4-FFF2-40B4-BE49-F238E27FC236}">
                    <a16:creationId xmlns:a16="http://schemas.microsoft.com/office/drawing/2014/main" xmlns="" id="{F11662E3-D5B0-4CCA-B250-D8B82BF160A4}"/>
                  </a:ext>
                </a:extLst>
              </p:cNvPr>
              <p:cNvCxnSpPr>
                <a:cxnSpLocks/>
              </p:cNvCxnSpPr>
              <p:nvPr/>
            </p:nvCxnSpPr>
            <p:spPr bwMode="auto">
              <a:xfrm>
                <a:off x="3929578" y="1682749"/>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441" name="Straight Connector 440">
                <a:extLst>
                  <a:ext uri="{FF2B5EF4-FFF2-40B4-BE49-F238E27FC236}">
                    <a16:creationId xmlns:a16="http://schemas.microsoft.com/office/drawing/2014/main" xmlns="" id="{97D68976-60D4-462B-8C86-A7DA5D7D27FC}"/>
                  </a:ext>
                </a:extLst>
              </p:cNvPr>
              <p:cNvCxnSpPr>
                <a:cxnSpLocks/>
              </p:cNvCxnSpPr>
              <p:nvPr/>
            </p:nvCxnSpPr>
            <p:spPr bwMode="auto">
              <a:xfrm>
                <a:off x="3802578" y="1668991"/>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442" name="Straight Connector 441">
                <a:extLst>
                  <a:ext uri="{FF2B5EF4-FFF2-40B4-BE49-F238E27FC236}">
                    <a16:creationId xmlns:a16="http://schemas.microsoft.com/office/drawing/2014/main" xmlns="" id="{4797CCC2-596B-46EA-ADA3-14199C631A39}"/>
                  </a:ext>
                </a:extLst>
              </p:cNvPr>
              <p:cNvCxnSpPr>
                <a:cxnSpLocks/>
              </p:cNvCxnSpPr>
              <p:nvPr/>
            </p:nvCxnSpPr>
            <p:spPr bwMode="auto">
              <a:xfrm>
                <a:off x="3764478" y="1668991"/>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443" name="Straight Connector 442">
                <a:extLst>
                  <a:ext uri="{FF2B5EF4-FFF2-40B4-BE49-F238E27FC236}">
                    <a16:creationId xmlns:a16="http://schemas.microsoft.com/office/drawing/2014/main" xmlns="" id="{2C16CA7C-6CA6-4C7D-B4C3-071C2C566DB4}"/>
                  </a:ext>
                </a:extLst>
              </p:cNvPr>
              <p:cNvCxnSpPr>
                <a:cxnSpLocks/>
              </p:cNvCxnSpPr>
              <p:nvPr/>
            </p:nvCxnSpPr>
            <p:spPr bwMode="auto">
              <a:xfrm>
                <a:off x="3723203" y="1668991"/>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444" name="Straight Connector 443">
                <a:extLst>
                  <a:ext uri="{FF2B5EF4-FFF2-40B4-BE49-F238E27FC236}">
                    <a16:creationId xmlns:a16="http://schemas.microsoft.com/office/drawing/2014/main" xmlns="" id="{EFD978AC-1901-49C5-B647-B271D4944E44}"/>
                  </a:ext>
                </a:extLst>
              </p:cNvPr>
              <p:cNvCxnSpPr>
                <a:cxnSpLocks/>
              </p:cNvCxnSpPr>
              <p:nvPr/>
            </p:nvCxnSpPr>
            <p:spPr bwMode="auto">
              <a:xfrm>
                <a:off x="3676636" y="1668991"/>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445" name="Straight Connector 444">
                <a:extLst>
                  <a:ext uri="{FF2B5EF4-FFF2-40B4-BE49-F238E27FC236}">
                    <a16:creationId xmlns:a16="http://schemas.microsoft.com/office/drawing/2014/main" xmlns="" id="{C2A72E2A-5789-4E7F-84E3-DEA8C287DA9E}"/>
                  </a:ext>
                </a:extLst>
              </p:cNvPr>
              <p:cNvCxnSpPr>
                <a:cxnSpLocks/>
              </p:cNvCxnSpPr>
              <p:nvPr/>
            </p:nvCxnSpPr>
            <p:spPr bwMode="auto">
              <a:xfrm>
                <a:off x="3645944" y="1668991"/>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446" name="Straight Connector 445">
                <a:extLst>
                  <a:ext uri="{FF2B5EF4-FFF2-40B4-BE49-F238E27FC236}">
                    <a16:creationId xmlns:a16="http://schemas.microsoft.com/office/drawing/2014/main" xmlns="" id="{E3110828-54E5-4D4A-BC20-B0CCB849EADD}"/>
                  </a:ext>
                </a:extLst>
              </p:cNvPr>
              <p:cNvCxnSpPr>
                <a:cxnSpLocks/>
              </p:cNvCxnSpPr>
              <p:nvPr/>
            </p:nvCxnSpPr>
            <p:spPr bwMode="auto">
              <a:xfrm>
                <a:off x="3573978" y="1668991"/>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447" name="Straight Connector 446">
                <a:extLst>
                  <a:ext uri="{FF2B5EF4-FFF2-40B4-BE49-F238E27FC236}">
                    <a16:creationId xmlns:a16="http://schemas.microsoft.com/office/drawing/2014/main" xmlns="" id="{6F50FCAC-B50D-4217-AD01-4990EBE416D1}"/>
                  </a:ext>
                </a:extLst>
              </p:cNvPr>
              <p:cNvCxnSpPr>
                <a:cxnSpLocks/>
              </p:cNvCxnSpPr>
              <p:nvPr/>
            </p:nvCxnSpPr>
            <p:spPr bwMode="auto">
              <a:xfrm>
                <a:off x="3461795" y="1660524"/>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448" name="Straight Connector 447">
                <a:extLst>
                  <a:ext uri="{FF2B5EF4-FFF2-40B4-BE49-F238E27FC236}">
                    <a16:creationId xmlns:a16="http://schemas.microsoft.com/office/drawing/2014/main" xmlns="" id="{76973E5E-9682-420A-8C5C-9072C42B2A44}"/>
                  </a:ext>
                </a:extLst>
              </p:cNvPr>
              <p:cNvCxnSpPr>
                <a:cxnSpLocks/>
              </p:cNvCxnSpPr>
              <p:nvPr/>
            </p:nvCxnSpPr>
            <p:spPr bwMode="auto">
              <a:xfrm>
                <a:off x="3443803" y="1660524"/>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449" name="Straight Connector 448">
                <a:extLst>
                  <a:ext uri="{FF2B5EF4-FFF2-40B4-BE49-F238E27FC236}">
                    <a16:creationId xmlns:a16="http://schemas.microsoft.com/office/drawing/2014/main" xmlns="" id="{0825692D-9DDE-453E-A5A1-E4D4499E6793}"/>
                  </a:ext>
                </a:extLst>
              </p:cNvPr>
              <p:cNvCxnSpPr>
                <a:cxnSpLocks/>
              </p:cNvCxnSpPr>
              <p:nvPr/>
            </p:nvCxnSpPr>
            <p:spPr bwMode="auto">
              <a:xfrm>
                <a:off x="3364428" y="1660524"/>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450" name="Straight Connector 449">
                <a:extLst>
                  <a:ext uri="{FF2B5EF4-FFF2-40B4-BE49-F238E27FC236}">
                    <a16:creationId xmlns:a16="http://schemas.microsoft.com/office/drawing/2014/main" xmlns="" id="{C2782DE7-EB9D-4E87-BF1F-4B881FD4666C}"/>
                  </a:ext>
                </a:extLst>
              </p:cNvPr>
              <p:cNvCxnSpPr>
                <a:cxnSpLocks/>
              </p:cNvCxnSpPr>
              <p:nvPr/>
            </p:nvCxnSpPr>
            <p:spPr bwMode="auto">
              <a:xfrm>
                <a:off x="3324211" y="1653116"/>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451" name="Straight Connector 450">
                <a:extLst>
                  <a:ext uri="{FF2B5EF4-FFF2-40B4-BE49-F238E27FC236}">
                    <a16:creationId xmlns:a16="http://schemas.microsoft.com/office/drawing/2014/main" xmlns="" id="{6FB27675-F4A1-409C-A7B2-3BA823DA1C0D}"/>
                  </a:ext>
                </a:extLst>
              </p:cNvPr>
              <p:cNvCxnSpPr>
                <a:cxnSpLocks/>
              </p:cNvCxnSpPr>
              <p:nvPr/>
            </p:nvCxnSpPr>
            <p:spPr bwMode="auto">
              <a:xfrm>
                <a:off x="3280819" y="1653116"/>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452" name="Straight Connector 451">
                <a:extLst>
                  <a:ext uri="{FF2B5EF4-FFF2-40B4-BE49-F238E27FC236}">
                    <a16:creationId xmlns:a16="http://schemas.microsoft.com/office/drawing/2014/main" xmlns="" id="{D9CD8C23-42AB-42DA-A024-1628D50BE128}"/>
                  </a:ext>
                </a:extLst>
              </p:cNvPr>
              <p:cNvCxnSpPr>
                <a:cxnSpLocks/>
              </p:cNvCxnSpPr>
              <p:nvPr/>
            </p:nvCxnSpPr>
            <p:spPr bwMode="auto">
              <a:xfrm>
                <a:off x="3256477" y="1653116"/>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453" name="Straight Connector 452">
                <a:extLst>
                  <a:ext uri="{FF2B5EF4-FFF2-40B4-BE49-F238E27FC236}">
                    <a16:creationId xmlns:a16="http://schemas.microsoft.com/office/drawing/2014/main" xmlns="" id="{527DEA3D-6468-4371-93FD-D8D5273B2A8B}"/>
                  </a:ext>
                </a:extLst>
              </p:cNvPr>
              <p:cNvCxnSpPr>
                <a:cxnSpLocks/>
              </p:cNvCxnSpPr>
              <p:nvPr/>
            </p:nvCxnSpPr>
            <p:spPr bwMode="auto">
              <a:xfrm>
                <a:off x="3233194" y="1649941"/>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454" name="Straight Connector 453">
                <a:extLst>
                  <a:ext uri="{FF2B5EF4-FFF2-40B4-BE49-F238E27FC236}">
                    <a16:creationId xmlns:a16="http://schemas.microsoft.com/office/drawing/2014/main" xmlns="" id="{3064F3E5-D847-4554-B4FF-06AB9F081A1E}"/>
                  </a:ext>
                </a:extLst>
              </p:cNvPr>
              <p:cNvCxnSpPr>
                <a:cxnSpLocks/>
              </p:cNvCxnSpPr>
              <p:nvPr/>
            </p:nvCxnSpPr>
            <p:spPr bwMode="auto">
              <a:xfrm>
                <a:off x="3194036" y="1649941"/>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455" name="Straight Connector 454">
                <a:extLst>
                  <a:ext uri="{FF2B5EF4-FFF2-40B4-BE49-F238E27FC236}">
                    <a16:creationId xmlns:a16="http://schemas.microsoft.com/office/drawing/2014/main" xmlns="" id="{18E7881F-4AD4-408C-9582-CDFA9BA7EC5D}"/>
                  </a:ext>
                </a:extLst>
              </p:cNvPr>
              <p:cNvCxnSpPr>
                <a:cxnSpLocks/>
              </p:cNvCxnSpPr>
              <p:nvPr/>
            </p:nvCxnSpPr>
            <p:spPr bwMode="auto">
              <a:xfrm>
                <a:off x="3168636" y="1649941"/>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456" name="Straight Connector 455">
                <a:extLst>
                  <a:ext uri="{FF2B5EF4-FFF2-40B4-BE49-F238E27FC236}">
                    <a16:creationId xmlns:a16="http://schemas.microsoft.com/office/drawing/2014/main" xmlns="" id="{781056CA-FD7E-4A8A-81CF-5DCA6E689086}"/>
                  </a:ext>
                </a:extLst>
              </p:cNvPr>
              <p:cNvCxnSpPr>
                <a:cxnSpLocks/>
              </p:cNvCxnSpPr>
              <p:nvPr/>
            </p:nvCxnSpPr>
            <p:spPr bwMode="auto">
              <a:xfrm>
                <a:off x="3133711" y="1661583"/>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457" name="Straight Connector 456">
                <a:extLst>
                  <a:ext uri="{FF2B5EF4-FFF2-40B4-BE49-F238E27FC236}">
                    <a16:creationId xmlns:a16="http://schemas.microsoft.com/office/drawing/2014/main" xmlns="" id="{B050FEDB-45BA-499B-933F-8FEE4C886D9E}"/>
                  </a:ext>
                </a:extLst>
              </p:cNvPr>
              <p:cNvCxnSpPr>
                <a:cxnSpLocks/>
              </p:cNvCxnSpPr>
              <p:nvPr/>
            </p:nvCxnSpPr>
            <p:spPr bwMode="auto">
              <a:xfrm>
                <a:off x="3118894" y="1661583"/>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458" name="Straight Connector 457">
                <a:extLst>
                  <a:ext uri="{FF2B5EF4-FFF2-40B4-BE49-F238E27FC236}">
                    <a16:creationId xmlns:a16="http://schemas.microsoft.com/office/drawing/2014/main" xmlns="" id="{F7CDE3F1-F115-4D89-AD5A-AE02556D1DD9}"/>
                  </a:ext>
                </a:extLst>
              </p:cNvPr>
              <p:cNvCxnSpPr>
                <a:cxnSpLocks/>
              </p:cNvCxnSpPr>
              <p:nvPr/>
            </p:nvCxnSpPr>
            <p:spPr bwMode="auto">
              <a:xfrm>
                <a:off x="3111485" y="1656291"/>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459" name="Straight Connector 458">
                <a:extLst>
                  <a:ext uri="{FF2B5EF4-FFF2-40B4-BE49-F238E27FC236}">
                    <a16:creationId xmlns:a16="http://schemas.microsoft.com/office/drawing/2014/main" xmlns="" id="{8C4A3923-5FA6-4ACB-B8BA-2FC0A41B3916}"/>
                  </a:ext>
                </a:extLst>
              </p:cNvPr>
              <p:cNvCxnSpPr>
                <a:cxnSpLocks/>
              </p:cNvCxnSpPr>
              <p:nvPr/>
            </p:nvCxnSpPr>
            <p:spPr bwMode="auto">
              <a:xfrm>
                <a:off x="3092435" y="1666874"/>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460" name="Straight Connector 459">
                <a:extLst>
                  <a:ext uri="{FF2B5EF4-FFF2-40B4-BE49-F238E27FC236}">
                    <a16:creationId xmlns:a16="http://schemas.microsoft.com/office/drawing/2014/main" xmlns="" id="{DE7ACE97-82B0-4981-A36F-38DBC99BE8F3}"/>
                  </a:ext>
                </a:extLst>
              </p:cNvPr>
              <p:cNvCxnSpPr>
                <a:cxnSpLocks/>
              </p:cNvCxnSpPr>
              <p:nvPr/>
            </p:nvCxnSpPr>
            <p:spPr bwMode="auto">
              <a:xfrm>
                <a:off x="3054335" y="1654174"/>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461" name="Straight Connector 460">
                <a:extLst>
                  <a:ext uri="{FF2B5EF4-FFF2-40B4-BE49-F238E27FC236}">
                    <a16:creationId xmlns:a16="http://schemas.microsoft.com/office/drawing/2014/main" xmlns="" id="{41C40221-F469-414A-BB6D-76E4E7B1438C}"/>
                  </a:ext>
                </a:extLst>
              </p:cNvPr>
              <p:cNvCxnSpPr>
                <a:cxnSpLocks/>
              </p:cNvCxnSpPr>
              <p:nvPr/>
            </p:nvCxnSpPr>
            <p:spPr bwMode="auto">
              <a:xfrm>
                <a:off x="3046926" y="1654174"/>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462" name="Straight Connector 461">
                <a:extLst>
                  <a:ext uri="{FF2B5EF4-FFF2-40B4-BE49-F238E27FC236}">
                    <a16:creationId xmlns:a16="http://schemas.microsoft.com/office/drawing/2014/main" xmlns="" id="{CE70FA80-ACB0-4636-B44C-D7C6EB5F4B76}"/>
                  </a:ext>
                </a:extLst>
              </p:cNvPr>
              <p:cNvCxnSpPr>
                <a:cxnSpLocks/>
              </p:cNvCxnSpPr>
              <p:nvPr/>
            </p:nvCxnSpPr>
            <p:spPr bwMode="auto">
              <a:xfrm>
                <a:off x="2995067" y="1653116"/>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463" name="Straight Connector 462">
                <a:extLst>
                  <a:ext uri="{FF2B5EF4-FFF2-40B4-BE49-F238E27FC236}">
                    <a16:creationId xmlns:a16="http://schemas.microsoft.com/office/drawing/2014/main" xmlns="" id="{84255CE8-B78B-4A47-A41D-B00A80C0BFDB}"/>
                  </a:ext>
                </a:extLst>
              </p:cNvPr>
              <p:cNvCxnSpPr>
                <a:cxnSpLocks/>
              </p:cNvCxnSpPr>
              <p:nvPr/>
            </p:nvCxnSpPr>
            <p:spPr bwMode="auto">
              <a:xfrm>
                <a:off x="2982367" y="1640416"/>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464" name="Straight Connector 463">
                <a:extLst>
                  <a:ext uri="{FF2B5EF4-FFF2-40B4-BE49-F238E27FC236}">
                    <a16:creationId xmlns:a16="http://schemas.microsoft.com/office/drawing/2014/main" xmlns="" id="{42F97B0C-E304-49C7-BDD6-4F33C5784628}"/>
                  </a:ext>
                </a:extLst>
              </p:cNvPr>
              <p:cNvCxnSpPr>
                <a:cxnSpLocks/>
              </p:cNvCxnSpPr>
              <p:nvPr/>
            </p:nvCxnSpPr>
            <p:spPr bwMode="auto">
              <a:xfrm>
                <a:off x="2891350" y="1648882"/>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465" name="Straight Connector 464">
                <a:extLst>
                  <a:ext uri="{FF2B5EF4-FFF2-40B4-BE49-F238E27FC236}">
                    <a16:creationId xmlns:a16="http://schemas.microsoft.com/office/drawing/2014/main" xmlns="" id="{0CAB8268-D70F-4F06-99FF-275304A34B7B}"/>
                  </a:ext>
                </a:extLst>
              </p:cNvPr>
              <p:cNvCxnSpPr>
                <a:cxnSpLocks/>
              </p:cNvCxnSpPr>
              <p:nvPr/>
            </p:nvCxnSpPr>
            <p:spPr bwMode="auto">
              <a:xfrm>
                <a:off x="2873358" y="1635124"/>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466" name="Straight Connector 465">
                <a:extLst>
                  <a:ext uri="{FF2B5EF4-FFF2-40B4-BE49-F238E27FC236}">
                    <a16:creationId xmlns:a16="http://schemas.microsoft.com/office/drawing/2014/main" xmlns="" id="{6F7AFE6D-1C63-429B-82B7-FC2BFC8CC84F}"/>
                  </a:ext>
                </a:extLst>
              </p:cNvPr>
              <p:cNvCxnSpPr>
                <a:cxnSpLocks/>
              </p:cNvCxnSpPr>
              <p:nvPr/>
            </p:nvCxnSpPr>
            <p:spPr bwMode="auto">
              <a:xfrm>
                <a:off x="2857483" y="1635124"/>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467" name="Straight Connector 466">
                <a:extLst>
                  <a:ext uri="{FF2B5EF4-FFF2-40B4-BE49-F238E27FC236}">
                    <a16:creationId xmlns:a16="http://schemas.microsoft.com/office/drawing/2014/main" xmlns="" id="{2D5B002E-19B3-4932-A515-C9BC76B3E5E7}"/>
                  </a:ext>
                </a:extLst>
              </p:cNvPr>
              <p:cNvCxnSpPr>
                <a:cxnSpLocks/>
              </p:cNvCxnSpPr>
              <p:nvPr/>
            </p:nvCxnSpPr>
            <p:spPr bwMode="auto">
              <a:xfrm>
                <a:off x="2799274" y="1647824"/>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468" name="Straight Connector 467">
                <a:extLst>
                  <a:ext uri="{FF2B5EF4-FFF2-40B4-BE49-F238E27FC236}">
                    <a16:creationId xmlns:a16="http://schemas.microsoft.com/office/drawing/2014/main" xmlns="" id="{7DCE0FB6-5D6D-44F0-8FE0-692FF2CACCA5}"/>
                  </a:ext>
                </a:extLst>
              </p:cNvPr>
              <p:cNvCxnSpPr>
                <a:cxnSpLocks/>
              </p:cNvCxnSpPr>
              <p:nvPr/>
            </p:nvCxnSpPr>
            <p:spPr bwMode="auto">
              <a:xfrm>
                <a:off x="2778108" y="1647824"/>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469" name="Straight Connector 468">
                <a:extLst>
                  <a:ext uri="{FF2B5EF4-FFF2-40B4-BE49-F238E27FC236}">
                    <a16:creationId xmlns:a16="http://schemas.microsoft.com/office/drawing/2014/main" xmlns="" id="{DA2B5C7F-BF47-4AB0-BBDA-15E31603D2FC}"/>
                  </a:ext>
                </a:extLst>
              </p:cNvPr>
              <p:cNvCxnSpPr>
                <a:cxnSpLocks/>
              </p:cNvCxnSpPr>
              <p:nvPr/>
            </p:nvCxnSpPr>
            <p:spPr bwMode="auto">
              <a:xfrm>
                <a:off x="2722016" y="1646766"/>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470" name="Straight Connector 469">
                <a:extLst>
                  <a:ext uri="{FF2B5EF4-FFF2-40B4-BE49-F238E27FC236}">
                    <a16:creationId xmlns:a16="http://schemas.microsoft.com/office/drawing/2014/main" xmlns="" id="{A68A941E-6166-4503-8881-56222D9C0BCC}"/>
                  </a:ext>
                </a:extLst>
              </p:cNvPr>
              <p:cNvCxnSpPr>
                <a:cxnSpLocks/>
              </p:cNvCxnSpPr>
              <p:nvPr/>
            </p:nvCxnSpPr>
            <p:spPr bwMode="auto">
              <a:xfrm>
                <a:off x="2690266" y="1646766"/>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471" name="Straight Connector 470">
                <a:extLst>
                  <a:ext uri="{FF2B5EF4-FFF2-40B4-BE49-F238E27FC236}">
                    <a16:creationId xmlns:a16="http://schemas.microsoft.com/office/drawing/2014/main" xmlns="" id="{A141DAC3-6348-48B6-8D13-B83346E6041B}"/>
                  </a:ext>
                </a:extLst>
              </p:cNvPr>
              <p:cNvCxnSpPr>
                <a:cxnSpLocks/>
              </p:cNvCxnSpPr>
              <p:nvPr/>
            </p:nvCxnSpPr>
            <p:spPr bwMode="auto">
              <a:xfrm>
                <a:off x="2678625" y="1646766"/>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472" name="Straight Connector 471">
                <a:extLst>
                  <a:ext uri="{FF2B5EF4-FFF2-40B4-BE49-F238E27FC236}">
                    <a16:creationId xmlns:a16="http://schemas.microsoft.com/office/drawing/2014/main" xmlns="" id="{E79CA028-1C75-4FD4-A7D6-9C5324F2D112}"/>
                  </a:ext>
                </a:extLst>
              </p:cNvPr>
              <p:cNvCxnSpPr>
                <a:cxnSpLocks/>
              </p:cNvCxnSpPr>
              <p:nvPr/>
            </p:nvCxnSpPr>
            <p:spPr bwMode="auto">
              <a:xfrm>
                <a:off x="2672275" y="1646766"/>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473" name="Straight Connector 472">
                <a:extLst>
                  <a:ext uri="{FF2B5EF4-FFF2-40B4-BE49-F238E27FC236}">
                    <a16:creationId xmlns:a16="http://schemas.microsoft.com/office/drawing/2014/main" xmlns="" id="{9D3C0BDC-3580-472D-BE40-28DA10E14E18}"/>
                  </a:ext>
                </a:extLst>
              </p:cNvPr>
              <p:cNvCxnSpPr>
                <a:cxnSpLocks/>
              </p:cNvCxnSpPr>
              <p:nvPr/>
            </p:nvCxnSpPr>
            <p:spPr bwMode="auto">
              <a:xfrm>
                <a:off x="2660634" y="1646766"/>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474" name="Straight Connector 473">
                <a:extLst>
                  <a:ext uri="{FF2B5EF4-FFF2-40B4-BE49-F238E27FC236}">
                    <a16:creationId xmlns:a16="http://schemas.microsoft.com/office/drawing/2014/main" xmlns="" id="{5C892214-794D-420D-85DE-6BD025CAD6CE}"/>
                  </a:ext>
                </a:extLst>
              </p:cNvPr>
              <p:cNvCxnSpPr>
                <a:cxnSpLocks/>
              </p:cNvCxnSpPr>
              <p:nvPr/>
            </p:nvCxnSpPr>
            <p:spPr bwMode="auto">
              <a:xfrm>
                <a:off x="2651109" y="1646766"/>
                <a:ext cx="0" cy="57150"/>
              </a:xfrm>
              <a:prstGeom prst="line">
                <a:avLst/>
              </a:prstGeom>
              <a:noFill/>
              <a:ln w="12700" cap="flat" cmpd="sng" algn="ctr">
                <a:solidFill>
                  <a:schemeClr val="accent1"/>
                </a:solidFill>
                <a:prstDash val="solid"/>
                <a:round/>
                <a:headEnd type="none" w="med" len="med"/>
                <a:tailEnd type="none" w="med" len="med"/>
              </a:ln>
              <a:effectLst/>
            </p:spPr>
          </p:cxnSp>
        </p:grpSp>
        <p:grpSp>
          <p:nvGrpSpPr>
            <p:cNvPr id="9224" name="Group 9223">
              <a:extLst>
                <a:ext uri="{FF2B5EF4-FFF2-40B4-BE49-F238E27FC236}">
                  <a16:creationId xmlns:a16="http://schemas.microsoft.com/office/drawing/2014/main" xmlns="" id="{47074A1F-56B6-4DB7-AC83-80324C357D62}"/>
                </a:ext>
              </a:extLst>
            </p:cNvPr>
            <p:cNvGrpSpPr/>
            <p:nvPr/>
          </p:nvGrpSpPr>
          <p:grpSpPr>
            <a:xfrm>
              <a:off x="2402400" y="1638299"/>
              <a:ext cx="200025" cy="65617"/>
              <a:chOff x="2402400" y="1638299"/>
              <a:chExt cx="200025" cy="65617"/>
            </a:xfrm>
          </p:grpSpPr>
          <p:cxnSp>
            <p:nvCxnSpPr>
              <p:cNvPr id="475" name="Straight Connector 474">
                <a:extLst>
                  <a:ext uri="{FF2B5EF4-FFF2-40B4-BE49-F238E27FC236}">
                    <a16:creationId xmlns:a16="http://schemas.microsoft.com/office/drawing/2014/main" xmlns="" id="{5933AFB7-0ACC-412A-BE1F-FA9ECBFFF8D7}"/>
                  </a:ext>
                </a:extLst>
              </p:cNvPr>
              <p:cNvCxnSpPr>
                <a:cxnSpLocks/>
              </p:cNvCxnSpPr>
              <p:nvPr/>
            </p:nvCxnSpPr>
            <p:spPr bwMode="auto">
              <a:xfrm>
                <a:off x="2602425" y="1646766"/>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476" name="Straight Connector 475">
                <a:extLst>
                  <a:ext uri="{FF2B5EF4-FFF2-40B4-BE49-F238E27FC236}">
                    <a16:creationId xmlns:a16="http://schemas.microsoft.com/office/drawing/2014/main" xmlns="" id="{9A9AFA9F-9C5C-42CA-AD91-F1B19AA0F8B0}"/>
                  </a:ext>
                </a:extLst>
              </p:cNvPr>
              <p:cNvCxnSpPr>
                <a:cxnSpLocks/>
              </p:cNvCxnSpPr>
              <p:nvPr/>
            </p:nvCxnSpPr>
            <p:spPr bwMode="auto">
              <a:xfrm>
                <a:off x="2535750" y="1645707"/>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477" name="Straight Connector 476">
                <a:extLst>
                  <a:ext uri="{FF2B5EF4-FFF2-40B4-BE49-F238E27FC236}">
                    <a16:creationId xmlns:a16="http://schemas.microsoft.com/office/drawing/2014/main" xmlns="" id="{5F34801A-F1A5-4C3A-A79C-07F9FF9D4348}"/>
                  </a:ext>
                </a:extLst>
              </p:cNvPr>
              <p:cNvCxnSpPr>
                <a:cxnSpLocks/>
              </p:cNvCxnSpPr>
              <p:nvPr/>
            </p:nvCxnSpPr>
            <p:spPr bwMode="auto">
              <a:xfrm>
                <a:off x="2516700" y="1638299"/>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478" name="Straight Connector 477">
                <a:extLst>
                  <a:ext uri="{FF2B5EF4-FFF2-40B4-BE49-F238E27FC236}">
                    <a16:creationId xmlns:a16="http://schemas.microsoft.com/office/drawing/2014/main" xmlns="" id="{F01CF039-7005-4162-A4B4-62AD6345D5C3}"/>
                  </a:ext>
                </a:extLst>
              </p:cNvPr>
              <p:cNvCxnSpPr>
                <a:cxnSpLocks/>
              </p:cNvCxnSpPr>
              <p:nvPr/>
            </p:nvCxnSpPr>
            <p:spPr bwMode="auto">
              <a:xfrm>
                <a:off x="2426741" y="1641474"/>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479" name="Straight Connector 478">
                <a:extLst>
                  <a:ext uri="{FF2B5EF4-FFF2-40B4-BE49-F238E27FC236}">
                    <a16:creationId xmlns:a16="http://schemas.microsoft.com/office/drawing/2014/main" xmlns="" id="{EEC06585-8A92-4A51-910C-B85E8FCEC33D}"/>
                  </a:ext>
                </a:extLst>
              </p:cNvPr>
              <p:cNvCxnSpPr>
                <a:cxnSpLocks/>
              </p:cNvCxnSpPr>
              <p:nvPr/>
            </p:nvCxnSpPr>
            <p:spPr bwMode="auto">
              <a:xfrm>
                <a:off x="2412983" y="1641474"/>
                <a:ext cx="0" cy="57150"/>
              </a:xfrm>
              <a:prstGeom prst="line">
                <a:avLst/>
              </a:prstGeom>
              <a:noFill/>
              <a:ln w="12700" cap="flat" cmpd="sng" algn="ctr">
                <a:solidFill>
                  <a:schemeClr val="accent1"/>
                </a:solidFill>
                <a:prstDash val="solid"/>
                <a:round/>
                <a:headEnd type="none" w="med" len="med"/>
                <a:tailEnd type="none" w="med" len="med"/>
              </a:ln>
              <a:effectLst/>
            </p:spPr>
          </p:cxnSp>
          <p:cxnSp>
            <p:nvCxnSpPr>
              <p:cNvPr id="480" name="Straight Connector 479">
                <a:extLst>
                  <a:ext uri="{FF2B5EF4-FFF2-40B4-BE49-F238E27FC236}">
                    <a16:creationId xmlns:a16="http://schemas.microsoft.com/office/drawing/2014/main" xmlns="" id="{3FB6229E-96B0-406E-9011-999D111CF6CD}"/>
                  </a:ext>
                </a:extLst>
              </p:cNvPr>
              <p:cNvCxnSpPr>
                <a:cxnSpLocks/>
              </p:cNvCxnSpPr>
              <p:nvPr/>
            </p:nvCxnSpPr>
            <p:spPr bwMode="auto">
              <a:xfrm>
                <a:off x="2402400" y="1641474"/>
                <a:ext cx="0" cy="57150"/>
              </a:xfrm>
              <a:prstGeom prst="line">
                <a:avLst/>
              </a:prstGeom>
              <a:noFill/>
              <a:ln w="12700" cap="flat" cmpd="sng" algn="ctr">
                <a:solidFill>
                  <a:schemeClr val="accent1"/>
                </a:solidFill>
                <a:prstDash val="solid"/>
                <a:round/>
                <a:headEnd type="none" w="med" len="med"/>
                <a:tailEnd type="none" w="med" len="med"/>
              </a:ln>
              <a:effectLst/>
            </p:spPr>
          </p:cxnSp>
        </p:grpSp>
      </p:grpSp>
      <p:sp>
        <p:nvSpPr>
          <p:cNvPr id="9226" name="Freeform: Shape 9225">
            <a:extLst>
              <a:ext uri="{FF2B5EF4-FFF2-40B4-BE49-F238E27FC236}">
                <a16:creationId xmlns:a16="http://schemas.microsoft.com/office/drawing/2014/main" xmlns="" id="{4E6F389B-EEDB-4A5E-A6D0-A206B849487A}"/>
              </a:ext>
            </a:extLst>
          </p:cNvPr>
          <p:cNvSpPr/>
          <p:nvPr/>
        </p:nvSpPr>
        <p:spPr bwMode="auto">
          <a:xfrm>
            <a:off x="2281722" y="1679457"/>
            <a:ext cx="8601277" cy="377288"/>
          </a:xfrm>
          <a:custGeom>
            <a:avLst/>
            <a:gdLst>
              <a:gd name="connsiteX0" fmla="*/ 8622609 w 8622609"/>
              <a:gd name="connsiteY0" fmla="*/ 377288 h 377288"/>
              <a:gd name="connsiteX1" fmla="*/ 7110836 w 8622609"/>
              <a:gd name="connsiteY1" fmla="*/ 377288 h 377288"/>
              <a:gd name="connsiteX2" fmla="*/ 7110836 w 8622609"/>
              <a:gd name="connsiteY2" fmla="*/ 377288 h 377288"/>
              <a:gd name="connsiteX3" fmla="*/ 6906471 w 8622609"/>
              <a:gd name="connsiteY3" fmla="*/ 377288 h 377288"/>
              <a:gd name="connsiteX4" fmla="*/ 6906471 w 8622609"/>
              <a:gd name="connsiteY4" fmla="*/ 348467 h 377288"/>
              <a:gd name="connsiteX5" fmla="*/ 6759748 w 8622609"/>
              <a:gd name="connsiteY5" fmla="*/ 348467 h 377288"/>
              <a:gd name="connsiteX6" fmla="*/ 6759748 w 8622609"/>
              <a:gd name="connsiteY6" fmla="*/ 335367 h 377288"/>
              <a:gd name="connsiteX7" fmla="*/ 6508222 w 8622609"/>
              <a:gd name="connsiteY7" fmla="*/ 335367 h 377288"/>
              <a:gd name="connsiteX8" fmla="*/ 6516083 w 8622609"/>
              <a:gd name="connsiteY8" fmla="*/ 327506 h 377288"/>
              <a:gd name="connsiteX9" fmla="*/ 6062813 w 8622609"/>
              <a:gd name="connsiteY9" fmla="*/ 327506 h 377288"/>
              <a:gd name="connsiteX10" fmla="*/ 6062813 w 8622609"/>
              <a:gd name="connsiteY10" fmla="*/ 298686 h 377288"/>
              <a:gd name="connsiteX11" fmla="*/ 5986831 w 8622609"/>
              <a:gd name="connsiteY11" fmla="*/ 298686 h 377288"/>
              <a:gd name="connsiteX12" fmla="*/ 5976351 w 8622609"/>
              <a:gd name="connsiteY12" fmla="*/ 288206 h 377288"/>
              <a:gd name="connsiteX13" fmla="*/ 5808667 w 8622609"/>
              <a:gd name="connsiteY13" fmla="*/ 288206 h 377288"/>
              <a:gd name="connsiteX14" fmla="*/ 5808667 w 8622609"/>
              <a:gd name="connsiteY14" fmla="*/ 280346 h 377288"/>
              <a:gd name="connsiteX15" fmla="*/ 5536181 w 8622609"/>
              <a:gd name="connsiteY15" fmla="*/ 280346 h 377288"/>
              <a:gd name="connsiteX16" fmla="*/ 5536181 w 8622609"/>
              <a:gd name="connsiteY16" fmla="*/ 259385 h 377288"/>
              <a:gd name="connsiteX17" fmla="*/ 5198194 w 8622609"/>
              <a:gd name="connsiteY17" fmla="*/ 259385 h 377288"/>
              <a:gd name="connsiteX18" fmla="*/ 5198194 w 8622609"/>
              <a:gd name="connsiteY18" fmla="*/ 241045 h 377288"/>
              <a:gd name="connsiteX19" fmla="*/ 4854966 w 8622609"/>
              <a:gd name="connsiteY19" fmla="*/ 241045 h 377288"/>
              <a:gd name="connsiteX20" fmla="*/ 4854966 w 8622609"/>
              <a:gd name="connsiteY20" fmla="*/ 217464 h 377288"/>
              <a:gd name="connsiteX21" fmla="*/ 4674182 w 8622609"/>
              <a:gd name="connsiteY21" fmla="*/ 217464 h 377288"/>
              <a:gd name="connsiteX22" fmla="*/ 4674182 w 8622609"/>
              <a:gd name="connsiteY22" fmla="*/ 191264 h 377288"/>
              <a:gd name="connsiteX23" fmla="*/ 4247113 w 8622609"/>
              <a:gd name="connsiteY23" fmla="*/ 191264 h 377288"/>
              <a:gd name="connsiteX24" fmla="*/ 4247113 w 8622609"/>
              <a:gd name="connsiteY24" fmla="*/ 162443 h 377288"/>
              <a:gd name="connsiteX25" fmla="*/ 3770262 w 8622609"/>
              <a:gd name="connsiteY25" fmla="*/ 162443 h 377288"/>
              <a:gd name="connsiteX26" fmla="*/ 3770262 w 8622609"/>
              <a:gd name="connsiteY26" fmla="*/ 144103 h 377288"/>
              <a:gd name="connsiteX27" fmla="*/ 3379874 w 8622609"/>
              <a:gd name="connsiteY27" fmla="*/ 144103 h 377288"/>
              <a:gd name="connsiteX28" fmla="*/ 3369394 w 8622609"/>
              <a:gd name="connsiteY28" fmla="*/ 133623 h 377288"/>
              <a:gd name="connsiteX29" fmla="*/ 2994726 w 8622609"/>
              <a:gd name="connsiteY29" fmla="*/ 133623 h 377288"/>
              <a:gd name="connsiteX30" fmla="*/ 2994726 w 8622609"/>
              <a:gd name="connsiteY30" fmla="*/ 110042 h 377288"/>
              <a:gd name="connsiteX31" fmla="*/ 2701279 w 8622609"/>
              <a:gd name="connsiteY31" fmla="*/ 110042 h 377288"/>
              <a:gd name="connsiteX32" fmla="*/ 2701279 w 8622609"/>
              <a:gd name="connsiteY32" fmla="*/ 94322 h 377288"/>
              <a:gd name="connsiteX33" fmla="*/ 2418313 w 8622609"/>
              <a:gd name="connsiteY33" fmla="*/ 94322 h 377288"/>
              <a:gd name="connsiteX34" fmla="*/ 2418313 w 8622609"/>
              <a:gd name="connsiteY34" fmla="*/ 81222 h 377288"/>
              <a:gd name="connsiteX35" fmla="*/ 2169407 w 8622609"/>
              <a:gd name="connsiteY35" fmla="*/ 81222 h 377288"/>
              <a:gd name="connsiteX36" fmla="*/ 2158927 w 8622609"/>
              <a:gd name="connsiteY36" fmla="*/ 70742 h 377288"/>
              <a:gd name="connsiteX37" fmla="*/ 2017444 w 8622609"/>
              <a:gd name="connsiteY37" fmla="*/ 70742 h 377288"/>
              <a:gd name="connsiteX38" fmla="*/ 2017444 w 8622609"/>
              <a:gd name="connsiteY38" fmla="*/ 47161 h 377288"/>
              <a:gd name="connsiteX39" fmla="*/ 1475092 w 8622609"/>
              <a:gd name="connsiteY39" fmla="*/ 47161 h 377288"/>
              <a:gd name="connsiteX40" fmla="*/ 1475092 w 8622609"/>
              <a:gd name="connsiteY40" fmla="*/ 36681 h 377288"/>
              <a:gd name="connsiteX41" fmla="*/ 1205226 w 8622609"/>
              <a:gd name="connsiteY41" fmla="*/ 36681 h 377288"/>
              <a:gd name="connsiteX42" fmla="*/ 1205226 w 8622609"/>
              <a:gd name="connsiteY42" fmla="*/ 23580 h 377288"/>
              <a:gd name="connsiteX43" fmla="*/ 1021822 w 8622609"/>
              <a:gd name="connsiteY43" fmla="*/ 23580 h 377288"/>
              <a:gd name="connsiteX44" fmla="*/ 1021822 w 8622609"/>
              <a:gd name="connsiteY44" fmla="*/ 23580 h 377288"/>
              <a:gd name="connsiteX45" fmla="*/ 710036 w 8622609"/>
              <a:gd name="connsiteY45" fmla="*/ 23580 h 377288"/>
              <a:gd name="connsiteX46" fmla="*/ 710036 w 8622609"/>
              <a:gd name="connsiteY46" fmla="*/ 5240 h 377288"/>
              <a:gd name="connsiteX47" fmla="*/ 285586 w 8622609"/>
              <a:gd name="connsiteY47" fmla="*/ 5240 h 377288"/>
              <a:gd name="connsiteX48" fmla="*/ 285586 w 8622609"/>
              <a:gd name="connsiteY48" fmla="*/ 0 h 377288"/>
              <a:gd name="connsiteX49" fmla="*/ 0 w 8622609"/>
              <a:gd name="connsiteY49" fmla="*/ 0 h 37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8622609" h="377288">
                <a:moveTo>
                  <a:pt x="8622609" y="377288"/>
                </a:moveTo>
                <a:lnTo>
                  <a:pt x="7110836" y="377288"/>
                </a:lnTo>
                <a:lnTo>
                  <a:pt x="7110836" y="377288"/>
                </a:lnTo>
                <a:lnTo>
                  <a:pt x="6906471" y="377288"/>
                </a:lnTo>
                <a:lnTo>
                  <a:pt x="6906471" y="348467"/>
                </a:lnTo>
                <a:lnTo>
                  <a:pt x="6759748" y="348467"/>
                </a:lnTo>
                <a:lnTo>
                  <a:pt x="6759748" y="335367"/>
                </a:lnTo>
                <a:lnTo>
                  <a:pt x="6508222" y="335367"/>
                </a:lnTo>
                <a:lnTo>
                  <a:pt x="6516083" y="327506"/>
                </a:lnTo>
                <a:lnTo>
                  <a:pt x="6062813" y="327506"/>
                </a:lnTo>
                <a:lnTo>
                  <a:pt x="6062813" y="298686"/>
                </a:lnTo>
                <a:lnTo>
                  <a:pt x="5986831" y="298686"/>
                </a:lnTo>
                <a:lnTo>
                  <a:pt x="5976351" y="288206"/>
                </a:lnTo>
                <a:lnTo>
                  <a:pt x="5808667" y="288206"/>
                </a:lnTo>
                <a:lnTo>
                  <a:pt x="5808667" y="280346"/>
                </a:lnTo>
                <a:lnTo>
                  <a:pt x="5536181" y="280346"/>
                </a:lnTo>
                <a:lnTo>
                  <a:pt x="5536181" y="259385"/>
                </a:lnTo>
                <a:lnTo>
                  <a:pt x="5198194" y="259385"/>
                </a:lnTo>
                <a:lnTo>
                  <a:pt x="5198194" y="241045"/>
                </a:lnTo>
                <a:lnTo>
                  <a:pt x="4854966" y="241045"/>
                </a:lnTo>
                <a:lnTo>
                  <a:pt x="4854966" y="217464"/>
                </a:lnTo>
                <a:lnTo>
                  <a:pt x="4674182" y="217464"/>
                </a:lnTo>
                <a:lnTo>
                  <a:pt x="4674182" y="191264"/>
                </a:lnTo>
                <a:lnTo>
                  <a:pt x="4247113" y="191264"/>
                </a:lnTo>
                <a:lnTo>
                  <a:pt x="4247113" y="162443"/>
                </a:lnTo>
                <a:lnTo>
                  <a:pt x="3770262" y="162443"/>
                </a:lnTo>
                <a:lnTo>
                  <a:pt x="3770262" y="144103"/>
                </a:lnTo>
                <a:lnTo>
                  <a:pt x="3379874" y="144103"/>
                </a:lnTo>
                <a:lnTo>
                  <a:pt x="3369394" y="133623"/>
                </a:lnTo>
                <a:lnTo>
                  <a:pt x="2994726" y="133623"/>
                </a:lnTo>
                <a:lnTo>
                  <a:pt x="2994726" y="110042"/>
                </a:lnTo>
                <a:lnTo>
                  <a:pt x="2701279" y="110042"/>
                </a:lnTo>
                <a:lnTo>
                  <a:pt x="2701279" y="94322"/>
                </a:lnTo>
                <a:lnTo>
                  <a:pt x="2418313" y="94322"/>
                </a:lnTo>
                <a:lnTo>
                  <a:pt x="2418313" y="81222"/>
                </a:lnTo>
                <a:lnTo>
                  <a:pt x="2169407" y="81222"/>
                </a:lnTo>
                <a:lnTo>
                  <a:pt x="2158927" y="70742"/>
                </a:lnTo>
                <a:lnTo>
                  <a:pt x="2017444" y="70742"/>
                </a:lnTo>
                <a:lnTo>
                  <a:pt x="2017444" y="47161"/>
                </a:lnTo>
                <a:lnTo>
                  <a:pt x="1475092" y="47161"/>
                </a:lnTo>
                <a:lnTo>
                  <a:pt x="1475092" y="36681"/>
                </a:lnTo>
                <a:lnTo>
                  <a:pt x="1205226" y="36681"/>
                </a:lnTo>
                <a:lnTo>
                  <a:pt x="1205226" y="23580"/>
                </a:lnTo>
                <a:lnTo>
                  <a:pt x="1021822" y="23580"/>
                </a:lnTo>
                <a:lnTo>
                  <a:pt x="1021822" y="23580"/>
                </a:lnTo>
                <a:lnTo>
                  <a:pt x="710036" y="23580"/>
                </a:lnTo>
                <a:lnTo>
                  <a:pt x="710036" y="5240"/>
                </a:lnTo>
                <a:lnTo>
                  <a:pt x="285586" y="5240"/>
                </a:lnTo>
                <a:lnTo>
                  <a:pt x="285586" y="0"/>
                </a:lnTo>
                <a:lnTo>
                  <a:pt x="0" y="0"/>
                </a:lnTo>
              </a:path>
            </a:pathLst>
          </a:custGeom>
          <a:noFill/>
          <a:ln w="28575">
            <a:solidFill>
              <a:schemeClr val="accent3"/>
            </a:solidFill>
            <a:miter lim="800000"/>
            <a:headEnd/>
            <a:tailEnd/>
          </a:ln>
        </p:spPr>
        <p:txBody>
          <a:bodyPr rtlCol="0" anchor="ctr"/>
          <a:lstStyle/>
          <a:p>
            <a:pPr algn="ctr" rtl="0" eaLnBrk="0" fontAlgn="base" hangingPunct="0">
              <a:spcBef>
                <a:spcPct val="0"/>
              </a:spcBef>
              <a:spcAft>
                <a:spcPct val="0"/>
              </a:spcAft>
            </a:pPr>
            <a:endParaRPr lang="en-US" b="1" dirty="0">
              <a:solidFill>
                <a:srgbClr val="FFFFFF"/>
              </a:solidFill>
              <a:cs typeface="Arial" panose="020B0604020202020204" pitchFamily="34" charset="0"/>
            </a:endParaRPr>
          </a:p>
        </p:txBody>
      </p:sp>
      <p:grpSp>
        <p:nvGrpSpPr>
          <p:cNvPr id="9230" name="Group 9229">
            <a:extLst>
              <a:ext uri="{FF2B5EF4-FFF2-40B4-BE49-F238E27FC236}">
                <a16:creationId xmlns:a16="http://schemas.microsoft.com/office/drawing/2014/main" xmlns="" id="{D3F37241-99F7-41AB-AFFC-72CA0B5445F9}"/>
              </a:ext>
            </a:extLst>
          </p:cNvPr>
          <p:cNvGrpSpPr/>
          <p:nvPr/>
        </p:nvGrpSpPr>
        <p:grpSpPr>
          <a:xfrm>
            <a:off x="2293536" y="1635079"/>
            <a:ext cx="8594528" cy="468844"/>
            <a:chOff x="2299224" y="1635079"/>
            <a:chExt cx="8615843" cy="468844"/>
          </a:xfrm>
        </p:grpSpPr>
        <p:grpSp>
          <p:nvGrpSpPr>
            <p:cNvPr id="9228" name="Group 9227">
              <a:extLst>
                <a:ext uri="{FF2B5EF4-FFF2-40B4-BE49-F238E27FC236}">
                  <a16:creationId xmlns:a16="http://schemas.microsoft.com/office/drawing/2014/main" xmlns="" id="{2C4E1E53-D43D-4097-921A-8DC01EDCAF99}"/>
                </a:ext>
              </a:extLst>
            </p:cNvPr>
            <p:cNvGrpSpPr/>
            <p:nvPr/>
          </p:nvGrpSpPr>
          <p:grpSpPr>
            <a:xfrm>
              <a:off x="2548993" y="1639312"/>
              <a:ext cx="8366074" cy="464611"/>
              <a:chOff x="2548993" y="1639312"/>
              <a:chExt cx="8366074" cy="464611"/>
            </a:xfrm>
          </p:grpSpPr>
          <p:cxnSp>
            <p:nvCxnSpPr>
              <p:cNvPr id="485" name="Straight Connector 484">
                <a:extLst>
                  <a:ext uri="{FF2B5EF4-FFF2-40B4-BE49-F238E27FC236}">
                    <a16:creationId xmlns:a16="http://schemas.microsoft.com/office/drawing/2014/main" xmlns="" id="{A4AE94CA-3EF3-44BF-97D6-49387FC80C9C}"/>
                  </a:ext>
                </a:extLst>
              </p:cNvPr>
              <p:cNvCxnSpPr>
                <a:cxnSpLocks/>
              </p:cNvCxnSpPr>
              <p:nvPr/>
            </p:nvCxnSpPr>
            <p:spPr bwMode="auto">
              <a:xfrm>
                <a:off x="10915067" y="2036599"/>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487" name="Straight Connector 486">
                <a:extLst>
                  <a:ext uri="{FF2B5EF4-FFF2-40B4-BE49-F238E27FC236}">
                    <a16:creationId xmlns:a16="http://schemas.microsoft.com/office/drawing/2014/main" xmlns="" id="{5007DC72-0534-4A43-91F5-5DA80B7A7600}"/>
                  </a:ext>
                </a:extLst>
              </p:cNvPr>
              <p:cNvCxnSpPr>
                <a:cxnSpLocks/>
              </p:cNvCxnSpPr>
              <p:nvPr/>
            </p:nvCxnSpPr>
            <p:spPr bwMode="auto">
              <a:xfrm>
                <a:off x="10889631" y="2036599"/>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488" name="Straight Connector 487">
                <a:extLst>
                  <a:ext uri="{FF2B5EF4-FFF2-40B4-BE49-F238E27FC236}">
                    <a16:creationId xmlns:a16="http://schemas.microsoft.com/office/drawing/2014/main" xmlns="" id="{615ABC70-EB68-4850-8275-BF427C00B762}"/>
                  </a:ext>
                </a:extLst>
              </p:cNvPr>
              <p:cNvCxnSpPr>
                <a:cxnSpLocks/>
              </p:cNvCxnSpPr>
              <p:nvPr/>
            </p:nvCxnSpPr>
            <p:spPr bwMode="auto">
              <a:xfrm>
                <a:off x="10866739" y="2036599"/>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489" name="Straight Connector 488">
                <a:extLst>
                  <a:ext uri="{FF2B5EF4-FFF2-40B4-BE49-F238E27FC236}">
                    <a16:creationId xmlns:a16="http://schemas.microsoft.com/office/drawing/2014/main" xmlns="" id="{CA7C9A3C-83E5-42AC-8DC9-CC20FA73F5C0}"/>
                  </a:ext>
                </a:extLst>
              </p:cNvPr>
              <p:cNvCxnSpPr>
                <a:cxnSpLocks/>
              </p:cNvCxnSpPr>
              <p:nvPr/>
            </p:nvCxnSpPr>
            <p:spPr bwMode="auto">
              <a:xfrm>
                <a:off x="10855293" y="2036599"/>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490" name="Straight Connector 489">
                <a:extLst>
                  <a:ext uri="{FF2B5EF4-FFF2-40B4-BE49-F238E27FC236}">
                    <a16:creationId xmlns:a16="http://schemas.microsoft.com/office/drawing/2014/main" xmlns="" id="{DC312F5D-AF42-468C-85D4-3831C1CA0DB9}"/>
                  </a:ext>
                </a:extLst>
              </p:cNvPr>
              <p:cNvCxnSpPr>
                <a:cxnSpLocks/>
              </p:cNvCxnSpPr>
              <p:nvPr/>
            </p:nvCxnSpPr>
            <p:spPr bwMode="auto">
              <a:xfrm>
                <a:off x="10824771" y="2036599"/>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491" name="Straight Connector 490">
                <a:extLst>
                  <a:ext uri="{FF2B5EF4-FFF2-40B4-BE49-F238E27FC236}">
                    <a16:creationId xmlns:a16="http://schemas.microsoft.com/office/drawing/2014/main" xmlns="" id="{23540094-FBFD-478F-A24D-92591A92F2B5}"/>
                  </a:ext>
                </a:extLst>
              </p:cNvPr>
              <p:cNvCxnSpPr>
                <a:cxnSpLocks/>
              </p:cNvCxnSpPr>
              <p:nvPr/>
            </p:nvCxnSpPr>
            <p:spPr bwMode="auto">
              <a:xfrm>
                <a:off x="10805695" y="2036599"/>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492" name="Straight Connector 491">
                <a:extLst>
                  <a:ext uri="{FF2B5EF4-FFF2-40B4-BE49-F238E27FC236}">
                    <a16:creationId xmlns:a16="http://schemas.microsoft.com/office/drawing/2014/main" xmlns="" id="{BC3AF522-10BC-4A69-AF46-F27DD268DE07}"/>
                  </a:ext>
                </a:extLst>
              </p:cNvPr>
              <p:cNvCxnSpPr>
                <a:cxnSpLocks/>
              </p:cNvCxnSpPr>
              <p:nvPr/>
            </p:nvCxnSpPr>
            <p:spPr bwMode="auto">
              <a:xfrm>
                <a:off x="10799336" y="2036599"/>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493" name="Straight Connector 492">
                <a:extLst>
                  <a:ext uri="{FF2B5EF4-FFF2-40B4-BE49-F238E27FC236}">
                    <a16:creationId xmlns:a16="http://schemas.microsoft.com/office/drawing/2014/main" xmlns="" id="{024E321C-08F3-4185-8C96-D3956DB8BD14}"/>
                  </a:ext>
                </a:extLst>
              </p:cNvPr>
              <p:cNvCxnSpPr>
                <a:cxnSpLocks/>
              </p:cNvCxnSpPr>
              <p:nvPr/>
            </p:nvCxnSpPr>
            <p:spPr bwMode="auto">
              <a:xfrm>
                <a:off x="10791705" y="2036599"/>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494" name="Straight Connector 493">
                <a:extLst>
                  <a:ext uri="{FF2B5EF4-FFF2-40B4-BE49-F238E27FC236}">
                    <a16:creationId xmlns:a16="http://schemas.microsoft.com/office/drawing/2014/main" xmlns="" id="{7A52A4F2-A424-4163-91C9-52581689A922}"/>
                  </a:ext>
                </a:extLst>
              </p:cNvPr>
              <p:cNvCxnSpPr>
                <a:cxnSpLocks/>
              </p:cNvCxnSpPr>
              <p:nvPr/>
            </p:nvCxnSpPr>
            <p:spPr bwMode="auto">
              <a:xfrm>
                <a:off x="10719214" y="2036599"/>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495" name="Straight Connector 494">
                <a:extLst>
                  <a:ext uri="{FF2B5EF4-FFF2-40B4-BE49-F238E27FC236}">
                    <a16:creationId xmlns:a16="http://schemas.microsoft.com/office/drawing/2014/main" xmlns="" id="{6816346F-7DDF-411B-97FC-E86D26CFF14B}"/>
                  </a:ext>
                </a:extLst>
              </p:cNvPr>
              <p:cNvCxnSpPr>
                <a:cxnSpLocks/>
              </p:cNvCxnSpPr>
              <p:nvPr/>
            </p:nvCxnSpPr>
            <p:spPr bwMode="auto">
              <a:xfrm>
                <a:off x="10688691" y="2031512"/>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496" name="Straight Connector 495">
                <a:extLst>
                  <a:ext uri="{FF2B5EF4-FFF2-40B4-BE49-F238E27FC236}">
                    <a16:creationId xmlns:a16="http://schemas.microsoft.com/office/drawing/2014/main" xmlns="" id="{6C8482BC-D060-459E-B37B-6ED33FBC01F2}"/>
                  </a:ext>
                </a:extLst>
              </p:cNvPr>
              <p:cNvCxnSpPr>
                <a:cxnSpLocks/>
              </p:cNvCxnSpPr>
              <p:nvPr/>
            </p:nvCxnSpPr>
            <p:spPr bwMode="auto">
              <a:xfrm>
                <a:off x="10673429" y="2031512"/>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497" name="Straight Connector 496">
                <a:extLst>
                  <a:ext uri="{FF2B5EF4-FFF2-40B4-BE49-F238E27FC236}">
                    <a16:creationId xmlns:a16="http://schemas.microsoft.com/office/drawing/2014/main" xmlns="" id="{8CACAD9A-EBA8-48F0-B369-A68D56C1F097}"/>
                  </a:ext>
                </a:extLst>
              </p:cNvPr>
              <p:cNvCxnSpPr>
                <a:cxnSpLocks/>
              </p:cNvCxnSpPr>
              <p:nvPr/>
            </p:nvCxnSpPr>
            <p:spPr bwMode="auto">
              <a:xfrm>
                <a:off x="10647993" y="2031512"/>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498" name="Straight Connector 497">
                <a:extLst>
                  <a:ext uri="{FF2B5EF4-FFF2-40B4-BE49-F238E27FC236}">
                    <a16:creationId xmlns:a16="http://schemas.microsoft.com/office/drawing/2014/main" xmlns="" id="{7C37DA0C-D951-4197-B417-6A183838D07D}"/>
                  </a:ext>
                </a:extLst>
              </p:cNvPr>
              <p:cNvCxnSpPr>
                <a:cxnSpLocks/>
              </p:cNvCxnSpPr>
              <p:nvPr/>
            </p:nvCxnSpPr>
            <p:spPr bwMode="auto">
              <a:xfrm>
                <a:off x="10578046" y="2031512"/>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499" name="Straight Connector 498">
                <a:extLst>
                  <a:ext uri="{FF2B5EF4-FFF2-40B4-BE49-F238E27FC236}">
                    <a16:creationId xmlns:a16="http://schemas.microsoft.com/office/drawing/2014/main" xmlns="" id="{791DFB4C-3193-47C8-BA37-41449686EA52}"/>
                  </a:ext>
                </a:extLst>
              </p:cNvPr>
              <p:cNvCxnSpPr>
                <a:cxnSpLocks/>
              </p:cNvCxnSpPr>
              <p:nvPr/>
            </p:nvCxnSpPr>
            <p:spPr bwMode="auto">
              <a:xfrm>
                <a:off x="10553883" y="2031512"/>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500" name="Straight Connector 499">
                <a:extLst>
                  <a:ext uri="{FF2B5EF4-FFF2-40B4-BE49-F238E27FC236}">
                    <a16:creationId xmlns:a16="http://schemas.microsoft.com/office/drawing/2014/main" xmlns="" id="{73CB2005-D239-497F-B14D-ACBD2D2F4954}"/>
                  </a:ext>
                </a:extLst>
              </p:cNvPr>
              <p:cNvCxnSpPr>
                <a:cxnSpLocks/>
              </p:cNvCxnSpPr>
              <p:nvPr/>
            </p:nvCxnSpPr>
            <p:spPr bwMode="auto">
              <a:xfrm>
                <a:off x="10499197" y="2031512"/>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501" name="Straight Connector 500">
                <a:extLst>
                  <a:ext uri="{FF2B5EF4-FFF2-40B4-BE49-F238E27FC236}">
                    <a16:creationId xmlns:a16="http://schemas.microsoft.com/office/drawing/2014/main" xmlns="" id="{1A1DBB95-2E86-4EEF-B7C5-504A2AE34B7C}"/>
                  </a:ext>
                </a:extLst>
              </p:cNvPr>
              <p:cNvCxnSpPr>
                <a:cxnSpLocks/>
              </p:cNvCxnSpPr>
              <p:nvPr/>
            </p:nvCxnSpPr>
            <p:spPr bwMode="auto">
              <a:xfrm>
                <a:off x="10487751" y="2046773"/>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502" name="Straight Connector 501">
                <a:extLst>
                  <a:ext uri="{FF2B5EF4-FFF2-40B4-BE49-F238E27FC236}">
                    <a16:creationId xmlns:a16="http://schemas.microsoft.com/office/drawing/2014/main" xmlns="" id="{460CE536-D996-4352-9062-3D61F448619C}"/>
                  </a:ext>
                </a:extLst>
              </p:cNvPr>
              <p:cNvCxnSpPr>
                <a:cxnSpLocks/>
              </p:cNvCxnSpPr>
              <p:nvPr/>
            </p:nvCxnSpPr>
            <p:spPr bwMode="auto">
              <a:xfrm>
                <a:off x="10460234" y="2033015"/>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503" name="Straight Connector 502">
                <a:extLst>
                  <a:ext uri="{FF2B5EF4-FFF2-40B4-BE49-F238E27FC236}">
                    <a16:creationId xmlns:a16="http://schemas.microsoft.com/office/drawing/2014/main" xmlns="" id="{AB7D5CBD-0883-442D-A93C-0337224C507F}"/>
                  </a:ext>
                </a:extLst>
              </p:cNvPr>
              <p:cNvCxnSpPr>
                <a:cxnSpLocks/>
              </p:cNvCxnSpPr>
              <p:nvPr/>
            </p:nvCxnSpPr>
            <p:spPr bwMode="auto">
              <a:xfrm>
                <a:off x="10444359" y="2033015"/>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504" name="Straight Connector 503">
                <a:extLst>
                  <a:ext uri="{FF2B5EF4-FFF2-40B4-BE49-F238E27FC236}">
                    <a16:creationId xmlns:a16="http://schemas.microsoft.com/office/drawing/2014/main" xmlns="" id="{EE93023F-45A5-4736-B25E-C1C65ABFD07F}"/>
                  </a:ext>
                </a:extLst>
              </p:cNvPr>
              <p:cNvCxnSpPr>
                <a:cxnSpLocks/>
              </p:cNvCxnSpPr>
              <p:nvPr/>
            </p:nvCxnSpPr>
            <p:spPr bwMode="auto">
              <a:xfrm>
                <a:off x="10412609" y="2033015"/>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505" name="Straight Connector 504">
                <a:extLst>
                  <a:ext uri="{FF2B5EF4-FFF2-40B4-BE49-F238E27FC236}">
                    <a16:creationId xmlns:a16="http://schemas.microsoft.com/office/drawing/2014/main" xmlns="" id="{E611CC36-D8F0-41E5-9EB8-CE04D3AEF5D6}"/>
                  </a:ext>
                </a:extLst>
              </p:cNvPr>
              <p:cNvCxnSpPr>
                <a:cxnSpLocks/>
              </p:cNvCxnSpPr>
              <p:nvPr/>
            </p:nvCxnSpPr>
            <p:spPr bwMode="auto">
              <a:xfrm>
                <a:off x="10398850" y="2033015"/>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506" name="Straight Connector 505">
                <a:extLst>
                  <a:ext uri="{FF2B5EF4-FFF2-40B4-BE49-F238E27FC236}">
                    <a16:creationId xmlns:a16="http://schemas.microsoft.com/office/drawing/2014/main" xmlns="" id="{938DD3D8-BDC0-4F8A-82D9-9CC160D951E6}"/>
                  </a:ext>
                </a:extLst>
              </p:cNvPr>
              <p:cNvCxnSpPr>
                <a:cxnSpLocks/>
              </p:cNvCxnSpPr>
              <p:nvPr/>
            </p:nvCxnSpPr>
            <p:spPr bwMode="auto">
              <a:xfrm>
                <a:off x="10393559" y="2033015"/>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507" name="Straight Connector 506">
                <a:extLst>
                  <a:ext uri="{FF2B5EF4-FFF2-40B4-BE49-F238E27FC236}">
                    <a16:creationId xmlns:a16="http://schemas.microsoft.com/office/drawing/2014/main" xmlns="" id="{60601DAF-21F5-4B37-80EE-B41A9BA6C0B5}"/>
                  </a:ext>
                </a:extLst>
              </p:cNvPr>
              <p:cNvCxnSpPr>
                <a:cxnSpLocks/>
              </p:cNvCxnSpPr>
              <p:nvPr/>
            </p:nvCxnSpPr>
            <p:spPr bwMode="auto">
              <a:xfrm>
                <a:off x="10372393" y="2033015"/>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508" name="Straight Connector 507">
                <a:extLst>
                  <a:ext uri="{FF2B5EF4-FFF2-40B4-BE49-F238E27FC236}">
                    <a16:creationId xmlns:a16="http://schemas.microsoft.com/office/drawing/2014/main" xmlns="" id="{75CED7F8-066C-46C6-B640-4E657C5E53E7}"/>
                  </a:ext>
                </a:extLst>
              </p:cNvPr>
              <p:cNvCxnSpPr>
                <a:cxnSpLocks/>
              </p:cNvCxnSpPr>
              <p:nvPr/>
            </p:nvCxnSpPr>
            <p:spPr bwMode="auto">
              <a:xfrm>
                <a:off x="10343818" y="2033015"/>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509" name="Straight Connector 508">
                <a:extLst>
                  <a:ext uri="{FF2B5EF4-FFF2-40B4-BE49-F238E27FC236}">
                    <a16:creationId xmlns:a16="http://schemas.microsoft.com/office/drawing/2014/main" xmlns="" id="{24AD1DB9-F813-4D47-AA53-70A6525F0532}"/>
                  </a:ext>
                </a:extLst>
              </p:cNvPr>
              <p:cNvCxnSpPr>
                <a:cxnSpLocks/>
              </p:cNvCxnSpPr>
              <p:nvPr/>
            </p:nvCxnSpPr>
            <p:spPr bwMode="auto">
              <a:xfrm>
                <a:off x="10332177" y="2039365"/>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510" name="Straight Connector 509">
                <a:extLst>
                  <a:ext uri="{FF2B5EF4-FFF2-40B4-BE49-F238E27FC236}">
                    <a16:creationId xmlns:a16="http://schemas.microsoft.com/office/drawing/2014/main" xmlns="" id="{5D665907-0EAB-498C-B49C-0C4A07B91483}"/>
                  </a:ext>
                </a:extLst>
              </p:cNvPr>
              <p:cNvCxnSpPr>
                <a:cxnSpLocks/>
              </p:cNvCxnSpPr>
              <p:nvPr/>
            </p:nvCxnSpPr>
            <p:spPr bwMode="auto">
              <a:xfrm>
                <a:off x="10304660" y="2027723"/>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511" name="Straight Connector 510">
                <a:extLst>
                  <a:ext uri="{FF2B5EF4-FFF2-40B4-BE49-F238E27FC236}">
                    <a16:creationId xmlns:a16="http://schemas.microsoft.com/office/drawing/2014/main" xmlns="" id="{C974ACF1-3310-4478-9CE1-2BEA14294F9B}"/>
                  </a:ext>
                </a:extLst>
              </p:cNvPr>
              <p:cNvCxnSpPr>
                <a:cxnSpLocks/>
              </p:cNvCxnSpPr>
              <p:nvPr/>
            </p:nvCxnSpPr>
            <p:spPr bwMode="auto">
              <a:xfrm>
                <a:off x="10276085" y="2027723"/>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512" name="Straight Connector 511">
                <a:extLst>
                  <a:ext uri="{FF2B5EF4-FFF2-40B4-BE49-F238E27FC236}">
                    <a16:creationId xmlns:a16="http://schemas.microsoft.com/office/drawing/2014/main" xmlns="" id="{1C001781-C6DF-4141-861B-E126ADB03B55}"/>
                  </a:ext>
                </a:extLst>
              </p:cNvPr>
              <p:cNvCxnSpPr>
                <a:cxnSpLocks/>
              </p:cNvCxnSpPr>
              <p:nvPr/>
            </p:nvCxnSpPr>
            <p:spPr bwMode="auto">
              <a:xfrm>
                <a:off x="10259152" y="2033015"/>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513" name="Straight Connector 512">
                <a:extLst>
                  <a:ext uri="{FF2B5EF4-FFF2-40B4-BE49-F238E27FC236}">
                    <a16:creationId xmlns:a16="http://schemas.microsoft.com/office/drawing/2014/main" xmlns="" id="{D07B945B-C56A-441F-A76B-2CE3F6840A00}"/>
                  </a:ext>
                </a:extLst>
              </p:cNvPr>
              <p:cNvCxnSpPr>
                <a:cxnSpLocks/>
              </p:cNvCxnSpPr>
              <p:nvPr/>
            </p:nvCxnSpPr>
            <p:spPr bwMode="auto">
              <a:xfrm>
                <a:off x="10248568" y="2033015"/>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514" name="Straight Connector 513">
                <a:extLst>
                  <a:ext uri="{FF2B5EF4-FFF2-40B4-BE49-F238E27FC236}">
                    <a16:creationId xmlns:a16="http://schemas.microsoft.com/office/drawing/2014/main" xmlns="" id="{248367BB-3246-4BFE-BC15-04234C1C7238}"/>
                  </a:ext>
                </a:extLst>
              </p:cNvPr>
              <p:cNvCxnSpPr>
                <a:cxnSpLocks/>
              </p:cNvCxnSpPr>
              <p:nvPr/>
            </p:nvCxnSpPr>
            <p:spPr bwMode="auto">
              <a:xfrm>
                <a:off x="10225285" y="2033015"/>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515" name="Straight Connector 514">
                <a:extLst>
                  <a:ext uri="{FF2B5EF4-FFF2-40B4-BE49-F238E27FC236}">
                    <a16:creationId xmlns:a16="http://schemas.microsoft.com/office/drawing/2014/main" xmlns="" id="{FC8AA071-D6C5-476E-8050-873695D854CF}"/>
                  </a:ext>
                </a:extLst>
              </p:cNvPr>
              <p:cNvCxnSpPr>
                <a:cxnSpLocks/>
              </p:cNvCxnSpPr>
              <p:nvPr/>
            </p:nvCxnSpPr>
            <p:spPr bwMode="auto">
              <a:xfrm>
                <a:off x="10203060" y="2030898"/>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516" name="Straight Connector 515">
                <a:extLst>
                  <a:ext uri="{FF2B5EF4-FFF2-40B4-BE49-F238E27FC236}">
                    <a16:creationId xmlns:a16="http://schemas.microsoft.com/office/drawing/2014/main" xmlns="" id="{F2175BAA-5B3E-4092-8F53-962B763E491D}"/>
                  </a:ext>
                </a:extLst>
              </p:cNvPr>
              <p:cNvCxnSpPr>
                <a:cxnSpLocks/>
              </p:cNvCxnSpPr>
              <p:nvPr/>
            </p:nvCxnSpPr>
            <p:spPr bwMode="auto">
              <a:xfrm>
                <a:off x="10185069" y="2028781"/>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517" name="Straight Connector 516">
                <a:extLst>
                  <a:ext uri="{FF2B5EF4-FFF2-40B4-BE49-F238E27FC236}">
                    <a16:creationId xmlns:a16="http://schemas.microsoft.com/office/drawing/2014/main" xmlns="" id="{824210A7-4132-4DFC-9CBD-D893AC60642F}"/>
                  </a:ext>
                </a:extLst>
              </p:cNvPr>
              <p:cNvCxnSpPr>
                <a:cxnSpLocks/>
              </p:cNvCxnSpPr>
              <p:nvPr/>
            </p:nvCxnSpPr>
            <p:spPr bwMode="auto">
              <a:xfrm>
                <a:off x="10152261" y="2028781"/>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518" name="Straight Connector 517">
                <a:extLst>
                  <a:ext uri="{FF2B5EF4-FFF2-40B4-BE49-F238E27FC236}">
                    <a16:creationId xmlns:a16="http://schemas.microsoft.com/office/drawing/2014/main" xmlns="" id="{95E3AAFB-BE32-4516-91CF-5391582B699B}"/>
                  </a:ext>
                </a:extLst>
              </p:cNvPr>
              <p:cNvCxnSpPr>
                <a:cxnSpLocks/>
              </p:cNvCxnSpPr>
              <p:nvPr/>
            </p:nvCxnSpPr>
            <p:spPr bwMode="auto">
              <a:xfrm>
                <a:off x="10116277" y="2028781"/>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519" name="Straight Connector 518">
                <a:extLst>
                  <a:ext uri="{FF2B5EF4-FFF2-40B4-BE49-F238E27FC236}">
                    <a16:creationId xmlns:a16="http://schemas.microsoft.com/office/drawing/2014/main" xmlns="" id="{9830CE75-39AA-4AD2-856B-26F85BD8390B}"/>
                  </a:ext>
                </a:extLst>
              </p:cNvPr>
              <p:cNvCxnSpPr>
                <a:cxnSpLocks/>
              </p:cNvCxnSpPr>
              <p:nvPr/>
            </p:nvCxnSpPr>
            <p:spPr bwMode="auto">
              <a:xfrm>
                <a:off x="10101460" y="2033015"/>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520" name="Straight Connector 519">
                <a:extLst>
                  <a:ext uri="{FF2B5EF4-FFF2-40B4-BE49-F238E27FC236}">
                    <a16:creationId xmlns:a16="http://schemas.microsoft.com/office/drawing/2014/main" xmlns="" id="{DF5166A3-2BB5-454F-8B1B-CF0F28FD1461}"/>
                  </a:ext>
                </a:extLst>
              </p:cNvPr>
              <p:cNvCxnSpPr>
                <a:cxnSpLocks/>
              </p:cNvCxnSpPr>
              <p:nvPr/>
            </p:nvCxnSpPr>
            <p:spPr bwMode="auto">
              <a:xfrm>
                <a:off x="10080294" y="2033015"/>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521" name="Straight Connector 520">
                <a:extLst>
                  <a:ext uri="{FF2B5EF4-FFF2-40B4-BE49-F238E27FC236}">
                    <a16:creationId xmlns:a16="http://schemas.microsoft.com/office/drawing/2014/main" xmlns="" id="{2619F429-E336-4B8F-96BD-9BE3013A3E6A}"/>
                  </a:ext>
                </a:extLst>
              </p:cNvPr>
              <p:cNvCxnSpPr>
                <a:cxnSpLocks/>
              </p:cNvCxnSpPr>
              <p:nvPr/>
            </p:nvCxnSpPr>
            <p:spPr bwMode="auto">
              <a:xfrm>
                <a:off x="10073944" y="2033015"/>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522" name="Straight Connector 521">
                <a:extLst>
                  <a:ext uri="{FF2B5EF4-FFF2-40B4-BE49-F238E27FC236}">
                    <a16:creationId xmlns:a16="http://schemas.microsoft.com/office/drawing/2014/main" xmlns="" id="{34AAC6AE-FFA9-4A23-8406-E52F44A1E730}"/>
                  </a:ext>
                </a:extLst>
              </p:cNvPr>
              <p:cNvCxnSpPr>
                <a:cxnSpLocks/>
              </p:cNvCxnSpPr>
              <p:nvPr/>
            </p:nvCxnSpPr>
            <p:spPr bwMode="auto">
              <a:xfrm>
                <a:off x="10050661" y="2033015"/>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523" name="Straight Connector 522">
                <a:extLst>
                  <a:ext uri="{FF2B5EF4-FFF2-40B4-BE49-F238E27FC236}">
                    <a16:creationId xmlns:a16="http://schemas.microsoft.com/office/drawing/2014/main" xmlns="" id="{FFB8EB00-6153-4BEE-9631-D972E268F1A8}"/>
                  </a:ext>
                </a:extLst>
              </p:cNvPr>
              <p:cNvCxnSpPr>
                <a:cxnSpLocks/>
              </p:cNvCxnSpPr>
              <p:nvPr/>
            </p:nvCxnSpPr>
            <p:spPr bwMode="auto">
              <a:xfrm>
                <a:off x="10034786" y="2033015"/>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524" name="Straight Connector 523">
                <a:extLst>
                  <a:ext uri="{FF2B5EF4-FFF2-40B4-BE49-F238E27FC236}">
                    <a16:creationId xmlns:a16="http://schemas.microsoft.com/office/drawing/2014/main" xmlns="" id="{B5BAE089-6532-42EE-84BD-3DD4C40256D9}"/>
                  </a:ext>
                </a:extLst>
              </p:cNvPr>
              <p:cNvCxnSpPr>
                <a:cxnSpLocks/>
              </p:cNvCxnSpPr>
              <p:nvPr/>
            </p:nvCxnSpPr>
            <p:spPr bwMode="auto">
              <a:xfrm>
                <a:off x="10015736" y="2033015"/>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525" name="Straight Connector 524">
                <a:extLst>
                  <a:ext uri="{FF2B5EF4-FFF2-40B4-BE49-F238E27FC236}">
                    <a16:creationId xmlns:a16="http://schemas.microsoft.com/office/drawing/2014/main" xmlns="" id="{B29DF0CD-46F6-48B7-B42D-839D589A2886}"/>
                  </a:ext>
                </a:extLst>
              </p:cNvPr>
              <p:cNvCxnSpPr>
                <a:cxnSpLocks/>
              </p:cNvCxnSpPr>
              <p:nvPr/>
            </p:nvCxnSpPr>
            <p:spPr bwMode="auto">
              <a:xfrm>
                <a:off x="10007269" y="2033015"/>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526" name="Straight Connector 525">
                <a:extLst>
                  <a:ext uri="{FF2B5EF4-FFF2-40B4-BE49-F238E27FC236}">
                    <a16:creationId xmlns:a16="http://schemas.microsoft.com/office/drawing/2014/main" xmlns="" id="{EB76522B-F5FB-44ED-A416-D1FD61EF1D99}"/>
                  </a:ext>
                </a:extLst>
              </p:cNvPr>
              <p:cNvCxnSpPr>
                <a:cxnSpLocks/>
              </p:cNvCxnSpPr>
              <p:nvPr/>
            </p:nvCxnSpPr>
            <p:spPr bwMode="auto">
              <a:xfrm>
                <a:off x="10003036" y="2033015"/>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527" name="Straight Connector 526">
                <a:extLst>
                  <a:ext uri="{FF2B5EF4-FFF2-40B4-BE49-F238E27FC236}">
                    <a16:creationId xmlns:a16="http://schemas.microsoft.com/office/drawing/2014/main" xmlns="" id="{53CC0255-F2FD-4212-80BE-51DDC16E4534}"/>
                  </a:ext>
                </a:extLst>
              </p:cNvPr>
              <p:cNvCxnSpPr>
                <a:cxnSpLocks/>
              </p:cNvCxnSpPr>
              <p:nvPr/>
            </p:nvCxnSpPr>
            <p:spPr bwMode="auto">
              <a:xfrm>
                <a:off x="9985045" y="2033015"/>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528" name="Straight Connector 527">
                <a:extLst>
                  <a:ext uri="{FF2B5EF4-FFF2-40B4-BE49-F238E27FC236}">
                    <a16:creationId xmlns:a16="http://schemas.microsoft.com/office/drawing/2014/main" xmlns="" id="{3F2F7BF8-9BD2-4B73-9DD5-EB23C56AF004}"/>
                  </a:ext>
                </a:extLst>
              </p:cNvPr>
              <p:cNvCxnSpPr>
                <a:cxnSpLocks/>
              </p:cNvCxnSpPr>
              <p:nvPr/>
            </p:nvCxnSpPr>
            <p:spPr bwMode="auto">
              <a:xfrm>
                <a:off x="9974461" y="2036190"/>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529" name="Straight Connector 528">
                <a:extLst>
                  <a:ext uri="{FF2B5EF4-FFF2-40B4-BE49-F238E27FC236}">
                    <a16:creationId xmlns:a16="http://schemas.microsoft.com/office/drawing/2014/main" xmlns="" id="{89A8B27C-5F4A-4283-A12B-AAFD52ED0443}"/>
                  </a:ext>
                </a:extLst>
              </p:cNvPr>
              <p:cNvCxnSpPr>
                <a:cxnSpLocks/>
              </p:cNvCxnSpPr>
              <p:nvPr/>
            </p:nvCxnSpPr>
            <p:spPr bwMode="auto">
              <a:xfrm>
                <a:off x="9969170" y="2036190"/>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530" name="Straight Connector 529">
                <a:extLst>
                  <a:ext uri="{FF2B5EF4-FFF2-40B4-BE49-F238E27FC236}">
                    <a16:creationId xmlns:a16="http://schemas.microsoft.com/office/drawing/2014/main" xmlns="" id="{2D0885C8-733E-4955-834F-D6FA8CE32F3A}"/>
                  </a:ext>
                </a:extLst>
              </p:cNvPr>
              <p:cNvCxnSpPr>
                <a:cxnSpLocks/>
              </p:cNvCxnSpPr>
              <p:nvPr/>
            </p:nvCxnSpPr>
            <p:spPr bwMode="auto">
              <a:xfrm>
                <a:off x="9958586" y="2036190"/>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531" name="Straight Connector 530">
                <a:extLst>
                  <a:ext uri="{FF2B5EF4-FFF2-40B4-BE49-F238E27FC236}">
                    <a16:creationId xmlns:a16="http://schemas.microsoft.com/office/drawing/2014/main" xmlns="" id="{3244D6AC-DA90-43E2-8FCD-52ACABF1D7B7}"/>
                  </a:ext>
                </a:extLst>
              </p:cNvPr>
              <p:cNvCxnSpPr>
                <a:cxnSpLocks/>
              </p:cNvCxnSpPr>
              <p:nvPr/>
            </p:nvCxnSpPr>
            <p:spPr bwMode="auto">
              <a:xfrm>
                <a:off x="9945886" y="2036190"/>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532" name="Straight Connector 531">
                <a:extLst>
                  <a:ext uri="{FF2B5EF4-FFF2-40B4-BE49-F238E27FC236}">
                    <a16:creationId xmlns:a16="http://schemas.microsoft.com/office/drawing/2014/main" xmlns="" id="{D0C30C67-122C-46FD-AF62-826E4AE2A842}"/>
                  </a:ext>
                </a:extLst>
              </p:cNvPr>
              <p:cNvCxnSpPr>
                <a:cxnSpLocks/>
              </p:cNvCxnSpPr>
              <p:nvPr/>
            </p:nvCxnSpPr>
            <p:spPr bwMode="auto">
              <a:xfrm>
                <a:off x="9941653" y="2036190"/>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533" name="Straight Connector 532">
                <a:extLst>
                  <a:ext uri="{FF2B5EF4-FFF2-40B4-BE49-F238E27FC236}">
                    <a16:creationId xmlns:a16="http://schemas.microsoft.com/office/drawing/2014/main" xmlns="" id="{F9006166-8941-4256-9A71-CF67E89E3C98}"/>
                  </a:ext>
                </a:extLst>
              </p:cNvPr>
              <p:cNvCxnSpPr>
                <a:cxnSpLocks/>
              </p:cNvCxnSpPr>
              <p:nvPr/>
            </p:nvCxnSpPr>
            <p:spPr bwMode="auto">
              <a:xfrm>
                <a:off x="9921545" y="2033015"/>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534" name="Straight Connector 533">
                <a:extLst>
                  <a:ext uri="{FF2B5EF4-FFF2-40B4-BE49-F238E27FC236}">
                    <a16:creationId xmlns:a16="http://schemas.microsoft.com/office/drawing/2014/main" xmlns="" id="{289F5548-BED8-4320-9C0E-0AF5C110E92F}"/>
                  </a:ext>
                </a:extLst>
              </p:cNvPr>
              <p:cNvCxnSpPr>
                <a:cxnSpLocks/>
              </p:cNvCxnSpPr>
              <p:nvPr/>
            </p:nvCxnSpPr>
            <p:spPr bwMode="auto">
              <a:xfrm>
                <a:off x="9897203" y="2033015"/>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535" name="Straight Connector 534">
                <a:extLst>
                  <a:ext uri="{FF2B5EF4-FFF2-40B4-BE49-F238E27FC236}">
                    <a16:creationId xmlns:a16="http://schemas.microsoft.com/office/drawing/2014/main" xmlns="" id="{7B196AFB-025B-40B7-81CE-ADC3FE19BA29}"/>
                  </a:ext>
                </a:extLst>
              </p:cNvPr>
              <p:cNvCxnSpPr>
                <a:cxnSpLocks/>
              </p:cNvCxnSpPr>
              <p:nvPr/>
            </p:nvCxnSpPr>
            <p:spPr bwMode="auto">
              <a:xfrm>
                <a:off x="9883444" y="2033015"/>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536" name="Straight Connector 535">
                <a:extLst>
                  <a:ext uri="{FF2B5EF4-FFF2-40B4-BE49-F238E27FC236}">
                    <a16:creationId xmlns:a16="http://schemas.microsoft.com/office/drawing/2014/main" xmlns="" id="{5FC7DB5B-826C-4AA6-9885-BB90C79A1C4B}"/>
                  </a:ext>
                </a:extLst>
              </p:cNvPr>
              <p:cNvCxnSpPr>
                <a:cxnSpLocks/>
              </p:cNvCxnSpPr>
              <p:nvPr/>
            </p:nvCxnSpPr>
            <p:spPr bwMode="auto">
              <a:xfrm>
                <a:off x="9873919" y="2033015"/>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537" name="Straight Connector 536">
                <a:extLst>
                  <a:ext uri="{FF2B5EF4-FFF2-40B4-BE49-F238E27FC236}">
                    <a16:creationId xmlns:a16="http://schemas.microsoft.com/office/drawing/2014/main" xmlns="" id="{ED394513-A387-4E0A-A817-357B6A35960E}"/>
                  </a:ext>
                </a:extLst>
              </p:cNvPr>
              <p:cNvCxnSpPr>
                <a:cxnSpLocks/>
              </p:cNvCxnSpPr>
              <p:nvPr/>
            </p:nvCxnSpPr>
            <p:spPr bwMode="auto">
              <a:xfrm>
                <a:off x="9868628" y="2033015"/>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538" name="Straight Connector 537">
                <a:extLst>
                  <a:ext uri="{FF2B5EF4-FFF2-40B4-BE49-F238E27FC236}">
                    <a16:creationId xmlns:a16="http://schemas.microsoft.com/office/drawing/2014/main" xmlns="" id="{551A0589-0A85-4542-AA6B-911988AAC7F9}"/>
                  </a:ext>
                </a:extLst>
              </p:cNvPr>
              <p:cNvCxnSpPr>
                <a:cxnSpLocks/>
              </p:cNvCxnSpPr>
              <p:nvPr/>
            </p:nvCxnSpPr>
            <p:spPr bwMode="auto">
              <a:xfrm>
                <a:off x="9861219" y="2033015"/>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539" name="Straight Connector 538">
                <a:extLst>
                  <a:ext uri="{FF2B5EF4-FFF2-40B4-BE49-F238E27FC236}">
                    <a16:creationId xmlns:a16="http://schemas.microsoft.com/office/drawing/2014/main" xmlns="" id="{0D4813B6-78BE-417E-9684-5844A30146B9}"/>
                  </a:ext>
                </a:extLst>
              </p:cNvPr>
              <p:cNvCxnSpPr>
                <a:cxnSpLocks/>
              </p:cNvCxnSpPr>
              <p:nvPr/>
            </p:nvCxnSpPr>
            <p:spPr bwMode="auto">
              <a:xfrm>
                <a:off x="9841111" y="2033015"/>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540" name="Straight Connector 539">
                <a:extLst>
                  <a:ext uri="{FF2B5EF4-FFF2-40B4-BE49-F238E27FC236}">
                    <a16:creationId xmlns:a16="http://schemas.microsoft.com/office/drawing/2014/main" xmlns="" id="{2947224F-59BF-4F32-8C32-3F439EE13D5C}"/>
                  </a:ext>
                </a:extLst>
              </p:cNvPr>
              <p:cNvCxnSpPr>
                <a:cxnSpLocks/>
              </p:cNvCxnSpPr>
              <p:nvPr/>
            </p:nvCxnSpPr>
            <p:spPr bwMode="auto">
              <a:xfrm>
                <a:off x="9821003" y="2033015"/>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541" name="Straight Connector 540">
                <a:extLst>
                  <a:ext uri="{FF2B5EF4-FFF2-40B4-BE49-F238E27FC236}">
                    <a16:creationId xmlns:a16="http://schemas.microsoft.com/office/drawing/2014/main" xmlns="" id="{8DB751C7-AC84-4F71-832F-7D104A1BD4A3}"/>
                  </a:ext>
                </a:extLst>
              </p:cNvPr>
              <p:cNvCxnSpPr>
                <a:cxnSpLocks/>
              </p:cNvCxnSpPr>
              <p:nvPr/>
            </p:nvCxnSpPr>
            <p:spPr bwMode="auto">
              <a:xfrm>
                <a:off x="9789253" y="2033015"/>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542" name="Straight Connector 541">
                <a:extLst>
                  <a:ext uri="{FF2B5EF4-FFF2-40B4-BE49-F238E27FC236}">
                    <a16:creationId xmlns:a16="http://schemas.microsoft.com/office/drawing/2014/main" xmlns="" id="{5DBAAE74-9F6E-4FCA-BA9B-21600BF42867}"/>
                  </a:ext>
                </a:extLst>
              </p:cNvPr>
              <p:cNvCxnSpPr>
                <a:cxnSpLocks/>
              </p:cNvCxnSpPr>
              <p:nvPr/>
            </p:nvCxnSpPr>
            <p:spPr bwMode="auto">
              <a:xfrm>
                <a:off x="9780787" y="2033015"/>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543" name="Straight Connector 542">
                <a:extLst>
                  <a:ext uri="{FF2B5EF4-FFF2-40B4-BE49-F238E27FC236}">
                    <a16:creationId xmlns:a16="http://schemas.microsoft.com/office/drawing/2014/main" xmlns="" id="{5DCCAC64-74E7-4BC8-B57F-E7D6A613A7CC}"/>
                  </a:ext>
                </a:extLst>
              </p:cNvPr>
              <p:cNvCxnSpPr>
                <a:cxnSpLocks/>
              </p:cNvCxnSpPr>
              <p:nvPr/>
            </p:nvCxnSpPr>
            <p:spPr bwMode="auto">
              <a:xfrm>
                <a:off x="9776553" y="2033015"/>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544" name="Straight Connector 543">
                <a:extLst>
                  <a:ext uri="{FF2B5EF4-FFF2-40B4-BE49-F238E27FC236}">
                    <a16:creationId xmlns:a16="http://schemas.microsoft.com/office/drawing/2014/main" xmlns="" id="{9B998CD6-B71C-47E6-9E0C-6306AD14C965}"/>
                  </a:ext>
                </a:extLst>
              </p:cNvPr>
              <p:cNvCxnSpPr>
                <a:cxnSpLocks/>
              </p:cNvCxnSpPr>
              <p:nvPr/>
            </p:nvCxnSpPr>
            <p:spPr bwMode="auto">
              <a:xfrm>
                <a:off x="9764912" y="2033015"/>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545" name="Straight Connector 544">
                <a:extLst>
                  <a:ext uri="{FF2B5EF4-FFF2-40B4-BE49-F238E27FC236}">
                    <a16:creationId xmlns:a16="http://schemas.microsoft.com/office/drawing/2014/main" xmlns="" id="{B40D4FD6-BDD7-4A26-80D7-48F1A38EB4BE}"/>
                  </a:ext>
                </a:extLst>
              </p:cNvPr>
              <p:cNvCxnSpPr>
                <a:cxnSpLocks/>
              </p:cNvCxnSpPr>
              <p:nvPr/>
            </p:nvCxnSpPr>
            <p:spPr bwMode="auto">
              <a:xfrm>
                <a:off x="9752212" y="2033015"/>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546" name="Straight Connector 545">
                <a:extLst>
                  <a:ext uri="{FF2B5EF4-FFF2-40B4-BE49-F238E27FC236}">
                    <a16:creationId xmlns:a16="http://schemas.microsoft.com/office/drawing/2014/main" xmlns="" id="{B541F2F6-6D57-404A-B46D-CD2C5A56023A}"/>
                  </a:ext>
                </a:extLst>
              </p:cNvPr>
              <p:cNvCxnSpPr>
                <a:cxnSpLocks/>
              </p:cNvCxnSpPr>
              <p:nvPr/>
            </p:nvCxnSpPr>
            <p:spPr bwMode="auto">
              <a:xfrm>
                <a:off x="9734221" y="2033015"/>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547" name="Straight Connector 546">
                <a:extLst>
                  <a:ext uri="{FF2B5EF4-FFF2-40B4-BE49-F238E27FC236}">
                    <a16:creationId xmlns:a16="http://schemas.microsoft.com/office/drawing/2014/main" xmlns="" id="{4B504177-0C61-44A7-B777-6EE8BA41674A}"/>
                  </a:ext>
                </a:extLst>
              </p:cNvPr>
              <p:cNvCxnSpPr>
                <a:cxnSpLocks/>
              </p:cNvCxnSpPr>
              <p:nvPr/>
            </p:nvCxnSpPr>
            <p:spPr bwMode="auto">
              <a:xfrm>
                <a:off x="9731046" y="2033015"/>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548" name="Straight Connector 547">
                <a:extLst>
                  <a:ext uri="{FF2B5EF4-FFF2-40B4-BE49-F238E27FC236}">
                    <a16:creationId xmlns:a16="http://schemas.microsoft.com/office/drawing/2014/main" xmlns="" id="{F02BB376-97A7-4AE7-B9A8-10FC921829C8}"/>
                  </a:ext>
                </a:extLst>
              </p:cNvPr>
              <p:cNvCxnSpPr>
                <a:cxnSpLocks/>
              </p:cNvCxnSpPr>
              <p:nvPr/>
            </p:nvCxnSpPr>
            <p:spPr bwMode="auto">
              <a:xfrm>
                <a:off x="9721521" y="2033015"/>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549" name="Straight Connector 548">
                <a:extLst>
                  <a:ext uri="{FF2B5EF4-FFF2-40B4-BE49-F238E27FC236}">
                    <a16:creationId xmlns:a16="http://schemas.microsoft.com/office/drawing/2014/main" xmlns="" id="{A79078A6-C99E-43A1-B8A9-B78433A1D6DD}"/>
                  </a:ext>
                </a:extLst>
              </p:cNvPr>
              <p:cNvCxnSpPr>
                <a:cxnSpLocks/>
              </p:cNvCxnSpPr>
              <p:nvPr/>
            </p:nvCxnSpPr>
            <p:spPr bwMode="auto">
              <a:xfrm>
                <a:off x="9711996" y="2033015"/>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550" name="Straight Connector 549">
                <a:extLst>
                  <a:ext uri="{FF2B5EF4-FFF2-40B4-BE49-F238E27FC236}">
                    <a16:creationId xmlns:a16="http://schemas.microsoft.com/office/drawing/2014/main" xmlns="" id="{5EE7263B-4109-466C-BC6A-13F3106BFC16}"/>
                  </a:ext>
                </a:extLst>
              </p:cNvPr>
              <p:cNvCxnSpPr>
                <a:cxnSpLocks/>
              </p:cNvCxnSpPr>
              <p:nvPr/>
            </p:nvCxnSpPr>
            <p:spPr bwMode="auto">
              <a:xfrm>
                <a:off x="9696121" y="2033015"/>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551" name="Straight Connector 550">
                <a:extLst>
                  <a:ext uri="{FF2B5EF4-FFF2-40B4-BE49-F238E27FC236}">
                    <a16:creationId xmlns:a16="http://schemas.microsoft.com/office/drawing/2014/main" xmlns="" id="{605DCEAF-1458-4C73-A970-F34EA042281A}"/>
                  </a:ext>
                </a:extLst>
              </p:cNvPr>
              <p:cNvCxnSpPr>
                <a:cxnSpLocks/>
              </p:cNvCxnSpPr>
              <p:nvPr/>
            </p:nvCxnSpPr>
            <p:spPr bwMode="auto">
              <a:xfrm>
                <a:off x="9669663" y="2033015"/>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552" name="Straight Connector 551">
                <a:extLst>
                  <a:ext uri="{FF2B5EF4-FFF2-40B4-BE49-F238E27FC236}">
                    <a16:creationId xmlns:a16="http://schemas.microsoft.com/office/drawing/2014/main" xmlns="" id="{FB615886-D472-4CFC-8AB8-CF6DF4D471AD}"/>
                  </a:ext>
                </a:extLst>
              </p:cNvPr>
              <p:cNvCxnSpPr>
                <a:cxnSpLocks/>
              </p:cNvCxnSpPr>
              <p:nvPr/>
            </p:nvCxnSpPr>
            <p:spPr bwMode="auto">
              <a:xfrm>
                <a:off x="9646380" y="2033015"/>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553" name="Straight Connector 552">
                <a:extLst>
                  <a:ext uri="{FF2B5EF4-FFF2-40B4-BE49-F238E27FC236}">
                    <a16:creationId xmlns:a16="http://schemas.microsoft.com/office/drawing/2014/main" xmlns="" id="{A05D24AC-8C44-4C64-9566-2C391DF46DE0}"/>
                  </a:ext>
                </a:extLst>
              </p:cNvPr>
              <p:cNvCxnSpPr>
                <a:cxnSpLocks/>
              </p:cNvCxnSpPr>
              <p:nvPr/>
            </p:nvCxnSpPr>
            <p:spPr bwMode="auto">
              <a:xfrm>
                <a:off x="9626271" y="2033015"/>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554" name="Straight Connector 553">
                <a:extLst>
                  <a:ext uri="{FF2B5EF4-FFF2-40B4-BE49-F238E27FC236}">
                    <a16:creationId xmlns:a16="http://schemas.microsoft.com/office/drawing/2014/main" xmlns="" id="{FD7B7DFE-443F-41A1-AE47-90FA59B8BE58}"/>
                  </a:ext>
                </a:extLst>
              </p:cNvPr>
              <p:cNvCxnSpPr>
                <a:cxnSpLocks/>
              </p:cNvCxnSpPr>
              <p:nvPr/>
            </p:nvCxnSpPr>
            <p:spPr bwMode="auto">
              <a:xfrm>
                <a:off x="9615687" y="2033015"/>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555" name="Straight Connector 554">
                <a:extLst>
                  <a:ext uri="{FF2B5EF4-FFF2-40B4-BE49-F238E27FC236}">
                    <a16:creationId xmlns:a16="http://schemas.microsoft.com/office/drawing/2014/main" xmlns="" id="{4336AE9F-1B5E-475F-8ED5-B5128220F98F}"/>
                  </a:ext>
                </a:extLst>
              </p:cNvPr>
              <p:cNvCxnSpPr>
                <a:cxnSpLocks/>
              </p:cNvCxnSpPr>
              <p:nvPr/>
            </p:nvCxnSpPr>
            <p:spPr bwMode="auto">
              <a:xfrm>
                <a:off x="9607220" y="2033015"/>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556" name="Straight Connector 555">
                <a:extLst>
                  <a:ext uri="{FF2B5EF4-FFF2-40B4-BE49-F238E27FC236}">
                    <a16:creationId xmlns:a16="http://schemas.microsoft.com/office/drawing/2014/main" xmlns="" id="{CB6D859B-4B19-4E4B-A674-9519DD6400F7}"/>
                  </a:ext>
                </a:extLst>
              </p:cNvPr>
              <p:cNvCxnSpPr>
                <a:cxnSpLocks/>
              </p:cNvCxnSpPr>
              <p:nvPr/>
            </p:nvCxnSpPr>
            <p:spPr bwMode="auto">
              <a:xfrm>
                <a:off x="9587112" y="2033015"/>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557" name="Straight Connector 556">
                <a:extLst>
                  <a:ext uri="{FF2B5EF4-FFF2-40B4-BE49-F238E27FC236}">
                    <a16:creationId xmlns:a16="http://schemas.microsoft.com/office/drawing/2014/main" xmlns="" id="{33C7A1CD-A509-4EDA-8CC7-8CB2A230F54C}"/>
                  </a:ext>
                </a:extLst>
              </p:cNvPr>
              <p:cNvCxnSpPr>
                <a:cxnSpLocks/>
              </p:cNvCxnSpPr>
              <p:nvPr/>
            </p:nvCxnSpPr>
            <p:spPr bwMode="auto">
              <a:xfrm>
                <a:off x="9565945" y="2033015"/>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558" name="Straight Connector 557">
                <a:extLst>
                  <a:ext uri="{FF2B5EF4-FFF2-40B4-BE49-F238E27FC236}">
                    <a16:creationId xmlns:a16="http://schemas.microsoft.com/office/drawing/2014/main" xmlns="" id="{C3514D75-12A0-43CD-88C3-A12680C2B73A}"/>
                  </a:ext>
                </a:extLst>
              </p:cNvPr>
              <p:cNvCxnSpPr>
                <a:cxnSpLocks/>
              </p:cNvCxnSpPr>
              <p:nvPr/>
            </p:nvCxnSpPr>
            <p:spPr bwMode="auto">
              <a:xfrm>
                <a:off x="9544778" y="2033015"/>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559" name="Straight Connector 558">
                <a:extLst>
                  <a:ext uri="{FF2B5EF4-FFF2-40B4-BE49-F238E27FC236}">
                    <a16:creationId xmlns:a16="http://schemas.microsoft.com/office/drawing/2014/main" xmlns="" id="{B6BADDFC-C71F-4547-87A9-A81C8D8AB656}"/>
                  </a:ext>
                </a:extLst>
              </p:cNvPr>
              <p:cNvCxnSpPr>
                <a:cxnSpLocks/>
              </p:cNvCxnSpPr>
              <p:nvPr/>
            </p:nvCxnSpPr>
            <p:spPr bwMode="auto">
              <a:xfrm>
                <a:off x="9537370" y="2033015"/>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560" name="Straight Connector 559">
                <a:extLst>
                  <a:ext uri="{FF2B5EF4-FFF2-40B4-BE49-F238E27FC236}">
                    <a16:creationId xmlns:a16="http://schemas.microsoft.com/office/drawing/2014/main" xmlns="" id="{8973AFDA-09E2-4BBF-8550-52583A0BFF9E}"/>
                  </a:ext>
                </a:extLst>
              </p:cNvPr>
              <p:cNvCxnSpPr>
                <a:cxnSpLocks/>
              </p:cNvCxnSpPr>
              <p:nvPr/>
            </p:nvCxnSpPr>
            <p:spPr bwMode="auto">
              <a:xfrm>
                <a:off x="9520436" y="2033015"/>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561" name="Straight Connector 560">
                <a:extLst>
                  <a:ext uri="{FF2B5EF4-FFF2-40B4-BE49-F238E27FC236}">
                    <a16:creationId xmlns:a16="http://schemas.microsoft.com/office/drawing/2014/main" xmlns="" id="{00AE80AB-8D3D-47AF-90EA-175F2621DF45}"/>
                  </a:ext>
                </a:extLst>
              </p:cNvPr>
              <p:cNvCxnSpPr>
                <a:cxnSpLocks/>
              </p:cNvCxnSpPr>
              <p:nvPr/>
            </p:nvCxnSpPr>
            <p:spPr bwMode="auto">
              <a:xfrm>
                <a:off x="9531020" y="2033015"/>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562" name="Straight Connector 561">
                <a:extLst>
                  <a:ext uri="{FF2B5EF4-FFF2-40B4-BE49-F238E27FC236}">
                    <a16:creationId xmlns:a16="http://schemas.microsoft.com/office/drawing/2014/main" xmlns="" id="{4AFA7D40-F47C-46F1-B35D-953A852B82E7}"/>
                  </a:ext>
                </a:extLst>
              </p:cNvPr>
              <p:cNvCxnSpPr>
                <a:cxnSpLocks/>
              </p:cNvCxnSpPr>
              <p:nvPr/>
            </p:nvCxnSpPr>
            <p:spPr bwMode="auto">
              <a:xfrm>
                <a:off x="9508795" y="2033015"/>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563" name="Straight Connector 562">
                <a:extLst>
                  <a:ext uri="{FF2B5EF4-FFF2-40B4-BE49-F238E27FC236}">
                    <a16:creationId xmlns:a16="http://schemas.microsoft.com/office/drawing/2014/main" xmlns="" id="{506FA1E6-B121-4387-BA97-0CDD9B0907D0}"/>
                  </a:ext>
                </a:extLst>
              </p:cNvPr>
              <p:cNvCxnSpPr>
                <a:cxnSpLocks/>
              </p:cNvCxnSpPr>
              <p:nvPr/>
            </p:nvCxnSpPr>
            <p:spPr bwMode="auto">
              <a:xfrm>
                <a:off x="9491861" y="2033015"/>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564" name="Straight Connector 563">
                <a:extLst>
                  <a:ext uri="{FF2B5EF4-FFF2-40B4-BE49-F238E27FC236}">
                    <a16:creationId xmlns:a16="http://schemas.microsoft.com/office/drawing/2014/main" xmlns="" id="{35226755-D59D-4EDF-820C-5BC0AA58741F}"/>
                  </a:ext>
                </a:extLst>
              </p:cNvPr>
              <p:cNvCxnSpPr>
                <a:cxnSpLocks/>
              </p:cNvCxnSpPr>
              <p:nvPr/>
            </p:nvCxnSpPr>
            <p:spPr bwMode="auto">
              <a:xfrm>
                <a:off x="9467519" y="2033015"/>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565" name="Straight Connector 564">
                <a:extLst>
                  <a:ext uri="{FF2B5EF4-FFF2-40B4-BE49-F238E27FC236}">
                    <a16:creationId xmlns:a16="http://schemas.microsoft.com/office/drawing/2014/main" xmlns="" id="{2247EC77-4FEA-4798-AD44-2C79F6C130B7}"/>
                  </a:ext>
                </a:extLst>
              </p:cNvPr>
              <p:cNvCxnSpPr>
                <a:cxnSpLocks/>
              </p:cNvCxnSpPr>
              <p:nvPr/>
            </p:nvCxnSpPr>
            <p:spPr bwMode="auto">
              <a:xfrm>
                <a:off x="9456936" y="2033015"/>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566" name="Straight Connector 565">
                <a:extLst>
                  <a:ext uri="{FF2B5EF4-FFF2-40B4-BE49-F238E27FC236}">
                    <a16:creationId xmlns:a16="http://schemas.microsoft.com/office/drawing/2014/main" xmlns="" id="{305CA4D0-5C4B-4B7D-BAD9-17A74AAABDA4}"/>
                  </a:ext>
                </a:extLst>
              </p:cNvPr>
              <p:cNvCxnSpPr>
                <a:cxnSpLocks/>
              </p:cNvCxnSpPr>
              <p:nvPr/>
            </p:nvCxnSpPr>
            <p:spPr bwMode="auto">
              <a:xfrm>
                <a:off x="9434711" y="2033015"/>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567" name="Straight Connector 566">
                <a:extLst>
                  <a:ext uri="{FF2B5EF4-FFF2-40B4-BE49-F238E27FC236}">
                    <a16:creationId xmlns:a16="http://schemas.microsoft.com/office/drawing/2014/main" xmlns="" id="{257655BD-4FFE-4228-8C43-558FCCBC833F}"/>
                  </a:ext>
                </a:extLst>
              </p:cNvPr>
              <p:cNvCxnSpPr>
                <a:cxnSpLocks/>
              </p:cNvCxnSpPr>
              <p:nvPr/>
            </p:nvCxnSpPr>
            <p:spPr bwMode="auto">
              <a:xfrm>
                <a:off x="9424128" y="2026665"/>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568" name="Straight Connector 567">
                <a:extLst>
                  <a:ext uri="{FF2B5EF4-FFF2-40B4-BE49-F238E27FC236}">
                    <a16:creationId xmlns:a16="http://schemas.microsoft.com/office/drawing/2014/main" xmlns="" id="{8DA9C9F9-BC0A-45EF-BA33-081D0F6DCEFE}"/>
                  </a:ext>
                </a:extLst>
              </p:cNvPr>
              <p:cNvCxnSpPr>
                <a:cxnSpLocks/>
              </p:cNvCxnSpPr>
              <p:nvPr/>
            </p:nvCxnSpPr>
            <p:spPr bwMode="auto">
              <a:xfrm>
                <a:off x="9412486" y="2026665"/>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569" name="Straight Connector 568">
                <a:extLst>
                  <a:ext uri="{FF2B5EF4-FFF2-40B4-BE49-F238E27FC236}">
                    <a16:creationId xmlns:a16="http://schemas.microsoft.com/office/drawing/2014/main" xmlns="" id="{44699533-7B16-47F2-B07E-25C033154A06}"/>
                  </a:ext>
                </a:extLst>
              </p:cNvPr>
              <p:cNvCxnSpPr>
                <a:cxnSpLocks/>
              </p:cNvCxnSpPr>
              <p:nvPr/>
            </p:nvCxnSpPr>
            <p:spPr bwMode="auto">
              <a:xfrm>
                <a:off x="9391320" y="2026665"/>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570" name="Straight Connector 569">
                <a:extLst>
                  <a:ext uri="{FF2B5EF4-FFF2-40B4-BE49-F238E27FC236}">
                    <a16:creationId xmlns:a16="http://schemas.microsoft.com/office/drawing/2014/main" xmlns="" id="{5429C368-6C56-4963-938B-CE7E44E69FDC}"/>
                  </a:ext>
                </a:extLst>
              </p:cNvPr>
              <p:cNvCxnSpPr>
                <a:cxnSpLocks/>
              </p:cNvCxnSpPr>
              <p:nvPr/>
            </p:nvCxnSpPr>
            <p:spPr bwMode="auto">
              <a:xfrm>
                <a:off x="9372270" y="2026665"/>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571" name="Straight Connector 570">
                <a:extLst>
                  <a:ext uri="{FF2B5EF4-FFF2-40B4-BE49-F238E27FC236}">
                    <a16:creationId xmlns:a16="http://schemas.microsoft.com/office/drawing/2014/main" xmlns="" id="{B403323B-8AE8-43DB-914A-853CB2E6BC4F}"/>
                  </a:ext>
                </a:extLst>
              </p:cNvPr>
              <p:cNvCxnSpPr>
                <a:cxnSpLocks/>
              </p:cNvCxnSpPr>
              <p:nvPr/>
            </p:nvCxnSpPr>
            <p:spPr bwMode="auto">
              <a:xfrm>
                <a:off x="9362745" y="2026665"/>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572" name="Straight Connector 571">
                <a:extLst>
                  <a:ext uri="{FF2B5EF4-FFF2-40B4-BE49-F238E27FC236}">
                    <a16:creationId xmlns:a16="http://schemas.microsoft.com/office/drawing/2014/main" xmlns="" id="{837B0157-6277-488F-9C27-8B7E67A8B1DB}"/>
                  </a:ext>
                </a:extLst>
              </p:cNvPr>
              <p:cNvCxnSpPr>
                <a:cxnSpLocks/>
              </p:cNvCxnSpPr>
              <p:nvPr/>
            </p:nvCxnSpPr>
            <p:spPr bwMode="auto">
              <a:xfrm>
                <a:off x="9359570" y="2026665"/>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573" name="Straight Connector 572">
                <a:extLst>
                  <a:ext uri="{FF2B5EF4-FFF2-40B4-BE49-F238E27FC236}">
                    <a16:creationId xmlns:a16="http://schemas.microsoft.com/office/drawing/2014/main" xmlns="" id="{1CD2ABB5-9E93-4383-8BE8-1B0D7079DCB8}"/>
                  </a:ext>
                </a:extLst>
              </p:cNvPr>
              <p:cNvCxnSpPr>
                <a:cxnSpLocks/>
              </p:cNvCxnSpPr>
              <p:nvPr/>
            </p:nvCxnSpPr>
            <p:spPr bwMode="auto">
              <a:xfrm>
                <a:off x="9337345" y="2022432"/>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574" name="Straight Connector 573">
                <a:extLst>
                  <a:ext uri="{FF2B5EF4-FFF2-40B4-BE49-F238E27FC236}">
                    <a16:creationId xmlns:a16="http://schemas.microsoft.com/office/drawing/2014/main" xmlns="" id="{297EEDC4-C8A6-411D-B2C6-909882CB8825}"/>
                  </a:ext>
                </a:extLst>
              </p:cNvPr>
              <p:cNvCxnSpPr>
                <a:cxnSpLocks/>
              </p:cNvCxnSpPr>
              <p:nvPr/>
            </p:nvCxnSpPr>
            <p:spPr bwMode="auto">
              <a:xfrm>
                <a:off x="9333112" y="2022432"/>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575" name="Straight Connector 574">
                <a:extLst>
                  <a:ext uri="{FF2B5EF4-FFF2-40B4-BE49-F238E27FC236}">
                    <a16:creationId xmlns:a16="http://schemas.microsoft.com/office/drawing/2014/main" xmlns="" id="{AFE7F6CD-AD50-4B6C-94A1-44932F386DF2}"/>
                  </a:ext>
                </a:extLst>
              </p:cNvPr>
              <p:cNvCxnSpPr>
                <a:cxnSpLocks/>
              </p:cNvCxnSpPr>
              <p:nvPr/>
            </p:nvCxnSpPr>
            <p:spPr bwMode="auto">
              <a:xfrm>
                <a:off x="9322528" y="2022432"/>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576" name="Straight Connector 575">
                <a:extLst>
                  <a:ext uri="{FF2B5EF4-FFF2-40B4-BE49-F238E27FC236}">
                    <a16:creationId xmlns:a16="http://schemas.microsoft.com/office/drawing/2014/main" xmlns="" id="{B9A5C679-9C00-4539-AE6F-03F63FD213A7}"/>
                  </a:ext>
                </a:extLst>
              </p:cNvPr>
              <p:cNvCxnSpPr>
                <a:cxnSpLocks/>
              </p:cNvCxnSpPr>
              <p:nvPr/>
            </p:nvCxnSpPr>
            <p:spPr bwMode="auto">
              <a:xfrm>
                <a:off x="9315120" y="2022432"/>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577" name="Straight Connector 576">
                <a:extLst>
                  <a:ext uri="{FF2B5EF4-FFF2-40B4-BE49-F238E27FC236}">
                    <a16:creationId xmlns:a16="http://schemas.microsoft.com/office/drawing/2014/main" xmlns="" id="{EC516C32-37A4-4ABC-8461-19606C36333B}"/>
                  </a:ext>
                </a:extLst>
              </p:cNvPr>
              <p:cNvCxnSpPr>
                <a:cxnSpLocks/>
              </p:cNvCxnSpPr>
              <p:nvPr/>
            </p:nvCxnSpPr>
            <p:spPr bwMode="auto">
              <a:xfrm>
                <a:off x="9286545" y="2022432"/>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578" name="Straight Connector 577">
                <a:extLst>
                  <a:ext uri="{FF2B5EF4-FFF2-40B4-BE49-F238E27FC236}">
                    <a16:creationId xmlns:a16="http://schemas.microsoft.com/office/drawing/2014/main" xmlns="" id="{19985A69-2BFB-4D7A-AB3B-3208C6F344D1}"/>
                  </a:ext>
                </a:extLst>
              </p:cNvPr>
              <p:cNvCxnSpPr>
                <a:cxnSpLocks/>
              </p:cNvCxnSpPr>
              <p:nvPr/>
            </p:nvCxnSpPr>
            <p:spPr bwMode="auto">
              <a:xfrm>
                <a:off x="9282311" y="2022432"/>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579" name="Straight Connector 578">
                <a:extLst>
                  <a:ext uri="{FF2B5EF4-FFF2-40B4-BE49-F238E27FC236}">
                    <a16:creationId xmlns:a16="http://schemas.microsoft.com/office/drawing/2014/main" xmlns="" id="{BC0696EC-42B1-4E48-9BE7-0F7E9BC6C228}"/>
                  </a:ext>
                </a:extLst>
              </p:cNvPr>
              <p:cNvCxnSpPr>
                <a:cxnSpLocks/>
              </p:cNvCxnSpPr>
              <p:nvPr/>
            </p:nvCxnSpPr>
            <p:spPr bwMode="auto">
              <a:xfrm>
                <a:off x="9279136" y="2022432"/>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580" name="Straight Connector 579">
                <a:extLst>
                  <a:ext uri="{FF2B5EF4-FFF2-40B4-BE49-F238E27FC236}">
                    <a16:creationId xmlns:a16="http://schemas.microsoft.com/office/drawing/2014/main" xmlns="" id="{828CD612-34D1-48DC-9735-232362297772}"/>
                  </a:ext>
                </a:extLst>
              </p:cNvPr>
              <p:cNvCxnSpPr>
                <a:cxnSpLocks/>
              </p:cNvCxnSpPr>
              <p:nvPr/>
            </p:nvCxnSpPr>
            <p:spPr bwMode="auto">
              <a:xfrm>
                <a:off x="9271728" y="2015023"/>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581" name="Straight Connector 580">
                <a:extLst>
                  <a:ext uri="{FF2B5EF4-FFF2-40B4-BE49-F238E27FC236}">
                    <a16:creationId xmlns:a16="http://schemas.microsoft.com/office/drawing/2014/main" xmlns="" id="{C1EB57D5-B85E-4AAB-B550-54E6368841BF}"/>
                  </a:ext>
                </a:extLst>
              </p:cNvPr>
              <p:cNvCxnSpPr>
                <a:cxnSpLocks/>
              </p:cNvCxnSpPr>
              <p:nvPr/>
            </p:nvCxnSpPr>
            <p:spPr bwMode="auto">
              <a:xfrm>
                <a:off x="9254794" y="2017140"/>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582" name="Straight Connector 581">
                <a:extLst>
                  <a:ext uri="{FF2B5EF4-FFF2-40B4-BE49-F238E27FC236}">
                    <a16:creationId xmlns:a16="http://schemas.microsoft.com/office/drawing/2014/main" xmlns="" id="{72F2A207-5AB4-42FF-A4C9-773E3916B884}"/>
                  </a:ext>
                </a:extLst>
              </p:cNvPr>
              <p:cNvCxnSpPr>
                <a:cxnSpLocks/>
              </p:cNvCxnSpPr>
              <p:nvPr/>
            </p:nvCxnSpPr>
            <p:spPr bwMode="auto">
              <a:xfrm>
                <a:off x="9235744" y="2011849"/>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583" name="Straight Connector 582">
                <a:extLst>
                  <a:ext uri="{FF2B5EF4-FFF2-40B4-BE49-F238E27FC236}">
                    <a16:creationId xmlns:a16="http://schemas.microsoft.com/office/drawing/2014/main" xmlns="" id="{B3CBF85A-0A5D-4519-A1A5-9EF5E7054479}"/>
                  </a:ext>
                </a:extLst>
              </p:cNvPr>
              <p:cNvCxnSpPr>
                <a:cxnSpLocks/>
              </p:cNvCxnSpPr>
              <p:nvPr/>
            </p:nvCxnSpPr>
            <p:spPr bwMode="auto">
              <a:xfrm>
                <a:off x="9248444" y="2019257"/>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584" name="Straight Connector 583">
                <a:extLst>
                  <a:ext uri="{FF2B5EF4-FFF2-40B4-BE49-F238E27FC236}">
                    <a16:creationId xmlns:a16="http://schemas.microsoft.com/office/drawing/2014/main" xmlns="" id="{548724DA-C7A7-4F24-B1A5-A8AC5DE49FB8}"/>
                  </a:ext>
                </a:extLst>
              </p:cNvPr>
              <p:cNvCxnSpPr>
                <a:cxnSpLocks/>
              </p:cNvCxnSpPr>
              <p:nvPr/>
            </p:nvCxnSpPr>
            <p:spPr bwMode="auto">
              <a:xfrm>
                <a:off x="9223044" y="2007616"/>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585" name="Straight Connector 584">
                <a:extLst>
                  <a:ext uri="{FF2B5EF4-FFF2-40B4-BE49-F238E27FC236}">
                    <a16:creationId xmlns:a16="http://schemas.microsoft.com/office/drawing/2014/main" xmlns="" id="{ADBDAE34-6896-452C-B559-D4E71EE473F0}"/>
                  </a:ext>
                </a:extLst>
              </p:cNvPr>
              <p:cNvCxnSpPr>
                <a:cxnSpLocks/>
              </p:cNvCxnSpPr>
              <p:nvPr/>
            </p:nvCxnSpPr>
            <p:spPr bwMode="auto">
              <a:xfrm>
                <a:off x="9196586" y="2007616"/>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586" name="Straight Connector 585">
                <a:extLst>
                  <a:ext uri="{FF2B5EF4-FFF2-40B4-BE49-F238E27FC236}">
                    <a16:creationId xmlns:a16="http://schemas.microsoft.com/office/drawing/2014/main" xmlns="" id="{59EEBD8E-1366-4558-AD2D-9BDE5BB0F67E}"/>
                  </a:ext>
                </a:extLst>
              </p:cNvPr>
              <p:cNvCxnSpPr>
                <a:cxnSpLocks/>
              </p:cNvCxnSpPr>
              <p:nvPr/>
            </p:nvCxnSpPr>
            <p:spPr bwMode="auto">
              <a:xfrm>
                <a:off x="9175419" y="2007616"/>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587" name="Straight Connector 586">
                <a:extLst>
                  <a:ext uri="{FF2B5EF4-FFF2-40B4-BE49-F238E27FC236}">
                    <a16:creationId xmlns:a16="http://schemas.microsoft.com/office/drawing/2014/main" xmlns="" id="{39BD7728-D196-4BB1-96FC-2EA0F5545521}"/>
                  </a:ext>
                </a:extLst>
              </p:cNvPr>
              <p:cNvCxnSpPr>
                <a:cxnSpLocks/>
              </p:cNvCxnSpPr>
              <p:nvPr/>
            </p:nvCxnSpPr>
            <p:spPr bwMode="auto">
              <a:xfrm>
                <a:off x="9165894" y="2007616"/>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588" name="Straight Connector 587">
                <a:extLst>
                  <a:ext uri="{FF2B5EF4-FFF2-40B4-BE49-F238E27FC236}">
                    <a16:creationId xmlns:a16="http://schemas.microsoft.com/office/drawing/2014/main" xmlns="" id="{8C7EAD05-5B82-4702-BF65-EE24FD308405}"/>
                  </a:ext>
                </a:extLst>
              </p:cNvPr>
              <p:cNvCxnSpPr>
                <a:cxnSpLocks/>
              </p:cNvCxnSpPr>
              <p:nvPr/>
            </p:nvCxnSpPr>
            <p:spPr bwMode="auto">
              <a:xfrm>
                <a:off x="9157428" y="2007616"/>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589" name="Straight Connector 588">
                <a:extLst>
                  <a:ext uri="{FF2B5EF4-FFF2-40B4-BE49-F238E27FC236}">
                    <a16:creationId xmlns:a16="http://schemas.microsoft.com/office/drawing/2014/main" xmlns="" id="{30CEF815-5920-471B-A068-C2C60B3BD3F2}"/>
                  </a:ext>
                </a:extLst>
              </p:cNvPr>
              <p:cNvCxnSpPr>
                <a:cxnSpLocks/>
              </p:cNvCxnSpPr>
              <p:nvPr/>
            </p:nvCxnSpPr>
            <p:spPr bwMode="auto">
              <a:xfrm>
                <a:off x="9142612" y="2007616"/>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590" name="Straight Connector 589">
                <a:extLst>
                  <a:ext uri="{FF2B5EF4-FFF2-40B4-BE49-F238E27FC236}">
                    <a16:creationId xmlns:a16="http://schemas.microsoft.com/office/drawing/2014/main" xmlns="" id="{6497A958-386F-45A9-9511-5585E299BB81}"/>
                  </a:ext>
                </a:extLst>
              </p:cNvPr>
              <p:cNvCxnSpPr>
                <a:cxnSpLocks/>
              </p:cNvCxnSpPr>
              <p:nvPr/>
            </p:nvCxnSpPr>
            <p:spPr bwMode="auto">
              <a:xfrm>
                <a:off x="9130970" y="2007616"/>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591" name="Straight Connector 590">
                <a:extLst>
                  <a:ext uri="{FF2B5EF4-FFF2-40B4-BE49-F238E27FC236}">
                    <a16:creationId xmlns:a16="http://schemas.microsoft.com/office/drawing/2014/main" xmlns="" id="{D3368F48-2FB0-411E-AFB6-499B5258D3A2}"/>
                  </a:ext>
                </a:extLst>
              </p:cNvPr>
              <p:cNvCxnSpPr>
                <a:cxnSpLocks/>
              </p:cNvCxnSpPr>
              <p:nvPr/>
            </p:nvCxnSpPr>
            <p:spPr bwMode="auto">
              <a:xfrm>
                <a:off x="9126736" y="2007616"/>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592" name="Straight Connector 591">
                <a:extLst>
                  <a:ext uri="{FF2B5EF4-FFF2-40B4-BE49-F238E27FC236}">
                    <a16:creationId xmlns:a16="http://schemas.microsoft.com/office/drawing/2014/main" xmlns="" id="{4B5FC371-3210-4CCF-AE76-0EF732E13ACF}"/>
                  </a:ext>
                </a:extLst>
              </p:cNvPr>
              <p:cNvCxnSpPr>
                <a:cxnSpLocks/>
              </p:cNvCxnSpPr>
              <p:nvPr/>
            </p:nvCxnSpPr>
            <p:spPr bwMode="auto">
              <a:xfrm>
                <a:off x="9099220" y="2007616"/>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593" name="Straight Connector 592">
                <a:extLst>
                  <a:ext uri="{FF2B5EF4-FFF2-40B4-BE49-F238E27FC236}">
                    <a16:creationId xmlns:a16="http://schemas.microsoft.com/office/drawing/2014/main" xmlns="" id="{1B55ABDF-67EB-42D9-A406-B8FE0F58592C}"/>
                  </a:ext>
                </a:extLst>
              </p:cNvPr>
              <p:cNvCxnSpPr>
                <a:cxnSpLocks/>
              </p:cNvCxnSpPr>
              <p:nvPr/>
            </p:nvCxnSpPr>
            <p:spPr bwMode="auto">
              <a:xfrm>
                <a:off x="9070645" y="2001266"/>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594" name="Straight Connector 593">
                <a:extLst>
                  <a:ext uri="{FF2B5EF4-FFF2-40B4-BE49-F238E27FC236}">
                    <a16:creationId xmlns:a16="http://schemas.microsoft.com/office/drawing/2014/main" xmlns="" id="{765095FF-D225-431F-8137-AF0CA3EEA29D}"/>
                  </a:ext>
                </a:extLst>
              </p:cNvPr>
              <p:cNvCxnSpPr>
                <a:cxnSpLocks/>
              </p:cNvCxnSpPr>
              <p:nvPr/>
            </p:nvCxnSpPr>
            <p:spPr bwMode="auto">
              <a:xfrm>
                <a:off x="9067470" y="2001266"/>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595" name="Straight Connector 594">
                <a:extLst>
                  <a:ext uri="{FF2B5EF4-FFF2-40B4-BE49-F238E27FC236}">
                    <a16:creationId xmlns:a16="http://schemas.microsoft.com/office/drawing/2014/main" xmlns="" id="{33586B2F-ACB7-4CC1-AFD6-74A70C525147}"/>
                  </a:ext>
                </a:extLst>
              </p:cNvPr>
              <p:cNvCxnSpPr>
                <a:cxnSpLocks/>
              </p:cNvCxnSpPr>
              <p:nvPr/>
            </p:nvCxnSpPr>
            <p:spPr bwMode="auto">
              <a:xfrm>
                <a:off x="9050537" y="2001266"/>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596" name="Straight Connector 595">
                <a:extLst>
                  <a:ext uri="{FF2B5EF4-FFF2-40B4-BE49-F238E27FC236}">
                    <a16:creationId xmlns:a16="http://schemas.microsoft.com/office/drawing/2014/main" xmlns="" id="{15C667D9-EB77-4813-99C8-670368A4000F}"/>
                  </a:ext>
                </a:extLst>
              </p:cNvPr>
              <p:cNvCxnSpPr>
                <a:cxnSpLocks/>
              </p:cNvCxnSpPr>
              <p:nvPr/>
            </p:nvCxnSpPr>
            <p:spPr bwMode="auto">
              <a:xfrm>
                <a:off x="9048420" y="1998091"/>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597" name="Straight Connector 596">
                <a:extLst>
                  <a:ext uri="{FF2B5EF4-FFF2-40B4-BE49-F238E27FC236}">
                    <a16:creationId xmlns:a16="http://schemas.microsoft.com/office/drawing/2014/main" xmlns="" id="{560C1D11-1625-449A-BEEA-AD098C08C984}"/>
                  </a:ext>
                </a:extLst>
              </p:cNvPr>
              <p:cNvCxnSpPr>
                <a:cxnSpLocks/>
              </p:cNvCxnSpPr>
              <p:nvPr/>
            </p:nvCxnSpPr>
            <p:spPr bwMode="auto">
              <a:xfrm>
                <a:off x="9025136" y="1998091"/>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598" name="Straight Connector 597">
                <a:extLst>
                  <a:ext uri="{FF2B5EF4-FFF2-40B4-BE49-F238E27FC236}">
                    <a16:creationId xmlns:a16="http://schemas.microsoft.com/office/drawing/2014/main" xmlns="" id="{ADB72174-89B3-4765-B789-0707E83400DA}"/>
                  </a:ext>
                </a:extLst>
              </p:cNvPr>
              <p:cNvCxnSpPr>
                <a:cxnSpLocks/>
              </p:cNvCxnSpPr>
              <p:nvPr/>
            </p:nvCxnSpPr>
            <p:spPr bwMode="auto">
              <a:xfrm>
                <a:off x="9016669" y="1998091"/>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599" name="Straight Connector 598">
                <a:extLst>
                  <a:ext uri="{FF2B5EF4-FFF2-40B4-BE49-F238E27FC236}">
                    <a16:creationId xmlns:a16="http://schemas.microsoft.com/office/drawing/2014/main" xmlns="" id="{D5CA833D-9B4E-4E2E-8A17-C2B3629ACCEC}"/>
                  </a:ext>
                </a:extLst>
              </p:cNvPr>
              <p:cNvCxnSpPr>
                <a:cxnSpLocks/>
              </p:cNvCxnSpPr>
              <p:nvPr/>
            </p:nvCxnSpPr>
            <p:spPr bwMode="auto">
              <a:xfrm>
                <a:off x="9012436" y="1998091"/>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600" name="Straight Connector 599">
                <a:extLst>
                  <a:ext uri="{FF2B5EF4-FFF2-40B4-BE49-F238E27FC236}">
                    <a16:creationId xmlns:a16="http://schemas.microsoft.com/office/drawing/2014/main" xmlns="" id="{A44F6982-0C08-4F3F-8E55-4FB464AAB500}"/>
                  </a:ext>
                </a:extLst>
              </p:cNvPr>
              <p:cNvCxnSpPr>
                <a:cxnSpLocks/>
              </p:cNvCxnSpPr>
              <p:nvPr/>
            </p:nvCxnSpPr>
            <p:spPr bwMode="auto">
              <a:xfrm>
                <a:off x="8992328" y="1991741"/>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601" name="Straight Connector 600">
                <a:extLst>
                  <a:ext uri="{FF2B5EF4-FFF2-40B4-BE49-F238E27FC236}">
                    <a16:creationId xmlns:a16="http://schemas.microsoft.com/office/drawing/2014/main" xmlns="" id="{EF024530-B320-4E03-915C-1402F08EDD0B}"/>
                  </a:ext>
                </a:extLst>
              </p:cNvPr>
              <p:cNvCxnSpPr>
                <a:cxnSpLocks/>
              </p:cNvCxnSpPr>
              <p:nvPr/>
            </p:nvCxnSpPr>
            <p:spPr bwMode="auto">
              <a:xfrm>
                <a:off x="8966928" y="1990682"/>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602" name="Straight Connector 601">
                <a:extLst>
                  <a:ext uri="{FF2B5EF4-FFF2-40B4-BE49-F238E27FC236}">
                    <a16:creationId xmlns:a16="http://schemas.microsoft.com/office/drawing/2014/main" xmlns="" id="{4C87450A-C064-4A67-82BB-8DE17D20727F}"/>
                  </a:ext>
                </a:extLst>
              </p:cNvPr>
              <p:cNvCxnSpPr>
                <a:cxnSpLocks/>
              </p:cNvCxnSpPr>
              <p:nvPr/>
            </p:nvCxnSpPr>
            <p:spPr bwMode="auto">
              <a:xfrm>
                <a:off x="8955287" y="1982215"/>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603" name="Straight Connector 602">
                <a:extLst>
                  <a:ext uri="{FF2B5EF4-FFF2-40B4-BE49-F238E27FC236}">
                    <a16:creationId xmlns:a16="http://schemas.microsoft.com/office/drawing/2014/main" xmlns="" id="{8D6EA38F-2160-4192-A3B1-54E6BF7FD515}"/>
                  </a:ext>
                </a:extLst>
              </p:cNvPr>
              <p:cNvCxnSpPr>
                <a:cxnSpLocks/>
              </p:cNvCxnSpPr>
              <p:nvPr/>
            </p:nvCxnSpPr>
            <p:spPr bwMode="auto">
              <a:xfrm>
                <a:off x="8934120" y="1982215"/>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604" name="Straight Connector 603">
                <a:extLst>
                  <a:ext uri="{FF2B5EF4-FFF2-40B4-BE49-F238E27FC236}">
                    <a16:creationId xmlns:a16="http://schemas.microsoft.com/office/drawing/2014/main" xmlns="" id="{5FB66459-9079-42E0-9E9B-CEDDD939880D}"/>
                  </a:ext>
                </a:extLst>
              </p:cNvPr>
              <p:cNvCxnSpPr>
                <a:cxnSpLocks/>
              </p:cNvCxnSpPr>
              <p:nvPr/>
            </p:nvCxnSpPr>
            <p:spPr bwMode="auto">
              <a:xfrm>
                <a:off x="8908720" y="1982215"/>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605" name="Straight Connector 604">
                <a:extLst>
                  <a:ext uri="{FF2B5EF4-FFF2-40B4-BE49-F238E27FC236}">
                    <a16:creationId xmlns:a16="http://schemas.microsoft.com/office/drawing/2014/main" xmlns="" id="{1D5E80D1-B125-4C03-881B-6CB6C42AACBE}"/>
                  </a:ext>
                </a:extLst>
              </p:cNvPr>
              <p:cNvCxnSpPr>
                <a:cxnSpLocks/>
              </p:cNvCxnSpPr>
              <p:nvPr/>
            </p:nvCxnSpPr>
            <p:spPr bwMode="auto">
              <a:xfrm>
                <a:off x="8892845" y="1982215"/>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606" name="Straight Connector 605">
                <a:extLst>
                  <a:ext uri="{FF2B5EF4-FFF2-40B4-BE49-F238E27FC236}">
                    <a16:creationId xmlns:a16="http://schemas.microsoft.com/office/drawing/2014/main" xmlns="" id="{CA103103-BF0A-4696-9EA1-5C33EAB58B67}"/>
                  </a:ext>
                </a:extLst>
              </p:cNvPr>
              <p:cNvCxnSpPr>
                <a:cxnSpLocks/>
              </p:cNvCxnSpPr>
              <p:nvPr/>
            </p:nvCxnSpPr>
            <p:spPr bwMode="auto">
              <a:xfrm>
                <a:off x="8868504" y="1982215"/>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607" name="Straight Connector 606">
                <a:extLst>
                  <a:ext uri="{FF2B5EF4-FFF2-40B4-BE49-F238E27FC236}">
                    <a16:creationId xmlns:a16="http://schemas.microsoft.com/office/drawing/2014/main" xmlns="" id="{8BDD8C4C-30D6-456A-9767-53C6376AE8A2}"/>
                  </a:ext>
                </a:extLst>
              </p:cNvPr>
              <p:cNvCxnSpPr>
                <a:cxnSpLocks/>
              </p:cNvCxnSpPr>
              <p:nvPr/>
            </p:nvCxnSpPr>
            <p:spPr bwMode="auto">
              <a:xfrm>
                <a:off x="8848396" y="1982215"/>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608" name="Straight Connector 607">
                <a:extLst>
                  <a:ext uri="{FF2B5EF4-FFF2-40B4-BE49-F238E27FC236}">
                    <a16:creationId xmlns:a16="http://schemas.microsoft.com/office/drawing/2014/main" xmlns="" id="{07174F41-4A91-4538-9CF5-18265282AE4A}"/>
                  </a:ext>
                </a:extLst>
              </p:cNvPr>
              <p:cNvCxnSpPr>
                <a:cxnSpLocks/>
              </p:cNvCxnSpPr>
              <p:nvPr/>
            </p:nvCxnSpPr>
            <p:spPr bwMode="auto">
              <a:xfrm>
                <a:off x="8835696" y="1982215"/>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609" name="Straight Connector 608">
                <a:extLst>
                  <a:ext uri="{FF2B5EF4-FFF2-40B4-BE49-F238E27FC236}">
                    <a16:creationId xmlns:a16="http://schemas.microsoft.com/office/drawing/2014/main" xmlns="" id="{DD166D4C-6C37-4766-9C6B-531B2E877027}"/>
                  </a:ext>
                </a:extLst>
              </p:cNvPr>
              <p:cNvCxnSpPr>
                <a:cxnSpLocks/>
              </p:cNvCxnSpPr>
              <p:nvPr/>
            </p:nvCxnSpPr>
            <p:spPr bwMode="auto">
              <a:xfrm>
                <a:off x="8824055" y="1982215"/>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610" name="Straight Connector 609">
                <a:extLst>
                  <a:ext uri="{FF2B5EF4-FFF2-40B4-BE49-F238E27FC236}">
                    <a16:creationId xmlns:a16="http://schemas.microsoft.com/office/drawing/2014/main" xmlns="" id="{9D1B7123-F8F2-4C8D-BA93-FC7D5427073E}"/>
                  </a:ext>
                </a:extLst>
              </p:cNvPr>
              <p:cNvCxnSpPr>
                <a:cxnSpLocks/>
              </p:cNvCxnSpPr>
              <p:nvPr/>
            </p:nvCxnSpPr>
            <p:spPr bwMode="auto">
              <a:xfrm>
                <a:off x="8798655" y="1975865"/>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611" name="Straight Connector 610">
                <a:extLst>
                  <a:ext uri="{FF2B5EF4-FFF2-40B4-BE49-F238E27FC236}">
                    <a16:creationId xmlns:a16="http://schemas.microsoft.com/office/drawing/2014/main" xmlns="" id="{47900FB3-C46A-4508-BBE4-FB680EB9420A}"/>
                  </a:ext>
                </a:extLst>
              </p:cNvPr>
              <p:cNvCxnSpPr>
                <a:cxnSpLocks/>
              </p:cNvCxnSpPr>
              <p:nvPr/>
            </p:nvCxnSpPr>
            <p:spPr bwMode="auto">
              <a:xfrm>
                <a:off x="8777488" y="1975865"/>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612" name="Straight Connector 611">
                <a:extLst>
                  <a:ext uri="{FF2B5EF4-FFF2-40B4-BE49-F238E27FC236}">
                    <a16:creationId xmlns:a16="http://schemas.microsoft.com/office/drawing/2014/main" xmlns="" id="{E462FFED-F55C-48A3-8E33-EE3FE91801C7}"/>
                  </a:ext>
                </a:extLst>
              </p:cNvPr>
              <p:cNvCxnSpPr>
                <a:cxnSpLocks/>
              </p:cNvCxnSpPr>
              <p:nvPr/>
            </p:nvCxnSpPr>
            <p:spPr bwMode="auto">
              <a:xfrm>
                <a:off x="8764788" y="1975865"/>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613" name="Straight Connector 612">
                <a:extLst>
                  <a:ext uri="{FF2B5EF4-FFF2-40B4-BE49-F238E27FC236}">
                    <a16:creationId xmlns:a16="http://schemas.microsoft.com/office/drawing/2014/main" xmlns="" id="{F63FC65F-A6AF-4376-BD42-E824F662A46A}"/>
                  </a:ext>
                </a:extLst>
              </p:cNvPr>
              <p:cNvCxnSpPr>
                <a:cxnSpLocks/>
              </p:cNvCxnSpPr>
              <p:nvPr/>
            </p:nvCxnSpPr>
            <p:spPr bwMode="auto">
              <a:xfrm>
                <a:off x="8761613" y="1975865"/>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614" name="Straight Connector 613">
                <a:extLst>
                  <a:ext uri="{FF2B5EF4-FFF2-40B4-BE49-F238E27FC236}">
                    <a16:creationId xmlns:a16="http://schemas.microsoft.com/office/drawing/2014/main" xmlns="" id="{300530AF-B228-4473-9F3E-1EA9C7F27E89}"/>
                  </a:ext>
                </a:extLst>
              </p:cNvPr>
              <p:cNvCxnSpPr>
                <a:cxnSpLocks/>
              </p:cNvCxnSpPr>
              <p:nvPr/>
            </p:nvCxnSpPr>
            <p:spPr bwMode="auto">
              <a:xfrm>
                <a:off x="8742563" y="1974806"/>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615" name="Straight Connector 614">
                <a:extLst>
                  <a:ext uri="{FF2B5EF4-FFF2-40B4-BE49-F238E27FC236}">
                    <a16:creationId xmlns:a16="http://schemas.microsoft.com/office/drawing/2014/main" xmlns="" id="{39E808FB-844A-4D42-902D-8CDC9FBE26F9}"/>
                  </a:ext>
                </a:extLst>
              </p:cNvPr>
              <p:cNvCxnSpPr>
                <a:cxnSpLocks/>
              </p:cNvCxnSpPr>
              <p:nvPr/>
            </p:nvCxnSpPr>
            <p:spPr bwMode="auto">
              <a:xfrm>
                <a:off x="8731980" y="1974806"/>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616" name="Straight Connector 615">
                <a:extLst>
                  <a:ext uri="{FF2B5EF4-FFF2-40B4-BE49-F238E27FC236}">
                    <a16:creationId xmlns:a16="http://schemas.microsoft.com/office/drawing/2014/main" xmlns="" id="{1829B9C4-5D3D-49CF-AD66-6454380F5C1B}"/>
                  </a:ext>
                </a:extLst>
              </p:cNvPr>
              <p:cNvCxnSpPr>
                <a:cxnSpLocks/>
              </p:cNvCxnSpPr>
              <p:nvPr/>
            </p:nvCxnSpPr>
            <p:spPr bwMode="auto">
              <a:xfrm>
                <a:off x="8729864" y="1974806"/>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617" name="Straight Connector 616">
                <a:extLst>
                  <a:ext uri="{FF2B5EF4-FFF2-40B4-BE49-F238E27FC236}">
                    <a16:creationId xmlns:a16="http://schemas.microsoft.com/office/drawing/2014/main" xmlns="" id="{7BFEF354-4317-4C06-A50E-49D8627ED6D7}"/>
                  </a:ext>
                </a:extLst>
              </p:cNvPr>
              <p:cNvCxnSpPr>
                <a:cxnSpLocks/>
              </p:cNvCxnSpPr>
              <p:nvPr/>
            </p:nvCxnSpPr>
            <p:spPr bwMode="auto">
              <a:xfrm>
                <a:off x="8710814" y="1974806"/>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618" name="Straight Connector 617">
                <a:extLst>
                  <a:ext uri="{FF2B5EF4-FFF2-40B4-BE49-F238E27FC236}">
                    <a16:creationId xmlns:a16="http://schemas.microsoft.com/office/drawing/2014/main" xmlns="" id="{D9F9BD2B-2E85-4AEF-B1DD-FC5B8B342AB5}"/>
                  </a:ext>
                </a:extLst>
              </p:cNvPr>
              <p:cNvCxnSpPr>
                <a:cxnSpLocks/>
              </p:cNvCxnSpPr>
              <p:nvPr/>
            </p:nvCxnSpPr>
            <p:spPr bwMode="auto">
              <a:xfrm>
                <a:off x="8686472" y="1974806"/>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619" name="Straight Connector 618">
                <a:extLst>
                  <a:ext uri="{FF2B5EF4-FFF2-40B4-BE49-F238E27FC236}">
                    <a16:creationId xmlns:a16="http://schemas.microsoft.com/office/drawing/2014/main" xmlns="" id="{9F488B45-8207-4FED-AF9B-3E2C96E25C02}"/>
                  </a:ext>
                </a:extLst>
              </p:cNvPr>
              <p:cNvCxnSpPr>
                <a:cxnSpLocks/>
              </p:cNvCxnSpPr>
              <p:nvPr/>
            </p:nvCxnSpPr>
            <p:spPr bwMode="auto">
              <a:xfrm>
                <a:off x="8679064" y="1974806"/>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620" name="Straight Connector 619">
                <a:extLst>
                  <a:ext uri="{FF2B5EF4-FFF2-40B4-BE49-F238E27FC236}">
                    <a16:creationId xmlns:a16="http://schemas.microsoft.com/office/drawing/2014/main" xmlns="" id="{12ECFEB4-BC6D-4AC8-A286-E124A05E3319}"/>
                  </a:ext>
                </a:extLst>
              </p:cNvPr>
              <p:cNvCxnSpPr>
                <a:cxnSpLocks/>
              </p:cNvCxnSpPr>
              <p:nvPr/>
            </p:nvCxnSpPr>
            <p:spPr bwMode="auto">
              <a:xfrm>
                <a:off x="8668481" y="1974806"/>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621" name="Straight Connector 620">
                <a:extLst>
                  <a:ext uri="{FF2B5EF4-FFF2-40B4-BE49-F238E27FC236}">
                    <a16:creationId xmlns:a16="http://schemas.microsoft.com/office/drawing/2014/main" xmlns="" id="{18499AF1-3638-41E9-A174-43F23F062915}"/>
                  </a:ext>
                </a:extLst>
              </p:cNvPr>
              <p:cNvCxnSpPr>
                <a:cxnSpLocks/>
              </p:cNvCxnSpPr>
              <p:nvPr/>
            </p:nvCxnSpPr>
            <p:spPr bwMode="auto">
              <a:xfrm>
                <a:off x="8649431" y="1974806"/>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622" name="Straight Connector 621">
                <a:extLst>
                  <a:ext uri="{FF2B5EF4-FFF2-40B4-BE49-F238E27FC236}">
                    <a16:creationId xmlns:a16="http://schemas.microsoft.com/office/drawing/2014/main" xmlns="" id="{84AF8095-A84B-4272-8511-5FC54CB12928}"/>
                  </a:ext>
                </a:extLst>
              </p:cNvPr>
              <p:cNvCxnSpPr>
                <a:cxnSpLocks/>
              </p:cNvCxnSpPr>
              <p:nvPr/>
            </p:nvCxnSpPr>
            <p:spPr bwMode="auto">
              <a:xfrm>
                <a:off x="8642023" y="1979040"/>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623" name="Straight Connector 622">
                <a:extLst>
                  <a:ext uri="{FF2B5EF4-FFF2-40B4-BE49-F238E27FC236}">
                    <a16:creationId xmlns:a16="http://schemas.microsoft.com/office/drawing/2014/main" xmlns="" id="{9B156BE3-F67C-4EFA-A5B3-E14F9517166E}"/>
                  </a:ext>
                </a:extLst>
              </p:cNvPr>
              <p:cNvCxnSpPr>
                <a:cxnSpLocks/>
              </p:cNvCxnSpPr>
              <p:nvPr/>
            </p:nvCxnSpPr>
            <p:spPr bwMode="auto">
              <a:xfrm>
                <a:off x="8616623" y="1974806"/>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624" name="Straight Connector 623">
                <a:extLst>
                  <a:ext uri="{FF2B5EF4-FFF2-40B4-BE49-F238E27FC236}">
                    <a16:creationId xmlns:a16="http://schemas.microsoft.com/office/drawing/2014/main" xmlns="" id="{74CED872-096A-40DA-A8C4-01FFF38C152A}"/>
                  </a:ext>
                </a:extLst>
              </p:cNvPr>
              <p:cNvCxnSpPr>
                <a:cxnSpLocks/>
              </p:cNvCxnSpPr>
              <p:nvPr/>
            </p:nvCxnSpPr>
            <p:spPr bwMode="auto">
              <a:xfrm>
                <a:off x="8601807" y="1966340"/>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625" name="Straight Connector 624">
                <a:extLst>
                  <a:ext uri="{FF2B5EF4-FFF2-40B4-BE49-F238E27FC236}">
                    <a16:creationId xmlns:a16="http://schemas.microsoft.com/office/drawing/2014/main" xmlns="" id="{8EB9A6CB-7C71-49A2-B8DC-F0CF72ADCF31}"/>
                  </a:ext>
                </a:extLst>
              </p:cNvPr>
              <p:cNvCxnSpPr>
                <a:cxnSpLocks/>
              </p:cNvCxnSpPr>
              <p:nvPr/>
            </p:nvCxnSpPr>
            <p:spPr bwMode="auto">
              <a:xfrm>
                <a:off x="8586990" y="1966340"/>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626" name="Straight Connector 625">
                <a:extLst>
                  <a:ext uri="{FF2B5EF4-FFF2-40B4-BE49-F238E27FC236}">
                    <a16:creationId xmlns:a16="http://schemas.microsoft.com/office/drawing/2014/main" xmlns="" id="{2C0B740E-C227-4AD2-A254-987570327771}"/>
                  </a:ext>
                </a:extLst>
              </p:cNvPr>
              <p:cNvCxnSpPr>
                <a:cxnSpLocks/>
              </p:cNvCxnSpPr>
              <p:nvPr/>
            </p:nvCxnSpPr>
            <p:spPr bwMode="auto">
              <a:xfrm>
                <a:off x="8580640" y="1966340"/>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627" name="Straight Connector 626">
                <a:extLst>
                  <a:ext uri="{FF2B5EF4-FFF2-40B4-BE49-F238E27FC236}">
                    <a16:creationId xmlns:a16="http://schemas.microsoft.com/office/drawing/2014/main" xmlns="" id="{5EE40BE8-24C0-4F24-BF09-64E1B2D8D1B9}"/>
                  </a:ext>
                </a:extLst>
              </p:cNvPr>
              <p:cNvCxnSpPr>
                <a:cxnSpLocks/>
              </p:cNvCxnSpPr>
              <p:nvPr/>
            </p:nvCxnSpPr>
            <p:spPr bwMode="auto">
              <a:xfrm>
                <a:off x="8565823" y="1966340"/>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628" name="Straight Connector 627">
                <a:extLst>
                  <a:ext uri="{FF2B5EF4-FFF2-40B4-BE49-F238E27FC236}">
                    <a16:creationId xmlns:a16="http://schemas.microsoft.com/office/drawing/2014/main" xmlns="" id="{FCA03118-0A13-43AA-8BAF-83B88C43151D}"/>
                  </a:ext>
                </a:extLst>
              </p:cNvPr>
              <p:cNvCxnSpPr>
                <a:cxnSpLocks/>
              </p:cNvCxnSpPr>
              <p:nvPr/>
            </p:nvCxnSpPr>
            <p:spPr bwMode="auto">
              <a:xfrm>
                <a:off x="8552065" y="1976923"/>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629" name="Straight Connector 628">
                <a:extLst>
                  <a:ext uri="{FF2B5EF4-FFF2-40B4-BE49-F238E27FC236}">
                    <a16:creationId xmlns:a16="http://schemas.microsoft.com/office/drawing/2014/main" xmlns="" id="{C42A895F-E4D2-486D-9385-8A208E157B13}"/>
                  </a:ext>
                </a:extLst>
              </p:cNvPr>
              <p:cNvCxnSpPr>
                <a:cxnSpLocks/>
              </p:cNvCxnSpPr>
              <p:nvPr/>
            </p:nvCxnSpPr>
            <p:spPr bwMode="auto">
              <a:xfrm>
                <a:off x="8537248" y="1968457"/>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630" name="Straight Connector 629">
                <a:extLst>
                  <a:ext uri="{FF2B5EF4-FFF2-40B4-BE49-F238E27FC236}">
                    <a16:creationId xmlns:a16="http://schemas.microsoft.com/office/drawing/2014/main" xmlns="" id="{C09CA943-0BE3-45E6-A120-BC2D6F0D75A4}"/>
                  </a:ext>
                </a:extLst>
              </p:cNvPr>
              <p:cNvCxnSpPr>
                <a:cxnSpLocks/>
              </p:cNvCxnSpPr>
              <p:nvPr/>
            </p:nvCxnSpPr>
            <p:spPr bwMode="auto">
              <a:xfrm>
                <a:off x="8509731" y="1968457"/>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631" name="Straight Connector 630">
                <a:extLst>
                  <a:ext uri="{FF2B5EF4-FFF2-40B4-BE49-F238E27FC236}">
                    <a16:creationId xmlns:a16="http://schemas.microsoft.com/office/drawing/2014/main" xmlns="" id="{E3490847-BFAE-4205-B5B0-FCBDAE09A048}"/>
                  </a:ext>
                </a:extLst>
              </p:cNvPr>
              <p:cNvCxnSpPr>
                <a:cxnSpLocks/>
              </p:cNvCxnSpPr>
              <p:nvPr/>
            </p:nvCxnSpPr>
            <p:spPr bwMode="auto">
              <a:xfrm>
                <a:off x="8494915" y="1968457"/>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632" name="Straight Connector 631">
                <a:extLst>
                  <a:ext uri="{FF2B5EF4-FFF2-40B4-BE49-F238E27FC236}">
                    <a16:creationId xmlns:a16="http://schemas.microsoft.com/office/drawing/2014/main" xmlns="" id="{34A2498D-595C-40E2-942A-2D5C4F657B61}"/>
                  </a:ext>
                </a:extLst>
              </p:cNvPr>
              <p:cNvCxnSpPr>
                <a:cxnSpLocks/>
              </p:cNvCxnSpPr>
              <p:nvPr/>
            </p:nvCxnSpPr>
            <p:spPr bwMode="auto">
              <a:xfrm>
                <a:off x="8475865" y="1968457"/>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633" name="Straight Connector 632">
                <a:extLst>
                  <a:ext uri="{FF2B5EF4-FFF2-40B4-BE49-F238E27FC236}">
                    <a16:creationId xmlns:a16="http://schemas.microsoft.com/office/drawing/2014/main" xmlns="" id="{C7850E6B-9A47-40BD-A8AB-10C2E4100ABE}"/>
                  </a:ext>
                </a:extLst>
              </p:cNvPr>
              <p:cNvCxnSpPr>
                <a:cxnSpLocks/>
              </p:cNvCxnSpPr>
              <p:nvPr/>
            </p:nvCxnSpPr>
            <p:spPr bwMode="auto">
              <a:xfrm>
                <a:off x="8463165" y="1968457"/>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634" name="Straight Connector 633">
                <a:extLst>
                  <a:ext uri="{FF2B5EF4-FFF2-40B4-BE49-F238E27FC236}">
                    <a16:creationId xmlns:a16="http://schemas.microsoft.com/office/drawing/2014/main" xmlns="" id="{FF2352B7-F6C0-4288-AF2E-350282905611}"/>
                  </a:ext>
                </a:extLst>
              </p:cNvPr>
              <p:cNvCxnSpPr>
                <a:cxnSpLocks/>
              </p:cNvCxnSpPr>
              <p:nvPr/>
            </p:nvCxnSpPr>
            <p:spPr bwMode="auto">
              <a:xfrm>
                <a:off x="8453640" y="1968457"/>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635" name="Straight Connector 634">
                <a:extLst>
                  <a:ext uri="{FF2B5EF4-FFF2-40B4-BE49-F238E27FC236}">
                    <a16:creationId xmlns:a16="http://schemas.microsoft.com/office/drawing/2014/main" xmlns="" id="{6092B6A0-9E57-499C-BA6F-6301AFB1B1E6}"/>
                  </a:ext>
                </a:extLst>
              </p:cNvPr>
              <p:cNvCxnSpPr>
                <a:cxnSpLocks/>
              </p:cNvCxnSpPr>
              <p:nvPr/>
            </p:nvCxnSpPr>
            <p:spPr bwMode="auto">
              <a:xfrm>
                <a:off x="8434590" y="1968457"/>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636" name="Straight Connector 635">
                <a:extLst>
                  <a:ext uri="{FF2B5EF4-FFF2-40B4-BE49-F238E27FC236}">
                    <a16:creationId xmlns:a16="http://schemas.microsoft.com/office/drawing/2014/main" xmlns="" id="{F108C4C9-C65B-43EB-8A45-B33C98031562}"/>
                  </a:ext>
                </a:extLst>
              </p:cNvPr>
              <p:cNvCxnSpPr>
                <a:cxnSpLocks/>
              </p:cNvCxnSpPr>
              <p:nvPr/>
            </p:nvCxnSpPr>
            <p:spPr bwMode="auto">
              <a:xfrm>
                <a:off x="8421890" y="1968457"/>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637" name="Straight Connector 636">
                <a:extLst>
                  <a:ext uri="{FF2B5EF4-FFF2-40B4-BE49-F238E27FC236}">
                    <a16:creationId xmlns:a16="http://schemas.microsoft.com/office/drawing/2014/main" xmlns="" id="{5E65430E-83DD-408C-8292-B10287825C2C}"/>
                  </a:ext>
                </a:extLst>
              </p:cNvPr>
              <p:cNvCxnSpPr>
                <a:cxnSpLocks/>
              </p:cNvCxnSpPr>
              <p:nvPr/>
            </p:nvCxnSpPr>
            <p:spPr bwMode="auto">
              <a:xfrm>
                <a:off x="8418715" y="1968457"/>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638" name="Straight Connector 637">
                <a:extLst>
                  <a:ext uri="{FF2B5EF4-FFF2-40B4-BE49-F238E27FC236}">
                    <a16:creationId xmlns:a16="http://schemas.microsoft.com/office/drawing/2014/main" xmlns="" id="{C401E589-E318-44FF-B998-30E3F9302945}"/>
                  </a:ext>
                </a:extLst>
              </p:cNvPr>
              <p:cNvCxnSpPr>
                <a:cxnSpLocks/>
              </p:cNvCxnSpPr>
              <p:nvPr/>
            </p:nvCxnSpPr>
            <p:spPr bwMode="auto">
              <a:xfrm>
                <a:off x="8402840" y="1964224"/>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639" name="Straight Connector 638">
                <a:extLst>
                  <a:ext uri="{FF2B5EF4-FFF2-40B4-BE49-F238E27FC236}">
                    <a16:creationId xmlns:a16="http://schemas.microsoft.com/office/drawing/2014/main" xmlns="" id="{0EEE0D81-8A5A-425E-8B13-D9AB2F5B2EC9}"/>
                  </a:ext>
                </a:extLst>
              </p:cNvPr>
              <p:cNvCxnSpPr>
                <a:cxnSpLocks/>
              </p:cNvCxnSpPr>
              <p:nvPr/>
            </p:nvCxnSpPr>
            <p:spPr bwMode="auto">
              <a:xfrm>
                <a:off x="8389081" y="1964224"/>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640" name="Straight Connector 639">
                <a:extLst>
                  <a:ext uri="{FF2B5EF4-FFF2-40B4-BE49-F238E27FC236}">
                    <a16:creationId xmlns:a16="http://schemas.microsoft.com/office/drawing/2014/main" xmlns="" id="{072EE2CF-6115-4242-9182-0E6954E1E9DC}"/>
                  </a:ext>
                </a:extLst>
              </p:cNvPr>
              <p:cNvCxnSpPr>
                <a:cxnSpLocks/>
              </p:cNvCxnSpPr>
              <p:nvPr/>
            </p:nvCxnSpPr>
            <p:spPr bwMode="auto">
              <a:xfrm>
                <a:off x="8378497" y="1964224"/>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641" name="Straight Connector 640">
                <a:extLst>
                  <a:ext uri="{FF2B5EF4-FFF2-40B4-BE49-F238E27FC236}">
                    <a16:creationId xmlns:a16="http://schemas.microsoft.com/office/drawing/2014/main" xmlns="" id="{40784FCF-C820-4394-909E-1BD362FA74D1}"/>
                  </a:ext>
                </a:extLst>
              </p:cNvPr>
              <p:cNvCxnSpPr>
                <a:cxnSpLocks/>
              </p:cNvCxnSpPr>
              <p:nvPr/>
            </p:nvCxnSpPr>
            <p:spPr bwMode="auto">
              <a:xfrm>
                <a:off x="8356272" y="1964224"/>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642" name="Straight Connector 641">
                <a:extLst>
                  <a:ext uri="{FF2B5EF4-FFF2-40B4-BE49-F238E27FC236}">
                    <a16:creationId xmlns:a16="http://schemas.microsoft.com/office/drawing/2014/main" xmlns="" id="{23CF376A-9EFC-49CD-87C8-348C81A10BB5}"/>
                  </a:ext>
                </a:extLst>
              </p:cNvPr>
              <p:cNvCxnSpPr>
                <a:cxnSpLocks/>
              </p:cNvCxnSpPr>
              <p:nvPr/>
            </p:nvCxnSpPr>
            <p:spPr bwMode="auto">
              <a:xfrm>
                <a:off x="8328755" y="1949408"/>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643" name="Straight Connector 642">
                <a:extLst>
                  <a:ext uri="{FF2B5EF4-FFF2-40B4-BE49-F238E27FC236}">
                    <a16:creationId xmlns:a16="http://schemas.microsoft.com/office/drawing/2014/main" xmlns="" id="{BB69EAEC-0E21-4C6F-AE7F-643C1C9E4916}"/>
                  </a:ext>
                </a:extLst>
              </p:cNvPr>
              <p:cNvCxnSpPr>
                <a:cxnSpLocks/>
              </p:cNvCxnSpPr>
              <p:nvPr/>
            </p:nvCxnSpPr>
            <p:spPr bwMode="auto">
              <a:xfrm>
                <a:off x="8306530" y="1949408"/>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644" name="Straight Connector 643">
                <a:extLst>
                  <a:ext uri="{FF2B5EF4-FFF2-40B4-BE49-F238E27FC236}">
                    <a16:creationId xmlns:a16="http://schemas.microsoft.com/office/drawing/2014/main" xmlns="" id="{6E0F4997-7085-4F75-BA9E-E6FB422DFF07}"/>
                  </a:ext>
                </a:extLst>
              </p:cNvPr>
              <p:cNvCxnSpPr>
                <a:cxnSpLocks/>
              </p:cNvCxnSpPr>
              <p:nvPr/>
            </p:nvCxnSpPr>
            <p:spPr bwMode="auto">
              <a:xfrm>
                <a:off x="8295947" y="1949408"/>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645" name="Straight Connector 644">
                <a:extLst>
                  <a:ext uri="{FF2B5EF4-FFF2-40B4-BE49-F238E27FC236}">
                    <a16:creationId xmlns:a16="http://schemas.microsoft.com/office/drawing/2014/main" xmlns="" id="{BA2765C7-DE0C-431C-9EAA-B205399D9998}"/>
                  </a:ext>
                </a:extLst>
              </p:cNvPr>
              <p:cNvCxnSpPr>
                <a:cxnSpLocks/>
              </p:cNvCxnSpPr>
              <p:nvPr/>
            </p:nvCxnSpPr>
            <p:spPr bwMode="auto">
              <a:xfrm>
                <a:off x="8290655" y="1949408"/>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646" name="Straight Connector 645">
                <a:extLst>
                  <a:ext uri="{FF2B5EF4-FFF2-40B4-BE49-F238E27FC236}">
                    <a16:creationId xmlns:a16="http://schemas.microsoft.com/office/drawing/2014/main" xmlns="" id="{04082BFA-C3D3-4D88-93C7-C5FA342DFEB9}"/>
                  </a:ext>
                </a:extLst>
              </p:cNvPr>
              <p:cNvCxnSpPr>
                <a:cxnSpLocks/>
              </p:cNvCxnSpPr>
              <p:nvPr/>
            </p:nvCxnSpPr>
            <p:spPr bwMode="auto">
              <a:xfrm>
                <a:off x="8277955" y="1945174"/>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647" name="Straight Connector 646">
                <a:extLst>
                  <a:ext uri="{FF2B5EF4-FFF2-40B4-BE49-F238E27FC236}">
                    <a16:creationId xmlns:a16="http://schemas.microsoft.com/office/drawing/2014/main" xmlns="" id="{72511DA1-497B-4940-8EF9-04AF8AC9B1A9}"/>
                  </a:ext>
                </a:extLst>
              </p:cNvPr>
              <p:cNvCxnSpPr>
                <a:cxnSpLocks/>
              </p:cNvCxnSpPr>
              <p:nvPr/>
            </p:nvCxnSpPr>
            <p:spPr bwMode="auto">
              <a:xfrm>
                <a:off x="8250439" y="1945174"/>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648" name="Straight Connector 647">
                <a:extLst>
                  <a:ext uri="{FF2B5EF4-FFF2-40B4-BE49-F238E27FC236}">
                    <a16:creationId xmlns:a16="http://schemas.microsoft.com/office/drawing/2014/main" xmlns="" id="{05D43F0A-C696-4255-BF5B-550260821FAF}"/>
                  </a:ext>
                </a:extLst>
              </p:cNvPr>
              <p:cNvCxnSpPr>
                <a:cxnSpLocks/>
              </p:cNvCxnSpPr>
              <p:nvPr/>
            </p:nvCxnSpPr>
            <p:spPr bwMode="auto">
              <a:xfrm>
                <a:off x="8238797" y="1940941"/>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649" name="Straight Connector 648">
                <a:extLst>
                  <a:ext uri="{FF2B5EF4-FFF2-40B4-BE49-F238E27FC236}">
                    <a16:creationId xmlns:a16="http://schemas.microsoft.com/office/drawing/2014/main" xmlns="" id="{3982BF6F-A71B-48AB-863D-545BCC98E31D}"/>
                  </a:ext>
                </a:extLst>
              </p:cNvPr>
              <p:cNvCxnSpPr>
                <a:cxnSpLocks/>
              </p:cNvCxnSpPr>
              <p:nvPr/>
            </p:nvCxnSpPr>
            <p:spPr bwMode="auto">
              <a:xfrm>
                <a:off x="8235622" y="1937766"/>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650" name="Straight Connector 649">
                <a:extLst>
                  <a:ext uri="{FF2B5EF4-FFF2-40B4-BE49-F238E27FC236}">
                    <a16:creationId xmlns:a16="http://schemas.microsoft.com/office/drawing/2014/main" xmlns="" id="{A7136A51-55B7-4C1F-8D8E-2BD3D8BA4990}"/>
                  </a:ext>
                </a:extLst>
              </p:cNvPr>
              <p:cNvCxnSpPr>
                <a:cxnSpLocks/>
              </p:cNvCxnSpPr>
              <p:nvPr/>
            </p:nvCxnSpPr>
            <p:spPr bwMode="auto">
              <a:xfrm>
                <a:off x="8214455" y="1935650"/>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651" name="Straight Connector 650">
                <a:extLst>
                  <a:ext uri="{FF2B5EF4-FFF2-40B4-BE49-F238E27FC236}">
                    <a16:creationId xmlns:a16="http://schemas.microsoft.com/office/drawing/2014/main" xmlns="" id="{A3B52E80-D693-416D-A17F-F0A550AA4D72}"/>
                  </a:ext>
                </a:extLst>
              </p:cNvPr>
              <p:cNvCxnSpPr>
                <a:cxnSpLocks/>
              </p:cNvCxnSpPr>
              <p:nvPr/>
            </p:nvCxnSpPr>
            <p:spPr bwMode="auto">
              <a:xfrm>
                <a:off x="8192230" y="1934592"/>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652" name="Straight Connector 651">
                <a:extLst>
                  <a:ext uri="{FF2B5EF4-FFF2-40B4-BE49-F238E27FC236}">
                    <a16:creationId xmlns:a16="http://schemas.microsoft.com/office/drawing/2014/main" xmlns="" id="{051CC8B3-471B-44CB-9703-179239ED1166}"/>
                  </a:ext>
                </a:extLst>
              </p:cNvPr>
              <p:cNvCxnSpPr>
                <a:cxnSpLocks/>
              </p:cNvCxnSpPr>
              <p:nvPr/>
            </p:nvCxnSpPr>
            <p:spPr bwMode="auto">
              <a:xfrm>
                <a:off x="8176355" y="1942000"/>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653" name="Straight Connector 652">
                <a:extLst>
                  <a:ext uri="{FF2B5EF4-FFF2-40B4-BE49-F238E27FC236}">
                    <a16:creationId xmlns:a16="http://schemas.microsoft.com/office/drawing/2014/main" xmlns="" id="{65DB8F01-0D4A-402D-B3CF-02448E731A8A}"/>
                  </a:ext>
                </a:extLst>
              </p:cNvPr>
              <p:cNvCxnSpPr>
                <a:cxnSpLocks/>
              </p:cNvCxnSpPr>
              <p:nvPr/>
            </p:nvCxnSpPr>
            <p:spPr bwMode="auto">
              <a:xfrm>
                <a:off x="8154130" y="1937767"/>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654" name="Straight Connector 653">
                <a:extLst>
                  <a:ext uri="{FF2B5EF4-FFF2-40B4-BE49-F238E27FC236}">
                    <a16:creationId xmlns:a16="http://schemas.microsoft.com/office/drawing/2014/main" xmlns="" id="{13AB70A2-39A7-40AB-8098-19BF641B1A23}"/>
                  </a:ext>
                </a:extLst>
              </p:cNvPr>
              <p:cNvCxnSpPr>
                <a:cxnSpLocks/>
              </p:cNvCxnSpPr>
              <p:nvPr/>
            </p:nvCxnSpPr>
            <p:spPr bwMode="auto">
              <a:xfrm>
                <a:off x="8137196" y="1937767"/>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655" name="Straight Connector 654">
                <a:extLst>
                  <a:ext uri="{FF2B5EF4-FFF2-40B4-BE49-F238E27FC236}">
                    <a16:creationId xmlns:a16="http://schemas.microsoft.com/office/drawing/2014/main" xmlns="" id="{47461B96-8DAB-4831-A0C6-788A99B972AF}"/>
                  </a:ext>
                </a:extLst>
              </p:cNvPr>
              <p:cNvCxnSpPr>
                <a:cxnSpLocks/>
              </p:cNvCxnSpPr>
              <p:nvPr/>
            </p:nvCxnSpPr>
            <p:spPr bwMode="auto">
              <a:xfrm>
                <a:off x="8116030" y="1937767"/>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656" name="Straight Connector 655">
                <a:extLst>
                  <a:ext uri="{FF2B5EF4-FFF2-40B4-BE49-F238E27FC236}">
                    <a16:creationId xmlns:a16="http://schemas.microsoft.com/office/drawing/2014/main" xmlns="" id="{F651C26B-95EB-4B69-8058-CC775EC630BC}"/>
                  </a:ext>
                </a:extLst>
              </p:cNvPr>
              <p:cNvCxnSpPr>
                <a:cxnSpLocks/>
              </p:cNvCxnSpPr>
              <p:nvPr/>
            </p:nvCxnSpPr>
            <p:spPr bwMode="auto">
              <a:xfrm>
                <a:off x="8111796" y="1937767"/>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657" name="Straight Connector 656">
                <a:extLst>
                  <a:ext uri="{FF2B5EF4-FFF2-40B4-BE49-F238E27FC236}">
                    <a16:creationId xmlns:a16="http://schemas.microsoft.com/office/drawing/2014/main" xmlns="" id="{9CBB2EF4-C248-413C-9D22-EF886464ACA3}"/>
                  </a:ext>
                </a:extLst>
              </p:cNvPr>
              <p:cNvCxnSpPr>
                <a:cxnSpLocks/>
              </p:cNvCxnSpPr>
              <p:nvPr/>
            </p:nvCxnSpPr>
            <p:spPr bwMode="auto">
              <a:xfrm>
                <a:off x="8102271" y="1937767"/>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658" name="Straight Connector 657">
                <a:extLst>
                  <a:ext uri="{FF2B5EF4-FFF2-40B4-BE49-F238E27FC236}">
                    <a16:creationId xmlns:a16="http://schemas.microsoft.com/office/drawing/2014/main" xmlns="" id="{92C7E12F-58D5-4E15-9B5A-19616A79A5EF}"/>
                  </a:ext>
                </a:extLst>
              </p:cNvPr>
              <p:cNvCxnSpPr>
                <a:cxnSpLocks/>
              </p:cNvCxnSpPr>
              <p:nvPr/>
            </p:nvCxnSpPr>
            <p:spPr bwMode="auto">
              <a:xfrm>
                <a:off x="8089571" y="1929301"/>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659" name="Straight Connector 658">
                <a:extLst>
                  <a:ext uri="{FF2B5EF4-FFF2-40B4-BE49-F238E27FC236}">
                    <a16:creationId xmlns:a16="http://schemas.microsoft.com/office/drawing/2014/main" xmlns="" id="{F68C4724-19EF-4DD5-9F39-CBCD5606E93D}"/>
                  </a:ext>
                </a:extLst>
              </p:cNvPr>
              <p:cNvCxnSpPr>
                <a:cxnSpLocks/>
              </p:cNvCxnSpPr>
              <p:nvPr/>
            </p:nvCxnSpPr>
            <p:spPr bwMode="auto">
              <a:xfrm>
                <a:off x="8073696" y="1929301"/>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660" name="Straight Connector 659">
                <a:extLst>
                  <a:ext uri="{FF2B5EF4-FFF2-40B4-BE49-F238E27FC236}">
                    <a16:creationId xmlns:a16="http://schemas.microsoft.com/office/drawing/2014/main" xmlns="" id="{7892CF08-2A48-4077-9AF6-103334C65AEE}"/>
                  </a:ext>
                </a:extLst>
              </p:cNvPr>
              <p:cNvCxnSpPr>
                <a:cxnSpLocks/>
              </p:cNvCxnSpPr>
              <p:nvPr/>
            </p:nvCxnSpPr>
            <p:spPr bwMode="auto">
              <a:xfrm>
                <a:off x="8059938" y="1929301"/>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661" name="Straight Connector 660">
                <a:extLst>
                  <a:ext uri="{FF2B5EF4-FFF2-40B4-BE49-F238E27FC236}">
                    <a16:creationId xmlns:a16="http://schemas.microsoft.com/office/drawing/2014/main" xmlns="" id="{23D68E13-5705-4CA3-9A1F-A4AA52B09652}"/>
                  </a:ext>
                </a:extLst>
              </p:cNvPr>
              <p:cNvCxnSpPr>
                <a:cxnSpLocks/>
              </p:cNvCxnSpPr>
              <p:nvPr/>
            </p:nvCxnSpPr>
            <p:spPr bwMode="auto">
              <a:xfrm>
                <a:off x="8051471" y="1929301"/>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662" name="Straight Connector 661">
                <a:extLst>
                  <a:ext uri="{FF2B5EF4-FFF2-40B4-BE49-F238E27FC236}">
                    <a16:creationId xmlns:a16="http://schemas.microsoft.com/office/drawing/2014/main" xmlns="" id="{F37554E1-DE4B-42FD-AA2D-4CFE41F7A754}"/>
                  </a:ext>
                </a:extLst>
              </p:cNvPr>
              <p:cNvCxnSpPr>
                <a:cxnSpLocks/>
              </p:cNvCxnSpPr>
              <p:nvPr/>
            </p:nvCxnSpPr>
            <p:spPr bwMode="auto">
              <a:xfrm>
                <a:off x="8030304" y="1929301"/>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663" name="Straight Connector 662">
                <a:extLst>
                  <a:ext uri="{FF2B5EF4-FFF2-40B4-BE49-F238E27FC236}">
                    <a16:creationId xmlns:a16="http://schemas.microsoft.com/office/drawing/2014/main" xmlns="" id="{ADD4CF0F-2D05-41F1-BF91-A77B8B4FE27D}"/>
                  </a:ext>
                </a:extLst>
              </p:cNvPr>
              <p:cNvCxnSpPr>
                <a:cxnSpLocks/>
              </p:cNvCxnSpPr>
              <p:nvPr/>
            </p:nvCxnSpPr>
            <p:spPr bwMode="auto">
              <a:xfrm>
                <a:off x="8012313" y="1929301"/>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664" name="Straight Connector 663">
                <a:extLst>
                  <a:ext uri="{FF2B5EF4-FFF2-40B4-BE49-F238E27FC236}">
                    <a16:creationId xmlns:a16="http://schemas.microsoft.com/office/drawing/2014/main" xmlns="" id="{3DC546B9-DF9C-4176-A1DA-812181369051}"/>
                  </a:ext>
                </a:extLst>
              </p:cNvPr>
              <p:cNvCxnSpPr>
                <a:cxnSpLocks/>
              </p:cNvCxnSpPr>
              <p:nvPr/>
            </p:nvCxnSpPr>
            <p:spPr bwMode="auto">
              <a:xfrm>
                <a:off x="8001730" y="1929301"/>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665" name="Straight Connector 664">
                <a:extLst>
                  <a:ext uri="{FF2B5EF4-FFF2-40B4-BE49-F238E27FC236}">
                    <a16:creationId xmlns:a16="http://schemas.microsoft.com/office/drawing/2014/main" xmlns="" id="{CE4C7888-071C-46F3-BD1A-A3D878563B33}"/>
                  </a:ext>
                </a:extLst>
              </p:cNvPr>
              <p:cNvCxnSpPr>
                <a:cxnSpLocks/>
              </p:cNvCxnSpPr>
              <p:nvPr/>
            </p:nvCxnSpPr>
            <p:spPr bwMode="auto">
              <a:xfrm>
                <a:off x="7994322" y="1929301"/>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666" name="Straight Connector 665">
                <a:extLst>
                  <a:ext uri="{FF2B5EF4-FFF2-40B4-BE49-F238E27FC236}">
                    <a16:creationId xmlns:a16="http://schemas.microsoft.com/office/drawing/2014/main" xmlns="" id="{59494DD3-1F26-4A9D-B190-AF397DAF4E32}"/>
                  </a:ext>
                </a:extLst>
              </p:cNvPr>
              <p:cNvCxnSpPr>
                <a:cxnSpLocks/>
              </p:cNvCxnSpPr>
              <p:nvPr/>
            </p:nvCxnSpPr>
            <p:spPr bwMode="auto">
              <a:xfrm>
                <a:off x="7972097" y="1929301"/>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667" name="Straight Connector 666">
                <a:extLst>
                  <a:ext uri="{FF2B5EF4-FFF2-40B4-BE49-F238E27FC236}">
                    <a16:creationId xmlns:a16="http://schemas.microsoft.com/office/drawing/2014/main" xmlns="" id="{02B1ADDE-F0EA-4DC4-AF46-5281DCE0DD18}"/>
                  </a:ext>
                </a:extLst>
              </p:cNvPr>
              <p:cNvCxnSpPr>
                <a:cxnSpLocks/>
              </p:cNvCxnSpPr>
              <p:nvPr/>
            </p:nvCxnSpPr>
            <p:spPr bwMode="auto">
              <a:xfrm>
                <a:off x="7953047" y="1929301"/>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668" name="Straight Connector 667">
                <a:extLst>
                  <a:ext uri="{FF2B5EF4-FFF2-40B4-BE49-F238E27FC236}">
                    <a16:creationId xmlns:a16="http://schemas.microsoft.com/office/drawing/2014/main" xmlns="" id="{88413A47-7630-49B5-A0D7-953218E9C55B}"/>
                  </a:ext>
                </a:extLst>
              </p:cNvPr>
              <p:cNvCxnSpPr>
                <a:cxnSpLocks/>
              </p:cNvCxnSpPr>
              <p:nvPr/>
            </p:nvCxnSpPr>
            <p:spPr bwMode="auto">
              <a:xfrm>
                <a:off x="7932939" y="1929301"/>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669" name="Straight Connector 668">
                <a:extLst>
                  <a:ext uri="{FF2B5EF4-FFF2-40B4-BE49-F238E27FC236}">
                    <a16:creationId xmlns:a16="http://schemas.microsoft.com/office/drawing/2014/main" xmlns="" id="{49D4CB33-A24B-467A-8CD2-6AF44D5CDDE7}"/>
                  </a:ext>
                </a:extLst>
              </p:cNvPr>
              <p:cNvCxnSpPr>
                <a:cxnSpLocks/>
              </p:cNvCxnSpPr>
              <p:nvPr/>
            </p:nvCxnSpPr>
            <p:spPr bwMode="auto">
              <a:xfrm>
                <a:off x="7927647" y="1929301"/>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670" name="Straight Connector 669">
                <a:extLst>
                  <a:ext uri="{FF2B5EF4-FFF2-40B4-BE49-F238E27FC236}">
                    <a16:creationId xmlns:a16="http://schemas.microsoft.com/office/drawing/2014/main" xmlns="" id="{9D042043-4CEF-464D-AE2A-E634A47A3E0C}"/>
                  </a:ext>
                </a:extLst>
              </p:cNvPr>
              <p:cNvCxnSpPr>
                <a:cxnSpLocks/>
              </p:cNvCxnSpPr>
              <p:nvPr/>
            </p:nvCxnSpPr>
            <p:spPr bwMode="auto">
              <a:xfrm>
                <a:off x="7919180" y="1929301"/>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671" name="Straight Connector 670">
                <a:extLst>
                  <a:ext uri="{FF2B5EF4-FFF2-40B4-BE49-F238E27FC236}">
                    <a16:creationId xmlns:a16="http://schemas.microsoft.com/office/drawing/2014/main" xmlns="" id="{12C976E5-2A28-4E3E-9CBC-E7E326D6CD8E}"/>
                  </a:ext>
                </a:extLst>
              </p:cNvPr>
              <p:cNvCxnSpPr>
                <a:cxnSpLocks/>
              </p:cNvCxnSpPr>
              <p:nvPr/>
            </p:nvCxnSpPr>
            <p:spPr bwMode="auto">
              <a:xfrm>
                <a:off x="7912830" y="1929301"/>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672" name="Straight Connector 671">
                <a:extLst>
                  <a:ext uri="{FF2B5EF4-FFF2-40B4-BE49-F238E27FC236}">
                    <a16:creationId xmlns:a16="http://schemas.microsoft.com/office/drawing/2014/main" xmlns="" id="{5DA8CEC2-3D07-4E42-8117-6F6B82804DFD}"/>
                  </a:ext>
                </a:extLst>
              </p:cNvPr>
              <p:cNvCxnSpPr>
                <a:cxnSpLocks/>
              </p:cNvCxnSpPr>
              <p:nvPr/>
            </p:nvCxnSpPr>
            <p:spPr bwMode="auto">
              <a:xfrm>
                <a:off x="7892722" y="1922951"/>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673" name="Straight Connector 672">
                <a:extLst>
                  <a:ext uri="{FF2B5EF4-FFF2-40B4-BE49-F238E27FC236}">
                    <a16:creationId xmlns:a16="http://schemas.microsoft.com/office/drawing/2014/main" xmlns="" id="{6DAC369B-2B43-4925-A529-47CE9936F712}"/>
                  </a:ext>
                </a:extLst>
              </p:cNvPr>
              <p:cNvCxnSpPr>
                <a:cxnSpLocks/>
              </p:cNvCxnSpPr>
              <p:nvPr/>
            </p:nvCxnSpPr>
            <p:spPr bwMode="auto">
              <a:xfrm>
                <a:off x="7886372" y="1922951"/>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674" name="Straight Connector 673">
                <a:extLst>
                  <a:ext uri="{FF2B5EF4-FFF2-40B4-BE49-F238E27FC236}">
                    <a16:creationId xmlns:a16="http://schemas.microsoft.com/office/drawing/2014/main" xmlns="" id="{34D5C48B-7D49-41A1-B06A-5E915F110B19}"/>
                  </a:ext>
                </a:extLst>
              </p:cNvPr>
              <p:cNvCxnSpPr>
                <a:cxnSpLocks/>
              </p:cNvCxnSpPr>
              <p:nvPr/>
            </p:nvCxnSpPr>
            <p:spPr bwMode="auto">
              <a:xfrm>
                <a:off x="7875789" y="1922951"/>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675" name="Straight Connector 674">
                <a:extLst>
                  <a:ext uri="{FF2B5EF4-FFF2-40B4-BE49-F238E27FC236}">
                    <a16:creationId xmlns:a16="http://schemas.microsoft.com/office/drawing/2014/main" xmlns="" id="{5B12E0E5-4CC6-4641-BD12-4344C5BF320E}"/>
                  </a:ext>
                </a:extLst>
              </p:cNvPr>
              <p:cNvCxnSpPr>
                <a:cxnSpLocks/>
              </p:cNvCxnSpPr>
              <p:nvPr/>
            </p:nvCxnSpPr>
            <p:spPr bwMode="auto">
              <a:xfrm>
                <a:off x="7870497" y="1922951"/>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676" name="Straight Connector 675">
                <a:extLst>
                  <a:ext uri="{FF2B5EF4-FFF2-40B4-BE49-F238E27FC236}">
                    <a16:creationId xmlns:a16="http://schemas.microsoft.com/office/drawing/2014/main" xmlns="" id="{CB974FC8-0A3F-4FED-8FAE-EE796BCA4780}"/>
                  </a:ext>
                </a:extLst>
              </p:cNvPr>
              <p:cNvCxnSpPr>
                <a:cxnSpLocks/>
              </p:cNvCxnSpPr>
              <p:nvPr/>
            </p:nvCxnSpPr>
            <p:spPr bwMode="auto">
              <a:xfrm>
                <a:off x="7870497" y="1919776"/>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677" name="Straight Connector 676">
                <a:extLst>
                  <a:ext uri="{FF2B5EF4-FFF2-40B4-BE49-F238E27FC236}">
                    <a16:creationId xmlns:a16="http://schemas.microsoft.com/office/drawing/2014/main" xmlns="" id="{AF09A8EA-01AD-41F1-87FE-AA1EFC1D959A}"/>
                  </a:ext>
                </a:extLst>
              </p:cNvPr>
              <p:cNvCxnSpPr>
                <a:cxnSpLocks/>
              </p:cNvCxnSpPr>
              <p:nvPr/>
            </p:nvCxnSpPr>
            <p:spPr bwMode="auto">
              <a:xfrm>
                <a:off x="7842980" y="1918718"/>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678" name="Straight Connector 677">
                <a:extLst>
                  <a:ext uri="{FF2B5EF4-FFF2-40B4-BE49-F238E27FC236}">
                    <a16:creationId xmlns:a16="http://schemas.microsoft.com/office/drawing/2014/main" xmlns="" id="{EDDE7692-5447-47AA-BD34-73CB4BBC1DA7}"/>
                  </a:ext>
                </a:extLst>
              </p:cNvPr>
              <p:cNvCxnSpPr>
                <a:cxnSpLocks/>
              </p:cNvCxnSpPr>
              <p:nvPr/>
            </p:nvCxnSpPr>
            <p:spPr bwMode="auto">
              <a:xfrm>
                <a:off x="7823930" y="1915543"/>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679" name="Straight Connector 678">
                <a:extLst>
                  <a:ext uri="{FF2B5EF4-FFF2-40B4-BE49-F238E27FC236}">
                    <a16:creationId xmlns:a16="http://schemas.microsoft.com/office/drawing/2014/main" xmlns="" id="{CECF08F5-CBB8-4F3A-8935-03884402E41A}"/>
                  </a:ext>
                </a:extLst>
              </p:cNvPr>
              <p:cNvCxnSpPr>
                <a:cxnSpLocks/>
              </p:cNvCxnSpPr>
              <p:nvPr/>
            </p:nvCxnSpPr>
            <p:spPr bwMode="auto">
              <a:xfrm>
                <a:off x="7815463" y="1911309"/>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680" name="Straight Connector 679">
                <a:extLst>
                  <a:ext uri="{FF2B5EF4-FFF2-40B4-BE49-F238E27FC236}">
                    <a16:creationId xmlns:a16="http://schemas.microsoft.com/office/drawing/2014/main" xmlns="" id="{59A61A52-83C6-42DC-911F-B34375770500}"/>
                  </a:ext>
                </a:extLst>
              </p:cNvPr>
              <p:cNvCxnSpPr>
                <a:cxnSpLocks/>
              </p:cNvCxnSpPr>
              <p:nvPr/>
            </p:nvCxnSpPr>
            <p:spPr bwMode="auto">
              <a:xfrm>
                <a:off x="7806996" y="1911309"/>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681" name="Straight Connector 680">
                <a:extLst>
                  <a:ext uri="{FF2B5EF4-FFF2-40B4-BE49-F238E27FC236}">
                    <a16:creationId xmlns:a16="http://schemas.microsoft.com/office/drawing/2014/main" xmlns="" id="{FFC12553-B148-4438-ADF6-DA07A11E6388}"/>
                  </a:ext>
                </a:extLst>
              </p:cNvPr>
              <p:cNvCxnSpPr>
                <a:cxnSpLocks/>
              </p:cNvCxnSpPr>
              <p:nvPr/>
            </p:nvCxnSpPr>
            <p:spPr bwMode="auto">
              <a:xfrm>
                <a:off x="7793238" y="1911309"/>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682" name="Straight Connector 681">
                <a:extLst>
                  <a:ext uri="{FF2B5EF4-FFF2-40B4-BE49-F238E27FC236}">
                    <a16:creationId xmlns:a16="http://schemas.microsoft.com/office/drawing/2014/main" xmlns="" id="{357ADC23-18C2-454A-9DD7-0B173E8358E9}"/>
                  </a:ext>
                </a:extLst>
              </p:cNvPr>
              <p:cNvCxnSpPr>
                <a:cxnSpLocks/>
              </p:cNvCxnSpPr>
              <p:nvPr/>
            </p:nvCxnSpPr>
            <p:spPr bwMode="auto">
              <a:xfrm>
                <a:off x="7784772" y="1907076"/>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683" name="Straight Connector 682">
                <a:extLst>
                  <a:ext uri="{FF2B5EF4-FFF2-40B4-BE49-F238E27FC236}">
                    <a16:creationId xmlns:a16="http://schemas.microsoft.com/office/drawing/2014/main" xmlns="" id="{6A5B1EDF-2CB7-456B-9CD2-8B125EEBBBE2}"/>
                  </a:ext>
                </a:extLst>
              </p:cNvPr>
              <p:cNvCxnSpPr>
                <a:cxnSpLocks/>
              </p:cNvCxnSpPr>
              <p:nvPr/>
            </p:nvCxnSpPr>
            <p:spPr bwMode="auto">
              <a:xfrm>
                <a:off x="7767838" y="1910251"/>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684" name="Straight Connector 683">
                <a:extLst>
                  <a:ext uri="{FF2B5EF4-FFF2-40B4-BE49-F238E27FC236}">
                    <a16:creationId xmlns:a16="http://schemas.microsoft.com/office/drawing/2014/main" xmlns="" id="{44D86E40-81C3-41DF-A07A-C8094B4203BF}"/>
                  </a:ext>
                </a:extLst>
              </p:cNvPr>
              <p:cNvCxnSpPr>
                <a:cxnSpLocks/>
              </p:cNvCxnSpPr>
              <p:nvPr/>
            </p:nvCxnSpPr>
            <p:spPr bwMode="auto">
              <a:xfrm>
                <a:off x="7746672" y="1910251"/>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685" name="Straight Connector 684">
                <a:extLst>
                  <a:ext uri="{FF2B5EF4-FFF2-40B4-BE49-F238E27FC236}">
                    <a16:creationId xmlns:a16="http://schemas.microsoft.com/office/drawing/2014/main" xmlns="" id="{FC8D908E-A781-4D34-B478-FDF4259A6E86}"/>
                  </a:ext>
                </a:extLst>
              </p:cNvPr>
              <p:cNvCxnSpPr>
                <a:cxnSpLocks/>
              </p:cNvCxnSpPr>
              <p:nvPr/>
            </p:nvCxnSpPr>
            <p:spPr bwMode="auto">
              <a:xfrm>
                <a:off x="7732913" y="1910251"/>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686" name="Straight Connector 685">
                <a:extLst>
                  <a:ext uri="{FF2B5EF4-FFF2-40B4-BE49-F238E27FC236}">
                    <a16:creationId xmlns:a16="http://schemas.microsoft.com/office/drawing/2014/main" xmlns="" id="{58C1EE45-B7B4-4BD9-A95E-A9BA540D700A}"/>
                  </a:ext>
                </a:extLst>
              </p:cNvPr>
              <p:cNvCxnSpPr>
                <a:cxnSpLocks/>
              </p:cNvCxnSpPr>
              <p:nvPr/>
            </p:nvCxnSpPr>
            <p:spPr bwMode="auto">
              <a:xfrm>
                <a:off x="7719155" y="1910251"/>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687" name="Straight Connector 686">
                <a:extLst>
                  <a:ext uri="{FF2B5EF4-FFF2-40B4-BE49-F238E27FC236}">
                    <a16:creationId xmlns:a16="http://schemas.microsoft.com/office/drawing/2014/main" xmlns="" id="{3DB5C56D-E0DD-4D0F-995C-78F72FFA9621}"/>
                  </a:ext>
                </a:extLst>
              </p:cNvPr>
              <p:cNvCxnSpPr>
                <a:cxnSpLocks/>
              </p:cNvCxnSpPr>
              <p:nvPr/>
            </p:nvCxnSpPr>
            <p:spPr bwMode="auto">
              <a:xfrm>
                <a:off x="7709630" y="1910251"/>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688" name="Straight Connector 687">
                <a:extLst>
                  <a:ext uri="{FF2B5EF4-FFF2-40B4-BE49-F238E27FC236}">
                    <a16:creationId xmlns:a16="http://schemas.microsoft.com/office/drawing/2014/main" xmlns="" id="{7A877131-371E-42A3-8855-B907369FEB62}"/>
                  </a:ext>
                </a:extLst>
              </p:cNvPr>
              <p:cNvCxnSpPr>
                <a:cxnSpLocks/>
              </p:cNvCxnSpPr>
              <p:nvPr/>
            </p:nvCxnSpPr>
            <p:spPr bwMode="auto">
              <a:xfrm>
                <a:off x="7697988" y="1904959"/>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689" name="Straight Connector 688">
                <a:extLst>
                  <a:ext uri="{FF2B5EF4-FFF2-40B4-BE49-F238E27FC236}">
                    <a16:creationId xmlns:a16="http://schemas.microsoft.com/office/drawing/2014/main" xmlns="" id="{086C3389-E47F-412C-BB86-1B037FF2817E}"/>
                  </a:ext>
                </a:extLst>
              </p:cNvPr>
              <p:cNvCxnSpPr>
                <a:cxnSpLocks/>
              </p:cNvCxnSpPr>
              <p:nvPr/>
            </p:nvCxnSpPr>
            <p:spPr bwMode="auto">
              <a:xfrm>
                <a:off x="7671530" y="1906017"/>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690" name="Straight Connector 689">
                <a:extLst>
                  <a:ext uri="{FF2B5EF4-FFF2-40B4-BE49-F238E27FC236}">
                    <a16:creationId xmlns:a16="http://schemas.microsoft.com/office/drawing/2014/main" xmlns="" id="{0F2B5339-0D8D-4E42-936F-DEE0B8F6364E}"/>
                  </a:ext>
                </a:extLst>
              </p:cNvPr>
              <p:cNvCxnSpPr>
                <a:cxnSpLocks/>
              </p:cNvCxnSpPr>
              <p:nvPr/>
            </p:nvCxnSpPr>
            <p:spPr bwMode="auto">
              <a:xfrm>
                <a:off x="7656713" y="1906017"/>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691" name="Straight Connector 690">
                <a:extLst>
                  <a:ext uri="{FF2B5EF4-FFF2-40B4-BE49-F238E27FC236}">
                    <a16:creationId xmlns:a16="http://schemas.microsoft.com/office/drawing/2014/main" xmlns="" id="{F660EFD2-AAD3-440D-ADBD-C0330548890C}"/>
                  </a:ext>
                </a:extLst>
              </p:cNvPr>
              <p:cNvCxnSpPr>
                <a:cxnSpLocks/>
              </p:cNvCxnSpPr>
              <p:nvPr/>
            </p:nvCxnSpPr>
            <p:spPr bwMode="auto">
              <a:xfrm>
                <a:off x="7629197" y="1898608"/>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692" name="Straight Connector 691">
                <a:extLst>
                  <a:ext uri="{FF2B5EF4-FFF2-40B4-BE49-F238E27FC236}">
                    <a16:creationId xmlns:a16="http://schemas.microsoft.com/office/drawing/2014/main" xmlns="" id="{5595F557-A079-45BA-BA43-5F44F0BD486A}"/>
                  </a:ext>
                </a:extLst>
              </p:cNvPr>
              <p:cNvCxnSpPr>
                <a:cxnSpLocks/>
              </p:cNvCxnSpPr>
              <p:nvPr/>
            </p:nvCxnSpPr>
            <p:spPr bwMode="auto">
              <a:xfrm>
                <a:off x="7610147" y="1898608"/>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693" name="Straight Connector 692">
                <a:extLst>
                  <a:ext uri="{FF2B5EF4-FFF2-40B4-BE49-F238E27FC236}">
                    <a16:creationId xmlns:a16="http://schemas.microsoft.com/office/drawing/2014/main" xmlns="" id="{D406BE60-D096-4B83-A999-3D757405D284}"/>
                  </a:ext>
                </a:extLst>
              </p:cNvPr>
              <p:cNvCxnSpPr>
                <a:cxnSpLocks/>
              </p:cNvCxnSpPr>
              <p:nvPr/>
            </p:nvCxnSpPr>
            <p:spPr bwMode="auto">
              <a:xfrm>
                <a:off x="7603797" y="1898608"/>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694" name="Straight Connector 693">
                <a:extLst>
                  <a:ext uri="{FF2B5EF4-FFF2-40B4-BE49-F238E27FC236}">
                    <a16:creationId xmlns:a16="http://schemas.microsoft.com/office/drawing/2014/main" xmlns="" id="{131AEBB4-54BD-4CD2-8E01-EBDA485BB3BE}"/>
                  </a:ext>
                </a:extLst>
              </p:cNvPr>
              <p:cNvCxnSpPr>
                <a:cxnSpLocks/>
              </p:cNvCxnSpPr>
              <p:nvPr/>
            </p:nvCxnSpPr>
            <p:spPr bwMode="auto">
              <a:xfrm>
                <a:off x="7599564" y="1898608"/>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695" name="Straight Connector 694">
                <a:extLst>
                  <a:ext uri="{FF2B5EF4-FFF2-40B4-BE49-F238E27FC236}">
                    <a16:creationId xmlns:a16="http://schemas.microsoft.com/office/drawing/2014/main" xmlns="" id="{AFFF3CA5-2DEC-4C3C-8D7E-13BA330FEB2D}"/>
                  </a:ext>
                </a:extLst>
              </p:cNvPr>
              <p:cNvCxnSpPr>
                <a:cxnSpLocks/>
              </p:cNvCxnSpPr>
              <p:nvPr/>
            </p:nvCxnSpPr>
            <p:spPr bwMode="auto">
              <a:xfrm>
                <a:off x="7590039" y="1898608"/>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696" name="Straight Connector 695">
                <a:extLst>
                  <a:ext uri="{FF2B5EF4-FFF2-40B4-BE49-F238E27FC236}">
                    <a16:creationId xmlns:a16="http://schemas.microsoft.com/office/drawing/2014/main" xmlns="" id="{742808D4-A1CC-4DF3-A3F0-C28909C6DDD3}"/>
                  </a:ext>
                </a:extLst>
              </p:cNvPr>
              <p:cNvCxnSpPr>
                <a:cxnSpLocks/>
              </p:cNvCxnSpPr>
              <p:nvPr/>
            </p:nvCxnSpPr>
            <p:spPr bwMode="auto">
              <a:xfrm>
                <a:off x="7570989" y="1898608"/>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697" name="Straight Connector 696">
                <a:extLst>
                  <a:ext uri="{FF2B5EF4-FFF2-40B4-BE49-F238E27FC236}">
                    <a16:creationId xmlns:a16="http://schemas.microsoft.com/office/drawing/2014/main" xmlns="" id="{1078B530-609A-4181-A4D3-56F637C13EB3}"/>
                  </a:ext>
                </a:extLst>
              </p:cNvPr>
              <p:cNvCxnSpPr>
                <a:cxnSpLocks/>
              </p:cNvCxnSpPr>
              <p:nvPr/>
            </p:nvCxnSpPr>
            <p:spPr bwMode="auto">
              <a:xfrm>
                <a:off x="7558289" y="1893316"/>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698" name="Straight Connector 697">
                <a:extLst>
                  <a:ext uri="{FF2B5EF4-FFF2-40B4-BE49-F238E27FC236}">
                    <a16:creationId xmlns:a16="http://schemas.microsoft.com/office/drawing/2014/main" xmlns="" id="{3F461464-4FEC-4FF7-B360-2F13A53BF8EB}"/>
                  </a:ext>
                </a:extLst>
              </p:cNvPr>
              <p:cNvCxnSpPr>
                <a:cxnSpLocks/>
              </p:cNvCxnSpPr>
              <p:nvPr/>
            </p:nvCxnSpPr>
            <p:spPr bwMode="auto">
              <a:xfrm>
                <a:off x="7526539" y="1893316"/>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699" name="Straight Connector 698">
                <a:extLst>
                  <a:ext uri="{FF2B5EF4-FFF2-40B4-BE49-F238E27FC236}">
                    <a16:creationId xmlns:a16="http://schemas.microsoft.com/office/drawing/2014/main" xmlns="" id="{A70A8695-DAB0-4E6A-84A7-658FF2243E68}"/>
                  </a:ext>
                </a:extLst>
              </p:cNvPr>
              <p:cNvCxnSpPr>
                <a:cxnSpLocks/>
              </p:cNvCxnSpPr>
              <p:nvPr/>
            </p:nvCxnSpPr>
            <p:spPr bwMode="auto">
              <a:xfrm>
                <a:off x="7539239" y="1893316"/>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703" name="Straight Connector 702">
                <a:extLst>
                  <a:ext uri="{FF2B5EF4-FFF2-40B4-BE49-F238E27FC236}">
                    <a16:creationId xmlns:a16="http://schemas.microsoft.com/office/drawing/2014/main" xmlns="" id="{289B5008-ECF0-40B7-AF73-389E7BB73CD5}"/>
                  </a:ext>
                </a:extLst>
              </p:cNvPr>
              <p:cNvCxnSpPr>
                <a:cxnSpLocks/>
              </p:cNvCxnSpPr>
              <p:nvPr/>
            </p:nvCxnSpPr>
            <p:spPr bwMode="auto">
              <a:xfrm>
                <a:off x="7505372" y="1893316"/>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704" name="Straight Connector 703">
                <a:extLst>
                  <a:ext uri="{FF2B5EF4-FFF2-40B4-BE49-F238E27FC236}">
                    <a16:creationId xmlns:a16="http://schemas.microsoft.com/office/drawing/2014/main" xmlns="" id="{A592062E-212E-404E-92E6-F6ED5BA70699}"/>
                  </a:ext>
                </a:extLst>
              </p:cNvPr>
              <p:cNvCxnSpPr>
                <a:cxnSpLocks/>
              </p:cNvCxnSpPr>
              <p:nvPr/>
            </p:nvCxnSpPr>
            <p:spPr bwMode="auto">
              <a:xfrm>
                <a:off x="7484206" y="1893316"/>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705" name="Straight Connector 704">
                <a:extLst>
                  <a:ext uri="{FF2B5EF4-FFF2-40B4-BE49-F238E27FC236}">
                    <a16:creationId xmlns:a16="http://schemas.microsoft.com/office/drawing/2014/main" xmlns="" id="{FD19684E-71F4-48A7-BD13-8E560E966A9D}"/>
                  </a:ext>
                </a:extLst>
              </p:cNvPr>
              <p:cNvCxnSpPr>
                <a:cxnSpLocks/>
              </p:cNvCxnSpPr>
              <p:nvPr/>
            </p:nvCxnSpPr>
            <p:spPr bwMode="auto">
              <a:xfrm>
                <a:off x="7466214" y="1893316"/>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706" name="Straight Connector 705">
                <a:extLst>
                  <a:ext uri="{FF2B5EF4-FFF2-40B4-BE49-F238E27FC236}">
                    <a16:creationId xmlns:a16="http://schemas.microsoft.com/office/drawing/2014/main" xmlns="" id="{73458F78-1F84-4EA9-A9B9-338DE9A94C45}"/>
                  </a:ext>
                </a:extLst>
              </p:cNvPr>
              <p:cNvCxnSpPr>
                <a:cxnSpLocks/>
              </p:cNvCxnSpPr>
              <p:nvPr/>
            </p:nvCxnSpPr>
            <p:spPr bwMode="auto">
              <a:xfrm>
                <a:off x="7435522" y="1890141"/>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707" name="Straight Connector 706">
                <a:extLst>
                  <a:ext uri="{FF2B5EF4-FFF2-40B4-BE49-F238E27FC236}">
                    <a16:creationId xmlns:a16="http://schemas.microsoft.com/office/drawing/2014/main" xmlns="" id="{0459E322-91BB-4465-96D2-F7C22079A5C9}"/>
                  </a:ext>
                </a:extLst>
              </p:cNvPr>
              <p:cNvCxnSpPr>
                <a:cxnSpLocks/>
              </p:cNvCxnSpPr>
              <p:nvPr/>
            </p:nvCxnSpPr>
            <p:spPr bwMode="auto">
              <a:xfrm>
                <a:off x="7422822" y="1890141"/>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708" name="Straight Connector 707">
                <a:extLst>
                  <a:ext uri="{FF2B5EF4-FFF2-40B4-BE49-F238E27FC236}">
                    <a16:creationId xmlns:a16="http://schemas.microsoft.com/office/drawing/2014/main" xmlns="" id="{26BD4C48-4E88-469E-9FCB-8F87E502B4D4}"/>
                  </a:ext>
                </a:extLst>
              </p:cNvPr>
              <p:cNvCxnSpPr>
                <a:cxnSpLocks/>
              </p:cNvCxnSpPr>
              <p:nvPr/>
            </p:nvCxnSpPr>
            <p:spPr bwMode="auto">
              <a:xfrm>
                <a:off x="7397421" y="1890141"/>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709" name="Straight Connector 708">
                <a:extLst>
                  <a:ext uri="{FF2B5EF4-FFF2-40B4-BE49-F238E27FC236}">
                    <a16:creationId xmlns:a16="http://schemas.microsoft.com/office/drawing/2014/main" xmlns="" id="{A28F2957-A8C5-4B47-81E3-9D10D6C6CACE}"/>
                  </a:ext>
                </a:extLst>
              </p:cNvPr>
              <p:cNvCxnSpPr>
                <a:cxnSpLocks/>
              </p:cNvCxnSpPr>
              <p:nvPr/>
            </p:nvCxnSpPr>
            <p:spPr bwMode="auto">
              <a:xfrm>
                <a:off x="7382604" y="1890141"/>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710" name="Straight Connector 709">
                <a:extLst>
                  <a:ext uri="{FF2B5EF4-FFF2-40B4-BE49-F238E27FC236}">
                    <a16:creationId xmlns:a16="http://schemas.microsoft.com/office/drawing/2014/main" xmlns="" id="{34D62520-548D-4C2D-8CE5-CBECEF438AE6}"/>
                  </a:ext>
                </a:extLst>
              </p:cNvPr>
              <p:cNvCxnSpPr>
                <a:cxnSpLocks/>
              </p:cNvCxnSpPr>
              <p:nvPr/>
            </p:nvCxnSpPr>
            <p:spPr bwMode="auto">
              <a:xfrm>
                <a:off x="7352970" y="1889083"/>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711" name="Straight Connector 710">
                <a:extLst>
                  <a:ext uri="{FF2B5EF4-FFF2-40B4-BE49-F238E27FC236}">
                    <a16:creationId xmlns:a16="http://schemas.microsoft.com/office/drawing/2014/main" xmlns="" id="{7DA4B8FC-7C11-4CEF-B6AA-CCCE47321D03}"/>
                  </a:ext>
                </a:extLst>
              </p:cNvPr>
              <p:cNvCxnSpPr>
                <a:cxnSpLocks/>
              </p:cNvCxnSpPr>
              <p:nvPr/>
            </p:nvCxnSpPr>
            <p:spPr bwMode="auto">
              <a:xfrm>
                <a:off x="7328628" y="1889083"/>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712" name="Straight Connector 711">
                <a:extLst>
                  <a:ext uri="{FF2B5EF4-FFF2-40B4-BE49-F238E27FC236}">
                    <a16:creationId xmlns:a16="http://schemas.microsoft.com/office/drawing/2014/main" xmlns="" id="{4334A1BB-C46A-4766-B286-397B3E0503EA}"/>
                  </a:ext>
                </a:extLst>
              </p:cNvPr>
              <p:cNvCxnSpPr>
                <a:cxnSpLocks/>
              </p:cNvCxnSpPr>
              <p:nvPr/>
            </p:nvCxnSpPr>
            <p:spPr bwMode="auto">
              <a:xfrm>
                <a:off x="7325453" y="1889083"/>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713" name="Straight Connector 712">
                <a:extLst>
                  <a:ext uri="{FF2B5EF4-FFF2-40B4-BE49-F238E27FC236}">
                    <a16:creationId xmlns:a16="http://schemas.microsoft.com/office/drawing/2014/main" xmlns="" id="{0FAEB714-4B88-4145-B640-94F0C4D764E8}"/>
                  </a:ext>
                </a:extLst>
              </p:cNvPr>
              <p:cNvCxnSpPr>
                <a:cxnSpLocks/>
              </p:cNvCxnSpPr>
              <p:nvPr/>
            </p:nvCxnSpPr>
            <p:spPr bwMode="auto">
              <a:xfrm>
                <a:off x="7310636" y="1889083"/>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714" name="Straight Connector 713">
                <a:extLst>
                  <a:ext uri="{FF2B5EF4-FFF2-40B4-BE49-F238E27FC236}">
                    <a16:creationId xmlns:a16="http://schemas.microsoft.com/office/drawing/2014/main" xmlns="" id="{CEA50563-8697-44C5-8C44-543BDE1761F4}"/>
                  </a:ext>
                </a:extLst>
              </p:cNvPr>
              <p:cNvCxnSpPr>
                <a:cxnSpLocks/>
              </p:cNvCxnSpPr>
              <p:nvPr/>
            </p:nvCxnSpPr>
            <p:spPr bwMode="auto">
              <a:xfrm>
                <a:off x="7294761" y="1885908"/>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715" name="Straight Connector 714">
                <a:extLst>
                  <a:ext uri="{FF2B5EF4-FFF2-40B4-BE49-F238E27FC236}">
                    <a16:creationId xmlns:a16="http://schemas.microsoft.com/office/drawing/2014/main" xmlns="" id="{CD392356-A483-4DF1-936B-ADBDA4FD0B8B}"/>
                  </a:ext>
                </a:extLst>
              </p:cNvPr>
              <p:cNvCxnSpPr>
                <a:cxnSpLocks/>
              </p:cNvCxnSpPr>
              <p:nvPr/>
            </p:nvCxnSpPr>
            <p:spPr bwMode="auto">
              <a:xfrm>
                <a:off x="7271478" y="1885908"/>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716" name="Straight Connector 715">
                <a:extLst>
                  <a:ext uri="{FF2B5EF4-FFF2-40B4-BE49-F238E27FC236}">
                    <a16:creationId xmlns:a16="http://schemas.microsoft.com/office/drawing/2014/main" xmlns="" id="{B1534C28-65A3-4BB6-857D-C2DCC332D428}"/>
                  </a:ext>
                </a:extLst>
              </p:cNvPr>
              <p:cNvCxnSpPr>
                <a:cxnSpLocks/>
              </p:cNvCxnSpPr>
              <p:nvPr/>
            </p:nvCxnSpPr>
            <p:spPr bwMode="auto">
              <a:xfrm>
                <a:off x="7267244" y="1885908"/>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717" name="Straight Connector 716">
                <a:extLst>
                  <a:ext uri="{FF2B5EF4-FFF2-40B4-BE49-F238E27FC236}">
                    <a16:creationId xmlns:a16="http://schemas.microsoft.com/office/drawing/2014/main" xmlns="" id="{85B79FC0-9ECF-4300-A9ED-40F320C228DC}"/>
                  </a:ext>
                </a:extLst>
              </p:cNvPr>
              <p:cNvCxnSpPr>
                <a:cxnSpLocks/>
              </p:cNvCxnSpPr>
              <p:nvPr/>
            </p:nvCxnSpPr>
            <p:spPr bwMode="auto">
              <a:xfrm>
                <a:off x="7258777" y="1885908"/>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718" name="Straight Connector 717">
                <a:extLst>
                  <a:ext uri="{FF2B5EF4-FFF2-40B4-BE49-F238E27FC236}">
                    <a16:creationId xmlns:a16="http://schemas.microsoft.com/office/drawing/2014/main" xmlns="" id="{1C60A7C6-7D0D-4D1A-AA56-3971ABC6A970}"/>
                  </a:ext>
                </a:extLst>
              </p:cNvPr>
              <p:cNvCxnSpPr>
                <a:cxnSpLocks/>
              </p:cNvCxnSpPr>
              <p:nvPr/>
            </p:nvCxnSpPr>
            <p:spPr bwMode="auto">
              <a:xfrm>
                <a:off x="7237610" y="1885908"/>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719" name="Straight Connector 718">
                <a:extLst>
                  <a:ext uri="{FF2B5EF4-FFF2-40B4-BE49-F238E27FC236}">
                    <a16:creationId xmlns:a16="http://schemas.microsoft.com/office/drawing/2014/main" xmlns="" id="{3E15A33F-A121-4D9E-B699-06F1151F19C1}"/>
                  </a:ext>
                </a:extLst>
              </p:cNvPr>
              <p:cNvCxnSpPr>
                <a:cxnSpLocks/>
              </p:cNvCxnSpPr>
              <p:nvPr/>
            </p:nvCxnSpPr>
            <p:spPr bwMode="auto">
              <a:xfrm>
                <a:off x="7216444" y="1885908"/>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720" name="Straight Connector 719">
                <a:extLst>
                  <a:ext uri="{FF2B5EF4-FFF2-40B4-BE49-F238E27FC236}">
                    <a16:creationId xmlns:a16="http://schemas.microsoft.com/office/drawing/2014/main" xmlns="" id="{BC47B453-CA1C-4CDD-B32D-9EF7E361768D}"/>
                  </a:ext>
                </a:extLst>
              </p:cNvPr>
              <p:cNvCxnSpPr>
                <a:cxnSpLocks/>
              </p:cNvCxnSpPr>
              <p:nvPr/>
            </p:nvCxnSpPr>
            <p:spPr bwMode="auto">
              <a:xfrm>
                <a:off x="7194219" y="1885908"/>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721" name="Straight Connector 720">
                <a:extLst>
                  <a:ext uri="{FF2B5EF4-FFF2-40B4-BE49-F238E27FC236}">
                    <a16:creationId xmlns:a16="http://schemas.microsoft.com/office/drawing/2014/main" xmlns="" id="{C40C7264-DCD0-4415-9E32-E9635DF2138D}"/>
                  </a:ext>
                </a:extLst>
              </p:cNvPr>
              <p:cNvCxnSpPr>
                <a:cxnSpLocks/>
              </p:cNvCxnSpPr>
              <p:nvPr/>
            </p:nvCxnSpPr>
            <p:spPr bwMode="auto">
              <a:xfrm>
                <a:off x="7174110" y="1878500"/>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722" name="Straight Connector 721">
                <a:extLst>
                  <a:ext uri="{FF2B5EF4-FFF2-40B4-BE49-F238E27FC236}">
                    <a16:creationId xmlns:a16="http://schemas.microsoft.com/office/drawing/2014/main" xmlns="" id="{7F224CC3-2972-4B44-8875-44492DA8DDD8}"/>
                  </a:ext>
                </a:extLst>
              </p:cNvPr>
              <p:cNvCxnSpPr>
                <a:cxnSpLocks/>
              </p:cNvCxnSpPr>
              <p:nvPr/>
            </p:nvCxnSpPr>
            <p:spPr bwMode="auto">
              <a:xfrm>
                <a:off x="7166702" y="1878500"/>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723" name="Straight Connector 722">
                <a:extLst>
                  <a:ext uri="{FF2B5EF4-FFF2-40B4-BE49-F238E27FC236}">
                    <a16:creationId xmlns:a16="http://schemas.microsoft.com/office/drawing/2014/main" xmlns="" id="{305B74F8-5BC6-4E07-A739-7D27DBB2560D}"/>
                  </a:ext>
                </a:extLst>
              </p:cNvPr>
              <p:cNvCxnSpPr>
                <a:cxnSpLocks/>
              </p:cNvCxnSpPr>
              <p:nvPr/>
            </p:nvCxnSpPr>
            <p:spPr bwMode="auto">
              <a:xfrm>
                <a:off x="7156118" y="1878500"/>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724" name="Straight Connector 723">
                <a:extLst>
                  <a:ext uri="{FF2B5EF4-FFF2-40B4-BE49-F238E27FC236}">
                    <a16:creationId xmlns:a16="http://schemas.microsoft.com/office/drawing/2014/main" xmlns="" id="{CC1E0578-4428-4D07-9A16-0DDA0D82BDCF}"/>
                  </a:ext>
                </a:extLst>
              </p:cNvPr>
              <p:cNvCxnSpPr>
                <a:cxnSpLocks/>
              </p:cNvCxnSpPr>
              <p:nvPr/>
            </p:nvCxnSpPr>
            <p:spPr bwMode="auto">
              <a:xfrm>
                <a:off x="7141302" y="1872150"/>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725" name="Straight Connector 724">
                <a:extLst>
                  <a:ext uri="{FF2B5EF4-FFF2-40B4-BE49-F238E27FC236}">
                    <a16:creationId xmlns:a16="http://schemas.microsoft.com/office/drawing/2014/main" xmlns="" id="{CDDBCCFE-6E96-4C6B-BB65-D240C4B20D8B}"/>
                  </a:ext>
                </a:extLst>
              </p:cNvPr>
              <p:cNvCxnSpPr>
                <a:cxnSpLocks/>
              </p:cNvCxnSpPr>
              <p:nvPr/>
            </p:nvCxnSpPr>
            <p:spPr bwMode="auto">
              <a:xfrm>
                <a:off x="7130719" y="1872150"/>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726" name="Straight Connector 725">
                <a:extLst>
                  <a:ext uri="{FF2B5EF4-FFF2-40B4-BE49-F238E27FC236}">
                    <a16:creationId xmlns:a16="http://schemas.microsoft.com/office/drawing/2014/main" xmlns="" id="{10D141E4-281D-4B68-A0AA-56C5ACB76869}"/>
                  </a:ext>
                </a:extLst>
              </p:cNvPr>
              <p:cNvCxnSpPr>
                <a:cxnSpLocks/>
              </p:cNvCxnSpPr>
              <p:nvPr/>
            </p:nvCxnSpPr>
            <p:spPr bwMode="auto">
              <a:xfrm>
                <a:off x="7120136" y="1872150"/>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727" name="Straight Connector 726">
                <a:extLst>
                  <a:ext uri="{FF2B5EF4-FFF2-40B4-BE49-F238E27FC236}">
                    <a16:creationId xmlns:a16="http://schemas.microsoft.com/office/drawing/2014/main" xmlns="" id="{8244DE3C-C38A-480E-8A4A-0495609AB412}"/>
                  </a:ext>
                </a:extLst>
              </p:cNvPr>
              <p:cNvCxnSpPr>
                <a:cxnSpLocks/>
              </p:cNvCxnSpPr>
              <p:nvPr/>
            </p:nvCxnSpPr>
            <p:spPr bwMode="auto">
              <a:xfrm>
                <a:off x="7102144" y="1872150"/>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728" name="Straight Connector 727">
                <a:extLst>
                  <a:ext uri="{FF2B5EF4-FFF2-40B4-BE49-F238E27FC236}">
                    <a16:creationId xmlns:a16="http://schemas.microsoft.com/office/drawing/2014/main" xmlns="" id="{1F1BD30B-2AF6-415D-BBDB-F783562857CD}"/>
                  </a:ext>
                </a:extLst>
              </p:cNvPr>
              <p:cNvCxnSpPr>
                <a:cxnSpLocks/>
              </p:cNvCxnSpPr>
              <p:nvPr/>
            </p:nvCxnSpPr>
            <p:spPr bwMode="auto">
              <a:xfrm>
                <a:off x="7084152" y="1870033"/>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729" name="Straight Connector 728">
                <a:extLst>
                  <a:ext uri="{FF2B5EF4-FFF2-40B4-BE49-F238E27FC236}">
                    <a16:creationId xmlns:a16="http://schemas.microsoft.com/office/drawing/2014/main" xmlns="" id="{C92C80DF-3837-4D4A-AD53-E46C3553D047}"/>
                  </a:ext>
                </a:extLst>
              </p:cNvPr>
              <p:cNvCxnSpPr>
                <a:cxnSpLocks/>
              </p:cNvCxnSpPr>
              <p:nvPr/>
            </p:nvCxnSpPr>
            <p:spPr bwMode="auto">
              <a:xfrm>
                <a:off x="7073569" y="1870033"/>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730" name="Straight Connector 729">
                <a:extLst>
                  <a:ext uri="{FF2B5EF4-FFF2-40B4-BE49-F238E27FC236}">
                    <a16:creationId xmlns:a16="http://schemas.microsoft.com/office/drawing/2014/main" xmlns="" id="{23C4B3D8-42F9-4BE9-B532-CD09A2BBAE6A}"/>
                  </a:ext>
                </a:extLst>
              </p:cNvPr>
              <p:cNvCxnSpPr>
                <a:cxnSpLocks/>
              </p:cNvCxnSpPr>
              <p:nvPr/>
            </p:nvCxnSpPr>
            <p:spPr bwMode="auto">
              <a:xfrm>
                <a:off x="7069335" y="1870033"/>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731" name="Straight Connector 730">
                <a:extLst>
                  <a:ext uri="{FF2B5EF4-FFF2-40B4-BE49-F238E27FC236}">
                    <a16:creationId xmlns:a16="http://schemas.microsoft.com/office/drawing/2014/main" xmlns="" id="{6935DF6E-7A76-4163-8E81-6E68B1C4A098}"/>
                  </a:ext>
                </a:extLst>
              </p:cNvPr>
              <p:cNvCxnSpPr>
                <a:cxnSpLocks/>
              </p:cNvCxnSpPr>
              <p:nvPr/>
            </p:nvCxnSpPr>
            <p:spPr bwMode="auto">
              <a:xfrm>
                <a:off x="7046052" y="1870033"/>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732" name="Straight Connector 731">
                <a:extLst>
                  <a:ext uri="{FF2B5EF4-FFF2-40B4-BE49-F238E27FC236}">
                    <a16:creationId xmlns:a16="http://schemas.microsoft.com/office/drawing/2014/main" xmlns="" id="{5A0D4EC0-79DE-4456-95E2-B9FEF6E7385E}"/>
                  </a:ext>
                </a:extLst>
              </p:cNvPr>
              <p:cNvCxnSpPr>
                <a:cxnSpLocks/>
              </p:cNvCxnSpPr>
              <p:nvPr/>
            </p:nvCxnSpPr>
            <p:spPr bwMode="auto">
              <a:xfrm>
                <a:off x="7028061" y="1858392"/>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733" name="Straight Connector 732">
                <a:extLst>
                  <a:ext uri="{FF2B5EF4-FFF2-40B4-BE49-F238E27FC236}">
                    <a16:creationId xmlns:a16="http://schemas.microsoft.com/office/drawing/2014/main" xmlns="" id="{41F50FAB-F26C-4157-83F6-F67ABB6D503F}"/>
                  </a:ext>
                </a:extLst>
              </p:cNvPr>
              <p:cNvCxnSpPr>
                <a:cxnSpLocks/>
              </p:cNvCxnSpPr>
              <p:nvPr/>
            </p:nvCxnSpPr>
            <p:spPr bwMode="auto">
              <a:xfrm>
                <a:off x="7011127" y="1858392"/>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734" name="Straight Connector 733">
                <a:extLst>
                  <a:ext uri="{FF2B5EF4-FFF2-40B4-BE49-F238E27FC236}">
                    <a16:creationId xmlns:a16="http://schemas.microsoft.com/office/drawing/2014/main" xmlns="" id="{73624D24-A61F-43CE-A97C-838FD92D49C0}"/>
                  </a:ext>
                </a:extLst>
              </p:cNvPr>
              <p:cNvCxnSpPr>
                <a:cxnSpLocks/>
              </p:cNvCxnSpPr>
              <p:nvPr/>
            </p:nvCxnSpPr>
            <p:spPr bwMode="auto">
              <a:xfrm>
                <a:off x="7005836" y="1858392"/>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735" name="Straight Connector 734">
                <a:extLst>
                  <a:ext uri="{FF2B5EF4-FFF2-40B4-BE49-F238E27FC236}">
                    <a16:creationId xmlns:a16="http://schemas.microsoft.com/office/drawing/2014/main" xmlns="" id="{ECE455A7-72D8-48BB-B3A6-3A44A13EA2C7}"/>
                  </a:ext>
                </a:extLst>
              </p:cNvPr>
              <p:cNvCxnSpPr>
                <a:cxnSpLocks/>
              </p:cNvCxnSpPr>
              <p:nvPr/>
            </p:nvCxnSpPr>
            <p:spPr bwMode="auto">
              <a:xfrm>
                <a:off x="6988903" y="1857334"/>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736" name="Straight Connector 735">
                <a:extLst>
                  <a:ext uri="{FF2B5EF4-FFF2-40B4-BE49-F238E27FC236}">
                    <a16:creationId xmlns:a16="http://schemas.microsoft.com/office/drawing/2014/main" xmlns="" id="{AC490F98-9EFE-44B7-B052-6DCD373DA22B}"/>
                  </a:ext>
                </a:extLst>
              </p:cNvPr>
              <p:cNvCxnSpPr>
                <a:cxnSpLocks/>
              </p:cNvCxnSpPr>
              <p:nvPr/>
            </p:nvCxnSpPr>
            <p:spPr bwMode="auto">
              <a:xfrm>
                <a:off x="6968794" y="1857334"/>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737" name="Straight Connector 736">
                <a:extLst>
                  <a:ext uri="{FF2B5EF4-FFF2-40B4-BE49-F238E27FC236}">
                    <a16:creationId xmlns:a16="http://schemas.microsoft.com/office/drawing/2014/main" xmlns="" id="{DD06B217-104E-47AD-A7E4-8CEC873E2B7A}"/>
                  </a:ext>
                </a:extLst>
              </p:cNvPr>
              <p:cNvCxnSpPr>
                <a:cxnSpLocks/>
              </p:cNvCxnSpPr>
              <p:nvPr/>
            </p:nvCxnSpPr>
            <p:spPr bwMode="auto">
              <a:xfrm>
                <a:off x="6952919" y="1857334"/>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738" name="Straight Connector 737">
                <a:extLst>
                  <a:ext uri="{FF2B5EF4-FFF2-40B4-BE49-F238E27FC236}">
                    <a16:creationId xmlns:a16="http://schemas.microsoft.com/office/drawing/2014/main" xmlns="" id="{3891C6F3-6305-4B9C-AB85-0820A37B0378}"/>
                  </a:ext>
                </a:extLst>
              </p:cNvPr>
              <p:cNvCxnSpPr>
                <a:cxnSpLocks/>
              </p:cNvCxnSpPr>
              <p:nvPr/>
            </p:nvCxnSpPr>
            <p:spPr bwMode="auto">
              <a:xfrm>
                <a:off x="6949744" y="1857334"/>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739" name="Straight Connector 738">
                <a:extLst>
                  <a:ext uri="{FF2B5EF4-FFF2-40B4-BE49-F238E27FC236}">
                    <a16:creationId xmlns:a16="http://schemas.microsoft.com/office/drawing/2014/main" xmlns="" id="{1BD5A8C0-6AB9-48B0-898C-4DBAC8B7895C}"/>
                  </a:ext>
                </a:extLst>
              </p:cNvPr>
              <p:cNvCxnSpPr>
                <a:cxnSpLocks/>
              </p:cNvCxnSpPr>
              <p:nvPr/>
            </p:nvCxnSpPr>
            <p:spPr bwMode="auto">
              <a:xfrm>
                <a:off x="6929636" y="1857334"/>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740" name="Straight Connector 739">
                <a:extLst>
                  <a:ext uri="{FF2B5EF4-FFF2-40B4-BE49-F238E27FC236}">
                    <a16:creationId xmlns:a16="http://schemas.microsoft.com/office/drawing/2014/main" xmlns="" id="{FC9302D5-ED2C-4B66-BE9C-5A5782B0ACAA}"/>
                  </a:ext>
                </a:extLst>
              </p:cNvPr>
              <p:cNvCxnSpPr>
                <a:cxnSpLocks/>
              </p:cNvCxnSpPr>
              <p:nvPr/>
            </p:nvCxnSpPr>
            <p:spPr bwMode="auto">
              <a:xfrm>
                <a:off x="6915877" y="1854159"/>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741" name="Straight Connector 740">
                <a:extLst>
                  <a:ext uri="{FF2B5EF4-FFF2-40B4-BE49-F238E27FC236}">
                    <a16:creationId xmlns:a16="http://schemas.microsoft.com/office/drawing/2014/main" xmlns="" id="{DAEDAD5D-3908-4387-9B47-C1DE20BB4888}"/>
                  </a:ext>
                </a:extLst>
              </p:cNvPr>
              <p:cNvCxnSpPr>
                <a:cxnSpLocks/>
              </p:cNvCxnSpPr>
              <p:nvPr/>
            </p:nvCxnSpPr>
            <p:spPr bwMode="auto">
              <a:xfrm>
                <a:off x="6908469" y="1854159"/>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742" name="Straight Connector 741">
                <a:extLst>
                  <a:ext uri="{FF2B5EF4-FFF2-40B4-BE49-F238E27FC236}">
                    <a16:creationId xmlns:a16="http://schemas.microsoft.com/office/drawing/2014/main" xmlns="" id="{D1E02F38-863B-49AD-ABBF-FBBED6D9BF6F}"/>
                  </a:ext>
                </a:extLst>
              </p:cNvPr>
              <p:cNvCxnSpPr>
                <a:cxnSpLocks/>
              </p:cNvCxnSpPr>
              <p:nvPr/>
            </p:nvCxnSpPr>
            <p:spPr bwMode="auto">
              <a:xfrm>
                <a:off x="6898944" y="1854159"/>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743" name="Straight Connector 742">
                <a:extLst>
                  <a:ext uri="{FF2B5EF4-FFF2-40B4-BE49-F238E27FC236}">
                    <a16:creationId xmlns:a16="http://schemas.microsoft.com/office/drawing/2014/main" xmlns="" id="{EAC98AD1-24A3-4E8B-863F-1FDACDBE0A6B}"/>
                  </a:ext>
                </a:extLst>
              </p:cNvPr>
              <p:cNvCxnSpPr>
                <a:cxnSpLocks/>
              </p:cNvCxnSpPr>
              <p:nvPr/>
            </p:nvCxnSpPr>
            <p:spPr bwMode="auto">
              <a:xfrm>
                <a:off x="6879894" y="1854159"/>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744" name="Straight Connector 743">
                <a:extLst>
                  <a:ext uri="{FF2B5EF4-FFF2-40B4-BE49-F238E27FC236}">
                    <a16:creationId xmlns:a16="http://schemas.microsoft.com/office/drawing/2014/main" xmlns="" id="{1FD637A9-CD13-4581-98A1-F7E8C4C625CC}"/>
                  </a:ext>
                </a:extLst>
              </p:cNvPr>
              <p:cNvCxnSpPr>
                <a:cxnSpLocks/>
              </p:cNvCxnSpPr>
              <p:nvPr/>
            </p:nvCxnSpPr>
            <p:spPr bwMode="auto">
              <a:xfrm>
                <a:off x="6850261" y="1854159"/>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745" name="Straight Connector 744">
                <a:extLst>
                  <a:ext uri="{FF2B5EF4-FFF2-40B4-BE49-F238E27FC236}">
                    <a16:creationId xmlns:a16="http://schemas.microsoft.com/office/drawing/2014/main" xmlns="" id="{6295DDD9-7EBF-4144-83BA-DDDA91AB7C81}"/>
                  </a:ext>
                </a:extLst>
              </p:cNvPr>
              <p:cNvCxnSpPr>
                <a:cxnSpLocks/>
              </p:cNvCxnSpPr>
              <p:nvPr/>
            </p:nvCxnSpPr>
            <p:spPr bwMode="auto">
              <a:xfrm>
                <a:off x="6831211" y="1854159"/>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746" name="Straight Connector 745">
                <a:extLst>
                  <a:ext uri="{FF2B5EF4-FFF2-40B4-BE49-F238E27FC236}">
                    <a16:creationId xmlns:a16="http://schemas.microsoft.com/office/drawing/2014/main" xmlns="" id="{560E47DB-6752-409F-90B9-174A4A6A8738}"/>
                  </a:ext>
                </a:extLst>
              </p:cNvPr>
              <p:cNvCxnSpPr>
                <a:cxnSpLocks/>
              </p:cNvCxnSpPr>
              <p:nvPr/>
            </p:nvCxnSpPr>
            <p:spPr bwMode="auto">
              <a:xfrm>
                <a:off x="6842853" y="1854159"/>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747" name="Straight Connector 746">
                <a:extLst>
                  <a:ext uri="{FF2B5EF4-FFF2-40B4-BE49-F238E27FC236}">
                    <a16:creationId xmlns:a16="http://schemas.microsoft.com/office/drawing/2014/main" xmlns="" id="{6DDA6FFC-47E5-43CE-89A4-1D6DB396AB74}"/>
                  </a:ext>
                </a:extLst>
              </p:cNvPr>
              <p:cNvCxnSpPr>
                <a:cxnSpLocks/>
              </p:cNvCxnSpPr>
              <p:nvPr/>
            </p:nvCxnSpPr>
            <p:spPr bwMode="auto">
              <a:xfrm>
                <a:off x="6803694" y="1845692"/>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748" name="Straight Connector 747">
                <a:extLst>
                  <a:ext uri="{FF2B5EF4-FFF2-40B4-BE49-F238E27FC236}">
                    <a16:creationId xmlns:a16="http://schemas.microsoft.com/office/drawing/2014/main" xmlns="" id="{407DC35F-A47C-4821-9563-34D714AF17DA}"/>
                  </a:ext>
                </a:extLst>
              </p:cNvPr>
              <p:cNvCxnSpPr>
                <a:cxnSpLocks/>
              </p:cNvCxnSpPr>
              <p:nvPr/>
            </p:nvCxnSpPr>
            <p:spPr bwMode="auto">
              <a:xfrm>
                <a:off x="6785703" y="1853101"/>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749" name="Straight Connector 748">
                <a:extLst>
                  <a:ext uri="{FF2B5EF4-FFF2-40B4-BE49-F238E27FC236}">
                    <a16:creationId xmlns:a16="http://schemas.microsoft.com/office/drawing/2014/main" xmlns="" id="{FF64C130-F133-4B2E-B0C6-FDE48F638DE6}"/>
                  </a:ext>
                </a:extLst>
              </p:cNvPr>
              <p:cNvCxnSpPr>
                <a:cxnSpLocks/>
              </p:cNvCxnSpPr>
              <p:nvPr/>
            </p:nvCxnSpPr>
            <p:spPr bwMode="auto">
              <a:xfrm>
                <a:off x="6774061" y="1853101"/>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750" name="Straight Connector 749">
                <a:extLst>
                  <a:ext uri="{FF2B5EF4-FFF2-40B4-BE49-F238E27FC236}">
                    <a16:creationId xmlns:a16="http://schemas.microsoft.com/office/drawing/2014/main" xmlns="" id="{59D1BC12-BA20-4F3A-920F-33085E90FA95}"/>
                  </a:ext>
                </a:extLst>
              </p:cNvPr>
              <p:cNvCxnSpPr>
                <a:cxnSpLocks/>
              </p:cNvCxnSpPr>
              <p:nvPr/>
            </p:nvCxnSpPr>
            <p:spPr bwMode="auto">
              <a:xfrm>
                <a:off x="6761361" y="1853101"/>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751" name="Straight Connector 750">
                <a:extLst>
                  <a:ext uri="{FF2B5EF4-FFF2-40B4-BE49-F238E27FC236}">
                    <a16:creationId xmlns:a16="http://schemas.microsoft.com/office/drawing/2014/main" xmlns="" id="{4F10571C-6AE6-4D5C-B242-C61F96679B42}"/>
                  </a:ext>
                </a:extLst>
              </p:cNvPr>
              <p:cNvCxnSpPr>
                <a:cxnSpLocks/>
              </p:cNvCxnSpPr>
              <p:nvPr/>
            </p:nvCxnSpPr>
            <p:spPr bwMode="auto">
              <a:xfrm>
                <a:off x="6743370" y="1845692"/>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752" name="Straight Connector 751">
                <a:extLst>
                  <a:ext uri="{FF2B5EF4-FFF2-40B4-BE49-F238E27FC236}">
                    <a16:creationId xmlns:a16="http://schemas.microsoft.com/office/drawing/2014/main" xmlns="" id="{BAC43DB8-53DD-4FBF-B311-87D0BB27B1E6}"/>
                  </a:ext>
                </a:extLst>
              </p:cNvPr>
              <p:cNvCxnSpPr>
                <a:cxnSpLocks/>
              </p:cNvCxnSpPr>
              <p:nvPr/>
            </p:nvCxnSpPr>
            <p:spPr bwMode="auto">
              <a:xfrm>
                <a:off x="6721145" y="1845692"/>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753" name="Straight Connector 752">
                <a:extLst>
                  <a:ext uri="{FF2B5EF4-FFF2-40B4-BE49-F238E27FC236}">
                    <a16:creationId xmlns:a16="http://schemas.microsoft.com/office/drawing/2014/main" xmlns="" id="{749E5C8F-D68D-4DED-B9A1-CC2B17A55D44}"/>
                  </a:ext>
                </a:extLst>
              </p:cNvPr>
              <p:cNvCxnSpPr>
                <a:cxnSpLocks/>
              </p:cNvCxnSpPr>
              <p:nvPr/>
            </p:nvCxnSpPr>
            <p:spPr bwMode="auto">
              <a:xfrm>
                <a:off x="6701036" y="1845692"/>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754" name="Straight Connector 753">
                <a:extLst>
                  <a:ext uri="{FF2B5EF4-FFF2-40B4-BE49-F238E27FC236}">
                    <a16:creationId xmlns:a16="http://schemas.microsoft.com/office/drawing/2014/main" xmlns="" id="{61454EBE-676F-4D2B-9B42-47A9E3D50B94}"/>
                  </a:ext>
                </a:extLst>
              </p:cNvPr>
              <p:cNvCxnSpPr>
                <a:cxnSpLocks/>
              </p:cNvCxnSpPr>
              <p:nvPr/>
            </p:nvCxnSpPr>
            <p:spPr bwMode="auto">
              <a:xfrm>
                <a:off x="6688336" y="1845692"/>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755" name="Straight Connector 754">
                <a:extLst>
                  <a:ext uri="{FF2B5EF4-FFF2-40B4-BE49-F238E27FC236}">
                    <a16:creationId xmlns:a16="http://schemas.microsoft.com/office/drawing/2014/main" xmlns="" id="{71C3B6B4-747F-43B7-8C8E-B1306FE1F9C9}"/>
                  </a:ext>
                </a:extLst>
              </p:cNvPr>
              <p:cNvCxnSpPr>
                <a:cxnSpLocks/>
              </p:cNvCxnSpPr>
              <p:nvPr/>
            </p:nvCxnSpPr>
            <p:spPr bwMode="auto">
              <a:xfrm>
                <a:off x="6674578" y="1845692"/>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756" name="Straight Connector 755">
                <a:extLst>
                  <a:ext uri="{FF2B5EF4-FFF2-40B4-BE49-F238E27FC236}">
                    <a16:creationId xmlns:a16="http://schemas.microsoft.com/office/drawing/2014/main" xmlns="" id="{E4C9289E-8391-45FD-9DA9-1904C681891B}"/>
                  </a:ext>
                </a:extLst>
              </p:cNvPr>
              <p:cNvCxnSpPr>
                <a:cxnSpLocks/>
              </p:cNvCxnSpPr>
              <p:nvPr/>
            </p:nvCxnSpPr>
            <p:spPr bwMode="auto">
              <a:xfrm>
                <a:off x="6669287" y="1845692"/>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757" name="Straight Connector 756">
                <a:extLst>
                  <a:ext uri="{FF2B5EF4-FFF2-40B4-BE49-F238E27FC236}">
                    <a16:creationId xmlns:a16="http://schemas.microsoft.com/office/drawing/2014/main" xmlns="" id="{43D7234E-E1F4-4F34-9C78-38323162B808}"/>
                  </a:ext>
                </a:extLst>
              </p:cNvPr>
              <p:cNvCxnSpPr>
                <a:cxnSpLocks/>
              </p:cNvCxnSpPr>
              <p:nvPr/>
            </p:nvCxnSpPr>
            <p:spPr bwMode="auto">
              <a:xfrm>
                <a:off x="6643887" y="1845692"/>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758" name="Straight Connector 757">
                <a:extLst>
                  <a:ext uri="{FF2B5EF4-FFF2-40B4-BE49-F238E27FC236}">
                    <a16:creationId xmlns:a16="http://schemas.microsoft.com/office/drawing/2014/main" xmlns="" id="{04C11DB6-FD82-4619-9909-12F4477D343A}"/>
                  </a:ext>
                </a:extLst>
              </p:cNvPr>
              <p:cNvCxnSpPr>
                <a:cxnSpLocks/>
              </p:cNvCxnSpPr>
              <p:nvPr/>
            </p:nvCxnSpPr>
            <p:spPr bwMode="auto">
              <a:xfrm>
                <a:off x="6617428" y="1845692"/>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759" name="Straight Connector 758">
                <a:extLst>
                  <a:ext uri="{FF2B5EF4-FFF2-40B4-BE49-F238E27FC236}">
                    <a16:creationId xmlns:a16="http://schemas.microsoft.com/office/drawing/2014/main" xmlns="" id="{C0884FF5-2AB0-4C22-9920-EAE5A13F69CB}"/>
                  </a:ext>
                </a:extLst>
              </p:cNvPr>
              <p:cNvCxnSpPr>
                <a:cxnSpLocks/>
              </p:cNvCxnSpPr>
              <p:nvPr/>
            </p:nvCxnSpPr>
            <p:spPr bwMode="auto">
              <a:xfrm>
                <a:off x="6614253" y="1845692"/>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760" name="Straight Connector 759">
                <a:extLst>
                  <a:ext uri="{FF2B5EF4-FFF2-40B4-BE49-F238E27FC236}">
                    <a16:creationId xmlns:a16="http://schemas.microsoft.com/office/drawing/2014/main" xmlns="" id="{53EC5C04-5157-4680-9321-71F00CF904A3}"/>
                  </a:ext>
                </a:extLst>
              </p:cNvPr>
              <p:cNvCxnSpPr>
                <a:cxnSpLocks/>
              </p:cNvCxnSpPr>
              <p:nvPr/>
            </p:nvCxnSpPr>
            <p:spPr bwMode="auto">
              <a:xfrm>
                <a:off x="6599436" y="1845692"/>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761" name="Straight Connector 760">
                <a:extLst>
                  <a:ext uri="{FF2B5EF4-FFF2-40B4-BE49-F238E27FC236}">
                    <a16:creationId xmlns:a16="http://schemas.microsoft.com/office/drawing/2014/main" xmlns="" id="{E8E1BE79-2C27-4A09-9B8A-F8D78BEB9464}"/>
                  </a:ext>
                </a:extLst>
              </p:cNvPr>
              <p:cNvCxnSpPr>
                <a:cxnSpLocks/>
              </p:cNvCxnSpPr>
              <p:nvPr/>
            </p:nvCxnSpPr>
            <p:spPr bwMode="auto">
              <a:xfrm>
                <a:off x="6584619" y="1845692"/>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762" name="Straight Connector 761">
                <a:extLst>
                  <a:ext uri="{FF2B5EF4-FFF2-40B4-BE49-F238E27FC236}">
                    <a16:creationId xmlns:a16="http://schemas.microsoft.com/office/drawing/2014/main" xmlns="" id="{61C1782C-A1FC-4303-94C9-F0C2CC9A81DF}"/>
                  </a:ext>
                </a:extLst>
              </p:cNvPr>
              <p:cNvCxnSpPr>
                <a:cxnSpLocks/>
              </p:cNvCxnSpPr>
              <p:nvPr/>
            </p:nvCxnSpPr>
            <p:spPr bwMode="auto">
              <a:xfrm>
                <a:off x="6571919" y="1838283"/>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763" name="Straight Connector 762">
                <a:extLst>
                  <a:ext uri="{FF2B5EF4-FFF2-40B4-BE49-F238E27FC236}">
                    <a16:creationId xmlns:a16="http://schemas.microsoft.com/office/drawing/2014/main" xmlns="" id="{CC532682-FE90-4A78-A9D3-85FFDCC86AE7}"/>
                  </a:ext>
                </a:extLst>
              </p:cNvPr>
              <p:cNvCxnSpPr>
                <a:cxnSpLocks/>
              </p:cNvCxnSpPr>
              <p:nvPr/>
            </p:nvCxnSpPr>
            <p:spPr bwMode="auto">
              <a:xfrm>
                <a:off x="6566627" y="1838283"/>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764" name="Straight Connector 763">
                <a:extLst>
                  <a:ext uri="{FF2B5EF4-FFF2-40B4-BE49-F238E27FC236}">
                    <a16:creationId xmlns:a16="http://schemas.microsoft.com/office/drawing/2014/main" xmlns="" id="{E543CB5B-84E5-41E5-9E4C-242A332FE23E}"/>
                  </a:ext>
                </a:extLst>
              </p:cNvPr>
              <p:cNvCxnSpPr>
                <a:cxnSpLocks/>
              </p:cNvCxnSpPr>
              <p:nvPr/>
            </p:nvCxnSpPr>
            <p:spPr bwMode="auto">
              <a:xfrm>
                <a:off x="6563452" y="1838283"/>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765" name="Straight Connector 764">
                <a:extLst>
                  <a:ext uri="{FF2B5EF4-FFF2-40B4-BE49-F238E27FC236}">
                    <a16:creationId xmlns:a16="http://schemas.microsoft.com/office/drawing/2014/main" xmlns="" id="{ED5CF8C3-0904-4B87-8E51-BC770D8D27E6}"/>
                  </a:ext>
                </a:extLst>
              </p:cNvPr>
              <p:cNvCxnSpPr>
                <a:cxnSpLocks/>
              </p:cNvCxnSpPr>
              <p:nvPr/>
            </p:nvCxnSpPr>
            <p:spPr bwMode="auto">
              <a:xfrm>
                <a:off x="6528527" y="1836166"/>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766" name="Straight Connector 765">
                <a:extLst>
                  <a:ext uri="{FF2B5EF4-FFF2-40B4-BE49-F238E27FC236}">
                    <a16:creationId xmlns:a16="http://schemas.microsoft.com/office/drawing/2014/main" xmlns="" id="{BE85651A-616E-4423-AE97-D61C18C34BA4}"/>
                  </a:ext>
                </a:extLst>
              </p:cNvPr>
              <p:cNvCxnSpPr>
                <a:cxnSpLocks/>
              </p:cNvCxnSpPr>
              <p:nvPr/>
            </p:nvCxnSpPr>
            <p:spPr bwMode="auto">
              <a:xfrm>
                <a:off x="6519002" y="1836166"/>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767" name="Straight Connector 766">
                <a:extLst>
                  <a:ext uri="{FF2B5EF4-FFF2-40B4-BE49-F238E27FC236}">
                    <a16:creationId xmlns:a16="http://schemas.microsoft.com/office/drawing/2014/main" xmlns="" id="{4D7AA47F-7383-49F5-8071-26C8072C6090}"/>
                  </a:ext>
                </a:extLst>
              </p:cNvPr>
              <p:cNvCxnSpPr>
                <a:cxnSpLocks/>
              </p:cNvCxnSpPr>
              <p:nvPr/>
            </p:nvCxnSpPr>
            <p:spPr bwMode="auto">
              <a:xfrm>
                <a:off x="6507360" y="1836166"/>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768" name="Straight Connector 767">
                <a:extLst>
                  <a:ext uri="{FF2B5EF4-FFF2-40B4-BE49-F238E27FC236}">
                    <a16:creationId xmlns:a16="http://schemas.microsoft.com/office/drawing/2014/main" xmlns="" id="{85972C27-DD85-4AA2-851C-ED8536DA3C21}"/>
                  </a:ext>
                </a:extLst>
              </p:cNvPr>
              <p:cNvCxnSpPr>
                <a:cxnSpLocks/>
              </p:cNvCxnSpPr>
              <p:nvPr/>
            </p:nvCxnSpPr>
            <p:spPr bwMode="auto">
              <a:xfrm>
                <a:off x="6503127" y="1836166"/>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769" name="Straight Connector 768">
                <a:extLst>
                  <a:ext uri="{FF2B5EF4-FFF2-40B4-BE49-F238E27FC236}">
                    <a16:creationId xmlns:a16="http://schemas.microsoft.com/office/drawing/2014/main" xmlns="" id="{9BAC36F4-7F1D-485E-9FC3-D1DE862EBEE3}"/>
                  </a:ext>
                </a:extLst>
              </p:cNvPr>
              <p:cNvCxnSpPr>
                <a:cxnSpLocks/>
              </p:cNvCxnSpPr>
              <p:nvPr/>
            </p:nvCxnSpPr>
            <p:spPr bwMode="auto">
              <a:xfrm>
                <a:off x="6477727" y="1836166"/>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770" name="Straight Connector 769">
                <a:extLst>
                  <a:ext uri="{FF2B5EF4-FFF2-40B4-BE49-F238E27FC236}">
                    <a16:creationId xmlns:a16="http://schemas.microsoft.com/office/drawing/2014/main" xmlns="" id="{22D923A5-84C2-47D4-BF0A-935225BB8D2E}"/>
                  </a:ext>
                </a:extLst>
              </p:cNvPr>
              <p:cNvCxnSpPr>
                <a:cxnSpLocks/>
              </p:cNvCxnSpPr>
              <p:nvPr/>
            </p:nvCxnSpPr>
            <p:spPr bwMode="auto">
              <a:xfrm>
                <a:off x="6457619" y="1836166"/>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771" name="Straight Connector 770">
                <a:extLst>
                  <a:ext uri="{FF2B5EF4-FFF2-40B4-BE49-F238E27FC236}">
                    <a16:creationId xmlns:a16="http://schemas.microsoft.com/office/drawing/2014/main" xmlns="" id="{99B277CF-002F-4BD1-A602-A4E355801C95}"/>
                  </a:ext>
                </a:extLst>
              </p:cNvPr>
              <p:cNvCxnSpPr>
                <a:cxnSpLocks/>
              </p:cNvCxnSpPr>
              <p:nvPr/>
            </p:nvCxnSpPr>
            <p:spPr bwMode="auto">
              <a:xfrm>
                <a:off x="6437511" y="1836166"/>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772" name="Straight Connector 771">
                <a:extLst>
                  <a:ext uri="{FF2B5EF4-FFF2-40B4-BE49-F238E27FC236}">
                    <a16:creationId xmlns:a16="http://schemas.microsoft.com/office/drawing/2014/main" xmlns="" id="{729BB997-C502-43CE-807E-8D095AE98392}"/>
                  </a:ext>
                </a:extLst>
              </p:cNvPr>
              <p:cNvCxnSpPr>
                <a:cxnSpLocks/>
              </p:cNvCxnSpPr>
              <p:nvPr/>
            </p:nvCxnSpPr>
            <p:spPr bwMode="auto">
              <a:xfrm>
                <a:off x="6421636" y="1835108"/>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773" name="Straight Connector 772">
                <a:extLst>
                  <a:ext uri="{FF2B5EF4-FFF2-40B4-BE49-F238E27FC236}">
                    <a16:creationId xmlns:a16="http://schemas.microsoft.com/office/drawing/2014/main" xmlns="" id="{6E0CE22C-2ADE-4FA6-A903-F31C794BCA93}"/>
                  </a:ext>
                </a:extLst>
              </p:cNvPr>
              <p:cNvCxnSpPr>
                <a:cxnSpLocks/>
              </p:cNvCxnSpPr>
              <p:nvPr/>
            </p:nvCxnSpPr>
            <p:spPr bwMode="auto">
              <a:xfrm>
                <a:off x="6378244" y="1834049"/>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774" name="Straight Connector 773">
                <a:extLst>
                  <a:ext uri="{FF2B5EF4-FFF2-40B4-BE49-F238E27FC236}">
                    <a16:creationId xmlns:a16="http://schemas.microsoft.com/office/drawing/2014/main" xmlns="" id="{AEA1C048-1BB5-4B66-8E4F-C21BC448D70D}"/>
                  </a:ext>
                </a:extLst>
              </p:cNvPr>
              <p:cNvCxnSpPr>
                <a:cxnSpLocks/>
              </p:cNvCxnSpPr>
              <p:nvPr/>
            </p:nvCxnSpPr>
            <p:spPr bwMode="auto">
              <a:xfrm>
                <a:off x="6349669" y="1834049"/>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775" name="Straight Connector 774">
                <a:extLst>
                  <a:ext uri="{FF2B5EF4-FFF2-40B4-BE49-F238E27FC236}">
                    <a16:creationId xmlns:a16="http://schemas.microsoft.com/office/drawing/2014/main" xmlns="" id="{924876AD-FB32-4D0F-981C-F810435B2245}"/>
                  </a:ext>
                </a:extLst>
              </p:cNvPr>
              <p:cNvCxnSpPr>
                <a:cxnSpLocks/>
              </p:cNvCxnSpPr>
              <p:nvPr/>
            </p:nvCxnSpPr>
            <p:spPr bwMode="auto">
              <a:xfrm>
                <a:off x="6328502" y="1834049"/>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776" name="Straight Connector 775">
                <a:extLst>
                  <a:ext uri="{FF2B5EF4-FFF2-40B4-BE49-F238E27FC236}">
                    <a16:creationId xmlns:a16="http://schemas.microsoft.com/office/drawing/2014/main" xmlns="" id="{F43E75B0-AA62-4EDE-B735-30CE88464681}"/>
                  </a:ext>
                </a:extLst>
              </p:cNvPr>
              <p:cNvCxnSpPr>
                <a:cxnSpLocks/>
              </p:cNvCxnSpPr>
              <p:nvPr/>
            </p:nvCxnSpPr>
            <p:spPr bwMode="auto">
              <a:xfrm>
                <a:off x="6320035" y="1834049"/>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777" name="Straight Connector 776">
                <a:extLst>
                  <a:ext uri="{FF2B5EF4-FFF2-40B4-BE49-F238E27FC236}">
                    <a16:creationId xmlns:a16="http://schemas.microsoft.com/office/drawing/2014/main" xmlns="" id="{E28095DD-3013-4C4E-943D-15CAA249727F}"/>
                  </a:ext>
                </a:extLst>
              </p:cNvPr>
              <p:cNvCxnSpPr>
                <a:cxnSpLocks/>
              </p:cNvCxnSpPr>
              <p:nvPr/>
            </p:nvCxnSpPr>
            <p:spPr bwMode="auto">
              <a:xfrm>
                <a:off x="6305219" y="1834049"/>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778" name="Straight Connector 777">
                <a:extLst>
                  <a:ext uri="{FF2B5EF4-FFF2-40B4-BE49-F238E27FC236}">
                    <a16:creationId xmlns:a16="http://schemas.microsoft.com/office/drawing/2014/main" xmlns="" id="{E4D7186A-96D3-462F-8CA1-BDB0AD1B9E16}"/>
                  </a:ext>
                </a:extLst>
              </p:cNvPr>
              <p:cNvCxnSpPr>
                <a:cxnSpLocks/>
              </p:cNvCxnSpPr>
              <p:nvPr/>
            </p:nvCxnSpPr>
            <p:spPr bwMode="auto">
              <a:xfrm>
                <a:off x="6284053" y="1834049"/>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779" name="Straight Connector 778">
                <a:extLst>
                  <a:ext uri="{FF2B5EF4-FFF2-40B4-BE49-F238E27FC236}">
                    <a16:creationId xmlns:a16="http://schemas.microsoft.com/office/drawing/2014/main" xmlns="" id="{11179341-9647-4290-A996-16B578EA79F0}"/>
                  </a:ext>
                </a:extLst>
              </p:cNvPr>
              <p:cNvCxnSpPr>
                <a:cxnSpLocks/>
              </p:cNvCxnSpPr>
              <p:nvPr/>
            </p:nvCxnSpPr>
            <p:spPr bwMode="auto">
              <a:xfrm>
                <a:off x="6270294" y="1834049"/>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780" name="Straight Connector 779">
                <a:extLst>
                  <a:ext uri="{FF2B5EF4-FFF2-40B4-BE49-F238E27FC236}">
                    <a16:creationId xmlns:a16="http://schemas.microsoft.com/office/drawing/2014/main" xmlns="" id="{A46CAD94-C565-4318-B547-1D9070CBBD1B}"/>
                  </a:ext>
                </a:extLst>
              </p:cNvPr>
              <p:cNvCxnSpPr>
                <a:cxnSpLocks/>
              </p:cNvCxnSpPr>
              <p:nvPr/>
            </p:nvCxnSpPr>
            <p:spPr bwMode="auto">
              <a:xfrm>
                <a:off x="6251244" y="1834049"/>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781" name="Straight Connector 780">
                <a:extLst>
                  <a:ext uri="{FF2B5EF4-FFF2-40B4-BE49-F238E27FC236}">
                    <a16:creationId xmlns:a16="http://schemas.microsoft.com/office/drawing/2014/main" xmlns="" id="{9C66526A-7F26-42E0-8ABE-9B7444D6E163}"/>
                  </a:ext>
                </a:extLst>
              </p:cNvPr>
              <p:cNvCxnSpPr>
                <a:cxnSpLocks/>
              </p:cNvCxnSpPr>
              <p:nvPr/>
            </p:nvCxnSpPr>
            <p:spPr bwMode="auto">
              <a:xfrm>
                <a:off x="6224786" y="1828757"/>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782" name="Straight Connector 781">
                <a:extLst>
                  <a:ext uri="{FF2B5EF4-FFF2-40B4-BE49-F238E27FC236}">
                    <a16:creationId xmlns:a16="http://schemas.microsoft.com/office/drawing/2014/main" xmlns="" id="{81CADE3A-50E4-4CA6-A39A-3B3F85D380D0}"/>
                  </a:ext>
                </a:extLst>
              </p:cNvPr>
              <p:cNvCxnSpPr>
                <a:cxnSpLocks/>
              </p:cNvCxnSpPr>
              <p:nvPr/>
            </p:nvCxnSpPr>
            <p:spPr bwMode="auto">
              <a:xfrm>
                <a:off x="6187744" y="1828757"/>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783" name="Straight Connector 782">
                <a:extLst>
                  <a:ext uri="{FF2B5EF4-FFF2-40B4-BE49-F238E27FC236}">
                    <a16:creationId xmlns:a16="http://schemas.microsoft.com/office/drawing/2014/main" xmlns="" id="{8B67242A-B6EF-4396-B192-CBCF102F9076}"/>
                  </a:ext>
                </a:extLst>
              </p:cNvPr>
              <p:cNvCxnSpPr>
                <a:cxnSpLocks/>
              </p:cNvCxnSpPr>
              <p:nvPr/>
            </p:nvCxnSpPr>
            <p:spPr bwMode="auto">
              <a:xfrm>
                <a:off x="6120011" y="1825582"/>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784" name="Straight Connector 783">
                <a:extLst>
                  <a:ext uri="{FF2B5EF4-FFF2-40B4-BE49-F238E27FC236}">
                    <a16:creationId xmlns:a16="http://schemas.microsoft.com/office/drawing/2014/main" xmlns="" id="{42C25E23-2F6D-40B8-B4E2-5A9B18FC5FFC}"/>
                  </a:ext>
                </a:extLst>
              </p:cNvPr>
              <p:cNvCxnSpPr>
                <a:cxnSpLocks/>
              </p:cNvCxnSpPr>
              <p:nvPr/>
            </p:nvCxnSpPr>
            <p:spPr bwMode="auto">
              <a:xfrm>
                <a:off x="6100763" y="1825582"/>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785" name="Straight Connector 784">
                <a:extLst>
                  <a:ext uri="{FF2B5EF4-FFF2-40B4-BE49-F238E27FC236}">
                    <a16:creationId xmlns:a16="http://schemas.microsoft.com/office/drawing/2014/main" xmlns="" id="{3C0905D5-8DD5-40FE-8043-2067DF856A06}"/>
                  </a:ext>
                </a:extLst>
              </p:cNvPr>
              <p:cNvCxnSpPr>
                <a:cxnSpLocks/>
              </p:cNvCxnSpPr>
              <p:nvPr/>
            </p:nvCxnSpPr>
            <p:spPr bwMode="auto">
              <a:xfrm>
                <a:off x="6080655" y="1818174"/>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786" name="Straight Connector 785">
                <a:extLst>
                  <a:ext uri="{FF2B5EF4-FFF2-40B4-BE49-F238E27FC236}">
                    <a16:creationId xmlns:a16="http://schemas.microsoft.com/office/drawing/2014/main" xmlns="" id="{2CCF0FBD-39CD-4305-9536-00CD4DCC7B20}"/>
                  </a:ext>
                </a:extLst>
              </p:cNvPr>
              <p:cNvCxnSpPr>
                <a:cxnSpLocks/>
              </p:cNvCxnSpPr>
              <p:nvPr/>
            </p:nvCxnSpPr>
            <p:spPr bwMode="auto">
              <a:xfrm>
                <a:off x="6053138" y="1811824"/>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787" name="Straight Connector 786">
                <a:extLst>
                  <a:ext uri="{FF2B5EF4-FFF2-40B4-BE49-F238E27FC236}">
                    <a16:creationId xmlns:a16="http://schemas.microsoft.com/office/drawing/2014/main" xmlns="" id="{638069C1-552E-4FCC-B248-64AB467715B1}"/>
                  </a:ext>
                </a:extLst>
              </p:cNvPr>
              <p:cNvCxnSpPr>
                <a:cxnSpLocks/>
              </p:cNvCxnSpPr>
              <p:nvPr/>
            </p:nvCxnSpPr>
            <p:spPr bwMode="auto">
              <a:xfrm>
                <a:off x="5977996" y="1807591"/>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788" name="Straight Connector 787">
                <a:extLst>
                  <a:ext uri="{FF2B5EF4-FFF2-40B4-BE49-F238E27FC236}">
                    <a16:creationId xmlns:a16="http://schemas.microsoft.com/office/drawing/2014/main" xmlns="" id="{837D57FE-FFC5-4A06-83DF-CD5D2DE536FE}"/>
                  </a:ext>
                </a:extLst>
              </p:cNvPr>
              <p:cNvCxnSpPr>
                <a:cxnSpLocks/>
              </p:cNvCxnSpPr>
              <p:nvPr/>
            </p:nvCxnSpPr>
            <p:spPr bwMode="auto">
              <a:xfrm>
                <a:off x="5933546" y="1807591"/>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789" name="Straight Connector 788">
                <a:extLst>
                  <a:ext uri="{FF2B5EF4-FFF2-40B4-BE49-F238E27FC236}">
                    <a16:creationId xmlns:a16="http://schemas.microsoft.com/office/drawing/2014/main" xmlns="" id="{E4279075-8AB1-493C-946C-A3018E6D6AA1}"/>
                  </a:ext>
                </a:extLst>
              </p:cNvPr>
              <p:cNvCxnSpPr>
                <a:cxnSpLocks/>
              </p:cNvCxnSpPr>
              <p:nvPr/>
            </p:nvCxnSpPr>
            <p:spPr bwMode="auto">
              <a:xfrm>
                <a:off x="5904971" y="1802299"/>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790" name="Straight Connector 789">
                <a:extLst>
                  <a:ext uri="{FF2B5EF4-FFF2-40B4-BE49-F238E27FC236}">
                    <a16:creationId xmlns:a16="http://schemas.microsoft.com/office/drawing/2014/main" xmlns="" id="{54A8C5F7-F213-4CCB-AD7E-8BC4173FE402}"/>
                  </a:ext>
                </a:extLst>
              </p:cNvPr>
              <p:cNvCxnSpPr>
                <a:cxnSpLocks/>
              </p:cNvCxnSpPr>
              <p:nvPr/>
            </p:nvCxnSpPr>
            <p:spPr bwMode="auto">
              <a:xfrm>
                <a:off x="5888038" y="1802299"/>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791" name="Straight Connector 790">
                <a:extLst>
                  <a:ext uri="{FF2B5EF4-FFF2-40B4-BE49-F238E27FC236}">
                    <a16:creationId xmlns:a16="http://schemas.microsoft.com/office/drawing/2014/main" xmlns="" id="{D38A094F-DFAD-4AC8-AE14-8B2953DD59FA}"/>
                  </a:ext>
                </a:extLst>
              </p:cNvPr>
              <p:cNvCxnSpPr>
                <a:cxnSpLocks/>
              </p:cNvCxnSpPr>
              <p:nvPr/>
            </p:nvCxnSpPr>
            <p:spPr bwMode="auto">
              <a:xfrm>
                <a:off x="5857346" y="1807590"/>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792" name="Straight Connector 791">
                <a:extLst>
                  <a:ext uri="{FF2B5EF4-FFF2-40B4-BE49-F238E27FC236}">
                    <a16:creationId xmlns:a16="http://schemas.microsoft.com/office/drawing/2014/main" xmlns="" id="{E0B5D870-4F41-4500-8E09-7E8BADCA313F}"/>
                  </a:ext>
                </a:extLst>
              </p:cNvPr>
              <p:cNvCxnSpPr>
                <a:cxnSpLocks/>
              </p:cNvCxnSpPr>
              <p:nvPr/>
            </p:nvCxnSpPr>
            <p:spPr bwMode="auto">
              <a:xfrm>
                <a:off x="5822421" y="1804415"/>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793" name="Straight Connector 792">
                <a:extLst>
                  <a:ext uri="{FF2B5EF4-FFF2-40B4-BE49-F238E27FC236}">
                    <a16:creationId xmlns:a16="http://schemas.microsoft.com/office/drawing/2014/main" xmlns="" id="{C5B6A11E-2041-4691-B2F3-BF301161215C}"/>
                  </a:ext>
                </a:extLst>
              </p:cNvPr>
              <p:cNvCxnSpPr>
                <a:cxnSpLocks/>
              </p:cNvCxnSpPr>
              <p:nvPr/>
            </p:nvCxnSpPr>
            <p:spPr bwMode="auto">
              <a:xfrm>
                <a:off x="5743046" y="1793831"/>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794" name="Straight Connector 793">
                <a:extLst>
                  <a:ext uri="{FF2B5EF4-FFF2-40B4-BE49-F238E27FC236}">
                    <a16:creationId xmlns:a16="http://schemas.microsoft.com/office/drawing/2014/main" xmlns="" id="{7B5F2C02-7B43-4C90-B372-585D316C903A}"/>
                  </a:ext>
                </a:extLst>
              </p:cNvPr>
              <p:cNvCxnSpPr>
                <a:cxnSpLocks/>
              </p:cNvCxnSpPr>
              <p:nvPr/>
            </p:nvCxnSpPr>
            <p:spPr bwMode="auto">
              <a:xfrm>
                <a:off x="5716588" y="1786423"/>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795" name="Straight Connector 794">
                <a:extLst>
                  <a:ext uri="{FF2B5EF4-FFF2-40B4-BE49-F238E27FC236}">
                    <a16:creationId xmlns:a16="http://schemas.microsoft.com/office/drawing/2014/main" xmlns="" id="{F0816500-21C7-46D4-9907-E2804076AD69}"/>
                  </a:ext>
                </a:extLst>
              </p:cNvPr>
              <p:cNvCxnSpPr>
                <a:cxnSpLocks/>
              </p:cNvCxnSpPr>
              <p:nvPr/>
            </p:nvCxnSpPr>
            <p:spPr bwMode="auto">
              <a:xfrm>
                <a:off x="5637213" y="1795948"/>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796" name="Straight Connector 795">
                <a:extLst>
                  <a:ext uri="{FF2B5EF4-FFF2-40B4-BE49-F238E27FC236}">
                    <a16:creationId xmlns:a16="http://schemas.microsoft.com/office/drawing/2014/main" xmlns="" id="{F47B01DC-63FA-411F-9643-5B7EEB64ED51}"/>
                  </a:ext>
                </a:extLst>
              </p:cNvPr>
              <p:cNvCxnSpPr>
                <a:cxnSpLocks/>
              </p:cNvCxnSpPr>
              <p:nvPr/>
            </p:nvCxnSpPr>
            <p:spPr bwMode="auto">
              <a:xfrm>
                <a:off x="5554663" y="1790657"/>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797" name="Straight Connector 796">
                <a:extLst>
                  <a:ext uri="{FF2B5EF4-FFF2-40B4-BE49-F238E27FC236}">
                    <a16:creationId xmlns:a16="http://schemas.microsoft.com/office/drawing/2014/main" xmlns="" id="{80A2BCB5-9FF6-4BEE-A1FD-210AAA54277F}"/>
                  </a:ext>
                </a:extLst>
              </p:cNvPr>
              <p:cNvCxnSpPr>
                <a:cxnSpLocks/>
              </p:cNvCxnSpPr>
              <p:nvPr/>
            </p:nvCxnSpPr>
            <p:spPr bwMode="auto">
              <a:xfrm>
                <a:off x="5502805" y="1790657"/>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798" name="Straight Connector 797">
                <a:extLst>
                  <a:ext uri="{FF2B5EF4-FFF2-40B4-BE49-F238E27FC236}">
                    <a16:creationId xmlns:a16="http://schemas.microsoft.com/office/drawing/2014/main" xmlns="" id="{17493C82-1004-4514-814B-A33C4598F846}"/>
                  </a:ext>
                </a:extLst>
              </p:cNvPr>
              <p:cNvCxnSpPr>
                <a:cxnSpLocks/>
              </p:cNvCxnSpPr>
              <p:nvPr/>
            </p:nvCxnSpPr>
            <p:spPr bwMode="auto">
              <a:xfrm>
                <a:off x="5474230" y="1790657"/>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799" name="Straight Connector 798">
                <a:extLst>
                  <a:ext uri="{FF2B5EF4-FFF2-40B4-BE49-F238E27FC236}">
                    <a16:creationId xmlns:a16="http://schemas.microsoft.com/office/drawing/2014/main" xmlns="" id="{1F238659-0E18-43B7-A0B9-98C874EE0018}"/>
                  </a:ext>
                </a:extLst>
              </p:cNvPr>
              <p:cNvCxnSpPr>
                <a:cxnSpLocks/>
              </p:cNvCxnSpPr>
              <p:nvPr/>
            </p:nvCxnSpPr>
            <p:spPr bwMode="auto">
              <a:xfrm>
                <a:off x="5458355" y="1786423"/>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800" name="Straight Connector 799">
                <a:extLst>
                  <a:ext uri="{FF2B5EF4-FFF2-40B4-BE49-F238E27FC236}">
                    <a16:creationId xmlns:a16="http://schemas.microsoft.com/office/drawing/2014/main" xmlns="" id="{61D8E255-6105-4134-BA0B-B1D5FC2487E4}"/>
                  </a:ext>
                </a:extLst>
              </p:cNvPr>
              <p:cNvCxnSpPr>
                <a:cxnSpLocks/>
              </p:cNvCxnSpPr>
              <p:nvPr/>
            </p:nvCxnSpPr>
            <p:spPr bwMode="auto">
              <a:xfrm>
                <a:off x="5410730" y="1785365"/>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801" name="Straight Connector 800">
                <a:extLst>
                  <a:ext uri="{FF2B5EF4-FFF2-40B4-BE49-F238E27FC236}">
                    <a16:creationId xmlns:a16="http://schemas.microsoft.com/office/drawing/2014/main" xmlns="" id="{0FDEBF53-40A9-4097-8422-9D4BE769D06A}"/>
                  </a:ext>
                </a:extLst>
              </p:cNvPr>
              <p:cNvCxnSpPr>
                <a:cxnSpLocks/>
              </p:cNvCxnSpPr>
              <p:nvPr/>
            </p:nvCxnSpPr>
            <p:spPr bwMode="auto">
              <a:xfrm>
                <a:off x="5279497" y="1779015"/>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802" name="Straight Connector 801">
                <a:extLst>
                  <a:ext uri="{FF2B5EF4-FFF2-40B4-BE49-F238E27FC236}">
                    <a16:creationId xmlns:a16="http://schemas.microsoft.com/office/drawing/2014/main" xmlns="" id="{4D05D7F9-C161-4AAF-A3E2-357C5D02492E}"/>
                  </a:ext>
                </a:extLst>
              </p:cNvPr>
              <p:cNvCxnSpPr>
                <a:cxnSpLocks/>
              </p:cNvCxnSpPr>
              <p:nvPr/>
            </p:nvCxnSpPr>
            <p:spPr bwMode="auto">
              <a:xfrm>
                <a:off x="5187422" y="1772665"/>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803" name="Straight Connector 802">
                <a:extLst>
                  <a:ext uri="{FF2B5EF4-FFF2-40B4-BE49-F238E27FC236}">
                    <a16:creationId xmlns:a16="http://schemas.microsoft.com/office/drawing/2014/main" xmlns="" id="{5A7110DE-2228-42DF-A68F-5A0AC6BCAAAD}"/>
                  </a:ext>
                </a:extLst>
              </p:cNvPr>
              <p:cNvCxnSpPr>
                <a:cxnSpLocks/>
              </p:cNvCxnSpPr>
              <p:nvPr/>
            </p:nvCxnSpPr>
            <p:spPr bwMode="auto">
              <a:xfrm>
                <a:off x="5109106" y="1766315"/>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804" name="Straight Connector 803">
                <a:extLst>
                  <a:ext uri="{FF2B5EF4-FFF2-40B4-BE49-F238E27FC236}">
                    <a16:creationId xmlns:a16="http://schemas.microsoft.com/office/drawing/2014/main" xmlns="" id="{EC6B5F37-4518-4BA7-90BF-DC56619D2B96}"/>
                  </a:ext>
                </a:extLst>
              </p:cNvPr>
              <p:cNvCxnSpPr>
                <a:cxnSpLocks/>
              </p:cNvCxnSpPr>
              <p:nvPr/>
            </p:nvCxnSpPr>
            <p:spPr bwMode="auto">
              <a:xfrm>
                <a:off x="5094289" y="1766315"/>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805" name="Straight Connector 804">
                <a:extLst>
                  <a:ext uri="{FF2B5EF4-FFF2-40B4-BE49-F238E27FC236}">
                    <a16:creationId xmlns:a16="http://schemas.microsoft.com/office/drawing/2014/main" xmlns="" id="{1F135DD1-448B-4884-9797-3B4F78140A6B}"/>
                  </a:ext>
                </a:extLst>
              </p:cNvPr>
              <p:cNvCxnSpPr>
                <a:cxnSpLocks/>
              </p:cNvCxnSpPr>
              <p:nvPr/>
            </p:nvCxnSpPr>
            <p:spPr bwMode="auto">
              <a:xfrm>
                <a:off x="5071006" y="1754673"/>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806" name="Straight Connector 805">
                <a:extLst>
                  <a:ext uri="{FF2B5EF4-FFF2-40B4-BE49-F238E27FC236}">
                    <a16:creationId xmlns:a16="http://schemas.microsoft.com/office/drawing/2014/main" xmlns="" id="{15EBF673-108E-4E19-9030-3CFF9FB0D26E}"/>
                  </a:ext>
                </a:extLst>
              </p:cNvPr>
              <p:cNvCxnSpPr>
                <a:cxnSpLocks/>
              </p:cNvCxnSpPr>
              <p:nvPr/>
            </p:nvCxnSpPr>
            <p:spPr bwMode="auto">
              <a:xfrm>
                <a:off x="5051956" y="1755731"/>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807" name="Straight Connector 806">
                <a:extLst>
                  <a:ext uri="{FF2B5EF4-FFF2-40B4-BE49-F238E27FC236}">
                    <a16:creationId xmlns:a16="http://schemas.microsoft.com/office/drawing/2014/main" xmlns="" id="{0A157D3C-DD83-46C4-8424-CC90C90D188A}"/>
                  </a:ext>
                </a:extLst>
              </p:cNvPr>
              <p:cNvCxnSpPr>
                <a:cxnSpLocks/>
              </p:cNvCxnSpPr>
              <p:nvPr/>
            </p:nvCxnSpPr>
            <p:spPr bwMode="auto">
              <a:xfrm>
                <a:off x="5001156" y="1748323"/>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808" name="Straight Connector 807">
                <a:extLst>
                  <a:ext uri="{FF2B5EF4-FFF2-40B4-BE49-F238E27FC236}">
                    <a16:creationId xmlns:a16="http://schemas.microsoft.com/office/drawing/2014/main" xmlns="" id="{3C19A1FD-0C66-4B4A-B9F8-D29FEA49EC0A}"/>
                  </a:ext>
                </a:extLst>
              </p:cNvPr>
              <p:cNvCxnSpPr>
                <a:cxnSpLocks/>
              </p:cNvCxnSpPr>
              <p:nvPr/>
            </p:nvCxnSpPr>
            <p:spPr bwMode="auto">
              <a:xfrm>
                <a:off x="4967290" y="1748323"/>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809" name="Straight Connector 808">
                <a:extLst>
                  <a:ext uri="{FF2B5EF4-FFF2-40B4-BE49-F238E27FC236}">
                    <a16:creationId xmlns:a16="http://schemas.microsoft.com/office/drawing/2014/main" xmlns="" id="{2654D760-792F-4505-825B-3E49CA341441}"/>
                  </a:ext>
                </a:extLst>
              </p:cNvPr>
              <p:cNvCxnSpPr>
                <a:cxnSpLocks/>
              </p:cNvCxnSpPr>
              <p:nvPr/>
            </p:nvCxnSpPr>
            <p:spPr bwMode="auto">
              <a:xfrm>
                <a:off x="4914374" y="1744089"/>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810" name="Straight Connector 809">
                <a:extLst>
                  <a:ext uri="{FF2B5EF4-FFF2-40B4-BE49-F238E27FC236}">
                    <a16:creationId xmlns:a16="http://schemas.microsoft.com/office/drawing/2014/main" xmlns="" id="{794557F5-D1A9-45C2-AE43-8A0543C749E8}"/>
                  </a:ext>
                </a:extLst>
              </p:cNvPr>
              <p:cNvCxnSpPr>
                <a:cxnSpLocks/>
              </p:cNvCxnSpPr>
              <p:nvPr/>
            </p:nvCxnSpPr>
            <p:spPr bwMode="auto">
              <a:xfrm>
                <a:off x="4843465" y="1744089"/>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811" name="Straight Connector 810">
                <a:extLst>
                  <a:ext uri="{FF2B5EF4-FFF2-40B4-BE49-F238E27FC236}">
                    <a16:creationId xmlns:a16="http://schemas.microsoft.com/office/drawing/2014/main" xmlns="" id="{3A20848C-46EC-4ED5-81B6-AF6E4DA3487C}"/>
                  </a:ext>
                </a:extLst>
              </p:cNvPr>
              <p:cNvCxnSpPr>
                <a:cxnSpLocks/>
              </p:cNvCxnSpPr>
              <p:nvPr/>
            </p:nvCxnSpPr>
            <p:spPr bwMode="auto">
              <a:xfrm>
                <a:off x="4813832" y="1744089"/>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812" name="Straight Connector 811">
                <a:extLst>
                  <a:ext uri="{FF2B5EF4-FFF2-40B4-BE49-F238E27FC236}">
                    <a16:creationId xmlns:a16="http://schemas.microsoft.com/office/drawing/2014/main" xmlns="" id="{4643E6EB-43DC-495D-90B0-AF9AF03FF315}"/>
                  </a:ext>
                </a:extLst>
              </p:cNvPr>
              <p:cNvCxnSpPr>
                <a:cxnSpLocks/>
              </p:cNvCxnSpPr>
              <p:nvPr/>
            </p:nvCxnSpPr>
            <p:spPr bwMode="auto">
              <a:xfrm>
                <a:off x="4784198" y="1744089"/>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813" name="Straight Connector 812">
                <a:extLst>
                  <a:ext uri="{FF2B5EF4-FFF2-40B4-BE49-F238E27FC236}">
                    <a16:creationId xmlns:a16="http://schemas.microsoft.com/office/drawing/2014/main" xmlns="" id="{DE9EAA35-D939-4106-9160-CB3996D9C8CD}"/>
                  </a:ext>
                </a:extLst>
              </p:cNvPr>
              <p:cNvCxnSpPr>
                <a:cxnSpLocks/>
              </p:cNvCxnSpPr>
              <p:nvPr/>
            </p:nvCxnSpPr>
            <p:spPr bwMode="auto">
              <a:xfrm>
                <a:off x="4718581" y="1740914"/>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814" name="Straight Connector 813">
                <a:extLst>
                  <a:ext uri="{FF2B5EF4-FFF2-40B4-BE49-F238E27FC236}">
                    <a16:creationId xmlns:a16="http://schemas.microsoft.com/office/drawing/2014/main" xmlns="" id="{B7D5573C-ABAB-43C1-AC29-8BBEE9D7FBDE}"/>
                  </a:ext>
                </a:extLst>
              </p:cNvPr>
              <p:cNvCxnSpPr>
                <a:cxnSpLocks/>
              </p:cNvCxnSpPr>
              <p:nvPr/>
            </p:nvCxnSpPr>
            <p:spPr bwMode="auto">
              <a:xfrm>
                <a:off x="4707998" y="1740914"/>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815" name="Straight Connector 814">
                <a:extLst>
                  <a:ext uri="{FF2B5EF4-FFF2-40B4-BE49-F238E27FC236}">
                    <a16:creationId xmlns:a16="http://schemas.microsoft.com/office/drawing/2014/main" xmlns="" id="{195E6400-F74E-4FF3-801A-2DF054FCFC25}"/>
                  </a:ext>
                </a:extLst>
              </p:cNvPr>
              <p:cNvCxnSpPr>
                <a:cxnSpLocks/>
              </p:cNvCxnSpPr>
              <p:nvPr/>
            </p:nvCxnSpPr>
            <p:spPr bwMode="auto">
              <a:xfrm>
                <a:off x="4670956" y="1732447"/>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816" name="Straight Connector 815">
                <a:extLst>
                  <a:ext uri="{FF2B5EF4-FFF2-40B4-BE49-F238E27FC236}">
                    <a16:creationId xmlns:a16="http://schemas.microsoft.com/office/drawing/2014/main" xmlns="" id="{A0A05D67-2B2F-4475-BD4F-3210AC60CBCB}"/>
                  </a:ext>
                </a:extLst>
              </p:cNvPr>
              <p:cNvCxnSpPr>
                <a:cxnSpLocks/>
              </p:cNvCxnSpPr>
              <p:nvPr/>
            </p:nvCxnSpPr>
            <p:spPr bwMode="auto">
              <a:xfrm>
                <a:off x="4611690" y="1732447"/>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817" name="Straight Connector 816">
                <a:extLst>
                  <a:ext uri="{FF2B5EF4-FFF2-40B4-BE49-F238E27FC236}">
                    <a16:creationId xmlns:a16="http://schemas.microsoft.com/office/drawing/2014/main" xmlns="" id="{D8BED0F7-08FA-4777-81F9-658CAEBA5001}"/>
                  </a:ext>
                </a:extLst>
              </p:cNvPr>
              <p:cNvCxnSpPr>
                <a:cxnSpLocks/>
              </p:cNvCxnSpPr>
              <p:nvPr/>
            </p:nvCxnSpPr>
            <p:spPr bwMode="auto">
              <a:xfrm>
                <a:off x="4592640" y="1732447"/>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818" name="Straight Connector 817">
                <a:extLst>
                  <a:ext uri="{FF2B5EF4-FFF2-40B4-BE49-F238E27FC236}">
                    <a16:creationId xmlns:a16="http://schemas.microsoft.com/office/drawing/2014/main" xmlns="" id="{70F8AC59-C1F3-44AA-B49C-9C61F3C18670}"/>
                  </a:ext>
                </a:extLst>
              </p:cNvPr>
              <p:cNvCxnSpPr>
                <a:cxnSpLocks/>
              </p:cNvCxnSpPr>
              <p:nvPr/>
            </p:nvCxnSpPr>
            <p:spPr bwMode="auto">
              <a:xfrm>
                <a:off x="4596873" y="1732447"/>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819" name="Straight Connector 818">
                <a:extLst>
                  <a:ext uri="{FF2B5EF4-FFF2-40B4-BE49-F238E27FC236}">
                    <a16:creationId xmlns:a16="http://schemas.microsoft.com/office/drawing/2014/main" xmlns="" id="{17EEA563-5053-46D2-9D0B-7606FA83A686}"/>
                  </a:ext>
                </a:extLst>
              </p:cNvPr>
              <p:cNvCxnSpPr>
                <a:cxnSpLocks/>
              </p:cNvCxnSpPr>
              <p:nvPr/>
            </p:nvCxnSpPr>
            <p:spPr bwMode="auto">
              <a:xfrm>
                <a:off x="4482573" y="1725039"/>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820" name="Straight Connector 819">
                <a:extLst>
                  <a:ext uri="{FF2B5EF4-FFF2-40B4-BE49-F238E27FC236}">
                    <a16:creationId xmlns:a16="http://schemas.microsoft.com/office/drawing/2014/main" xmlns="" id="{D2D9C73D-20A0-4085-BF4C-6EC8F9A879C8}"/>
                  </a:ext>
                </a:extLst>
              </p:cNvPr>
              <p:cNvCxnSpPr>
                <a:cxnSpLocks/>
              </p:cNvCxnSpPr>
              <p:nvPr/>
            </p:nvCxnSpPr>
            <p:spPr bwMode="auto">
              <a:xfrm>
                <a:off x="4450823" y="1725039"/>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821" name="Straight Connector 820">
                <a:extLst>
                  <a:ext uri="{FF2B5EF4-FFF2-40B4-BE49-F238E27FC236}">
                    <a16:creationId xmlns:a16="http://schemas.microsoft.com/office/drawing/2014/main" xmlns="" id="{DC7A9E41-7441-4C9B-86E5-AF87458FBE80}"/>
                  </a:ext>
                </a:extLst>
              </p:cNvPr>
              <p:cNvCxnSpPr>
                <a:cxnSpLocks/>
              </p:cNvCxnSpPr>
              <p:nvPr/>
            </p:nvCxnSpPr>
            <p:spPr bwMode="auto">
              <a:xfrm>
                <a:off x="4432831" y="1725039"/>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822" name="Straight Connector 821">
                <a:extLst>
                  <a:ext uri="{FF2B5EF4-FFF2-40B4-BE49-F238E27FC236}">
                    <a16:creationId xmlns:a16="http://schemas.microsoft.com/office/drawing/2014/main" xmlns="" id="{EF7F1FF3-4F70-4A38-BF13-7197F6AC5C28}"/>
                  </a:ext>
                </a:extLst>
              </p:cNvPr>
              <p:cNvCxnSpPr>
                <a:cxnSpLocks/>
              </p:cNvCxnSpPr>
              <p:nvPr/>
            </p:nvCxnSpPr>
            <p:spPr bwMode="auto">
              <a:xfrm>
                <a:off x="4168248" y="1711280"/>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823" name="Straight Connector 822">
                <a:extLst>
                  <a:ext uri="{FF2B5EF4-FFF2-40B4-BE49-F238E27FC236}">
                    <a16:creationId xmlns:a16="http://schemas.microsoft.com/office/drawing/2014/main" xmlns="" id="{15B8CD3F-B2EB-44DF-9A51-F11F498826A5}"/>
                  </a:ext>
                </a:extLst>
              </p:cNvPr>
              <p:cNvCxnSpPr>
                <a:cxnSpLocks/>
              </p:cNvCxnSpPr>
              <p:nvPr/>
            </p:nvCxnSpPr>
            <p:spPr bwMode="auto">
              <a:xfrm>
                <a:off x="4133323" y="1711280"/>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824" name="Straight Connector 823">
                <a:extLst>
                  <a:ext uri="{FF2B5EF4-FFF2-40B4-BE49-F238E27FC236}">
                    <a16:creationId xmlns:a16="http://schemas.microsoft.com/office/drawing/2014/main" xmlns="" id="{616084BD-0516-4CC5-B293-780EF79E4CA9}"/>
                  </a:ext>
                </a:extLst>
              </p:cNvPr>
              <p:cNvCxnSpPr>
                <a:cxnSpLocks/>
              </p:cNvCxnSpPr>
              <p:nvPr/>
            </p:nvCxnSpPr>
            <p:spPr bwMode="auto">
              <a:xfrm>
                <a:off x="4083582" y="1711280"/>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825" name="Straight Connector 824">
                <a:extLst>
                  <a:ext uri="{FF2B5EF4-FFF2-40B4-BE49-F238E27FC236}">
                    <a16:creationId xmlns:a16="http://schemas.microsoft.com/office/drawing/2014/main" xmlns="" id="{97C72967-DF89-470E-8587-E3007141580E}"/>
                  </a:ext>
                </a:extLst>
              </p:cNvPr>
              <p:cNvCxnSpPr>
                <a:cxnSpLocks/>
              </p:cNvCxnSpPr>
              <p:nvPr/>
            </p:nvCxnSpPr>
            <p:spPr bwMode="auto">
              <a:xfrm>
                <a:off x="4040190" y="1711280"/>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826" name="Straight Connector 825">
                <a:extLst>
                  <a:ext uri="{FF2B5EF4-FFF2-40B4-BE49-F238E27FC236}">
                    <a16:creationId xmlns:a16="http://schemas.microsoft.com/office/drawing/2014/main" xmlns="" id="{88E77616-E0C6-42F3-B5AC-B54DAC750D71}"/>
                  </a:ext>
                </a:extLst>
              </p:cNvPr>
              <p:cNvCxnSpPr>
                <a:cxnSpLocks/>
              </p:cNvCxnSpPr>
              <p:nvPr/>
            </p:nvCxnSpPr>
            <p:spPr bwMode="auto">
              <a:xfrm>
                <a:off x="4015848" y="1707047"/>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827" name="Straight Connector 826">
                <a:extLst>
                  <a:ext uri="{FF2B5EF4-FFF2-40B4-BE49-F238E27FC236}">
                    <a16:creationId xmlns:a16="http://schemas.microsoft.com/office/drawing/2014/main" xmlns="" id="{D2A1EB37-D9D3-494E-A78C-6FB57F71AF68}"/>
                  </a:ext>
                </a:extLst>
              </p:cNvPr>
              <p:cNvCxnSpPr>
                <a:cxnSpLocks/>
              </p:cNvCxnSpPr>
              <p:nvPr/>
            </p:nvCxnSpPr>
            <p:spPr bwMode="auto">
              <a:xfrm>
                <a:off x="3972456" y="1708105"/>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828" name="Straight Connector 827">
                <a:extLst>
                  <a:ext uri="{FF2B5EF4-FFF2-40B4-BE49-F238E27FC236}">
                    <a16:creationId xmlns:a16="http://schemas.microsoft.com/office/drawing/2014/main" xmlns="" id="{70BD5577-680F-4066-8143-47A4A6725EC6}"/>
                  </a:ext>
                </a:extLst>
              </p:cNvPr>
              <p:cNvCxnSpPr>
                <a:cxnSpLocks/>
              </p:cNvCxnSpPr>
              <p:nvPr/>
            </p:nvCxnSpPr>
            <p:spPr bwMode="auto">
              <a:xfrm>
                <a:off x="3958698" y="1708105"/>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829" name="Straight Connector 828">
                <a:extLst>
                  <a:ext uri="{FF2B5EF4-FFF2-40B4-BE49-F238E27FC236}">
                    <a16:creationId xmlns:a16="http://schemas.microsoft.com/office/drawing/2014/main" xmlns="" id="{02BB375A-64BA-4221-9E12-F9E213FE5113}"/>
                  </a:ext>
                </a:extLst>
              </p:cNvPr>
              <p:cNvCxnSpPr>
                <a:cxnSpLocks/>
              </p:cNvCxnSpPr>
              <p:nvPr/>
            </p:nvCxnSpPr>
            <p:spPr bwMode="auto">
              <a:xfrm>
                <a:off x="3921656" y="1703871"/>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830" name="Straight Connector 829">
                <a:extLst>
                  <a:ext uri="{FF2B5EF4-FFF2-40B4-BE49-F238E27FC236}">
                    <a16:creationId xmlns:a16="http://schemas.microsoft.com/office/drawing/2014/main" xmlns="" id="{7DBA6254-1ED8-414B-8909-6CF6398AF9EE}"/>
                  </a:ext>
                </a:extLst>
              </p:cNvPr>
              <p:cNvCxnSpPr>
                <a:cxnSpLocks/>
              </p:cNvCxnSpPr>
              <p:nvPr/>
            </p:nvCxnSpPr>
            <p:spPr bwMode="auto">
              <a:xfrm>
                <a:off x="3917422" y="1703871"/>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831" name="Straight Connector 830">
                <a:extLst>
                  <a:ext uri="{FF2B5EF4-FFF2-40B4-BE49-F238E27FC236}">
                    <a16:creationId xmlns:a16="http://schemas.microsoft.com/office/drawing/2014/main" xmlns="" id="{1F8BFF5B-E715-4F55-BDC9-8A1AD42AC6B9}"/>
                  </a:ext>
                </a:extLst>
              </p:cNvPr>
              <p:cNvCxnSpPr>
                <a:cxnSpLocks/>
              </p:cNvCxnSpPr>
              <p:nvPr/>
            </p:nvCxnSpPr>
            <p:spPr bwMode="auto">
              <a:xfrm>
                <a:off x="3870855" y="1703871"/>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832" name="Straight Connector 831">
                <a:extLst>
                  <a:ext uri="{FF2B5EF4-FFF2-40B4-BE49-F238E27FC236}">
                    <a16:creationId xmlns:a16="http://schemas.microsoft.com/office/drawing/2014/main" xmlns="" id="{08ABDC26-A8BD-445D-900D-5F35A4F69516}"/>
                  </a:ext>
                </a:extLst>
              </p:cNvPr>
              <p:cNvCxnSpPr>
                <a:cxnSpLocks/>
              </p:cNvCxnSpPr>
              <p:nvPr/>
            </p:nvCxnSpPr>
            <p:spPr bwMode="auto">
              <a:xfrm>
                <a:off x="3838047" y="1696463"/>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833" name="Straight Connector 832">
                <a:extLst>
                  <a:ext uri="{FF2B5EF4-FFF2-40B4-BE49-F238E27FC236}">
                    <a16:creationId xmlns:a16="http://schemas.microsoft.com/office/drawing/2014/main" xmlns="" id="{A521F4C9-BF78-45CE-801C-8F6BB3EE0119}"/>
                  </a:ext>
                </a:extLst>
              </p:cNvPr>
              <p:cNvCxnSpPr>
                <a:cxnSpLocks/>
              </p:cNvCxnSpPr>
              <p:nvPr/>
            </p:nvCxnSpPr>
            <p:spPr bwMode="auto">
              <a:xfrm>
                <a:off x="3820055" y="1696463"/>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834" name="Straight Connector 833">
                <a:extLst>
                  <a:ext uri="{FF2B5EF4-FFF2-40B4-BE49-F238E27FC236}">
                    <a16:creationId xmlns:a16="http://schemas.microsoft.com/office/drawing/2014/main" xmlns="" id="{0E8A555E-0466-4255-872E-D16C5CF37865}"/>
                  </a:ext>
                </a:extLst>
              </p:cNvPr>
              <p:cNvCxnSpPr>
                <a:cxnSpLocks/>
              </p:cNvCxnSpPr>
              <p:nvPr/>
            </p:nvCxnSpPr>
            <p:spPr bwMode="auto">
              <a:xfrm>
                <a:off x="3774547" y="1696463"/>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835" name="Straight Connector 834">
                <a:extLst>
                  <a:ext uri="{FF2B5EF4-FFF2-40B4-BE49-F238E27FC236}">
                    <a16:creationId xmlns:a16="http://schemas.microsoft.com/office/drawing/2014/main" xmlns="" id="{38ADFBC7-99FE-409B-8D50-C1A26C2FF24E}"/>
                  </a:ext>
                </a:extLst>
              </p:cNvPr>
              <p:cNvCxnSpPr>
                <a:cxnSpLocks/>
              </p:cNvCxnSpPr>
              <p:nvPr/>
            </p:nvCxnSpPr>
            <p:spPr bwMode="auto">
              <a:xfrm>
                <a:off x="3514197" y="1694346"/>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836" name="Straight Connector 835">
                <a:extLst>
                  <a:ext uri="{FF2B5EF4-FFF2-40B4-BE49-F238E27FC236}">
                    <a16:creationId xmlns:a16="http://schemas.microsoft.com/office/drawing/2014/main" xmlns="" id="{44E3EF69-8155-41BF-AC60-4B8C5177B424}"/>
                  </a:ext>
                </a:extLst>
              </p:cNvPr>
              <p:cNvCxnSpPr>
                <a:cxnSpLocks/>
              </p:cNvCxnSpPr>
              <p:nvPr/>
            </p:nvCxnSpPr>
            <p:spPr bwMode="auto">
              <a:xfrm>
                <a:off x="3489855" y="1680588"/>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837" name="Straight Connector 836">
                <a:extLst>
                  <a:ext uri="{FF2B5EF4-FFF2-40B4-BE49-F238E27FC236}">
                    <a16:creationId xmlns:a16="http://schemas.microsoft.com/office/drawing/2014/main" xmlns="" id="{243B503B-812C-42DD-838C-90508249EDA3}"/>
                  </a:ext>
                </a:extLst>
              </p:cNvPr>
              <p:cNvCxnSpPr>
                <a:cxnSpLocks/>
              </p:cNvCxnSpPr>
              <p:nvPr/>
            </p:nvCxnSpPr>
            <p:spPr bwMode="auto">
              <a:xfrm>
                <a:off x="3485622" y="1680588"/>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838" name="Straight Connector 837">
                <a:extLst>
                  <a:ext uri="{FF2B5EF4-FFF2-40B4-BE49-F238E27FC236}">
                    <a16:creationId xmlns:a16="http://schemas.microsoft.com/office/drawing/2014/main" xmlns="" id="{4AEA08CB-C354-4968-9036-151A14F5F0C2}"/>
                  </a:ext>
                </a:extLst>
              </p:cNvPr>
              <p:cNvCxnSpPr>
                <a:cxnSpLocks/>
              </p:cNvCxnSpPr>
              <p:nvPr/>
            </p:nvCxnSpPr>
            <p:spPr bwMode="auto">
              <a:xfrm>
                <a:off x="3330047" y="1678471"/>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839" name="Straight Connector 838">
                <a:extLst>
                  <a:ext uri="{FF2B5EF4-FFF2-40B4-BE49-F238E27FC236}">
                    <a16:creationId xmlns:a16="http://schemas.microsoft.com/office/drawing/2014/main" xmlns="" id="{C67981E1-5031-4AF4-8BC0-7963557A70D5}"/>
                  </a:ext>
                </a:extLst>
              </p:cNvPr>
              <p:cNvCxnSpPr>
                <a:cxnSpLocks/>
              </p:cNvCxnSpPr>
              <p:nvPr/>
            </p:nvCxnSpPr>
            <p:spPr bwMode="auto">
              <a:xfrm>
                <a:off x="3301472" y="1675296"/>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840" name="Straight Connector 839">
                <a:extLst>
                  <a:ext uri="{FF2B5EF4-FFF2-40B4-BE49-F238E27FC236}">
                    <a16:creationId xmlns:a16="http://schemas.microsoft.com/office/drawing/2014/main" xmlns="" id="{EE3E31C3-B6DD-48BC-BDE3-AC1559E77F42}"/>
                  </a:ext>
                </a:extLst>
              </p:cNvPr>
              <p:cNvCxnSpPr>
                <a:cxnSpLocks/>
              </p:cNvCxnSpPr>
              <p:nvPr/>
            </p:nvCxnSpPr>
            <p:spPr bwMode="auto">
              <a:xfrm>
                <a:off x="3260197" y="1668946"/>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841" name="Straight Connector 840">
                <a:extLst>
                  <a:ext uri="{FF2B5EF4-FFF2-40B4-BE49-F238E27FC236}">
                    <a16:creationId xmlns:a16="http://schemas.microsoft.com/office/drawing/2014/main" xmlns="" id="{52090324-B73C-4E17-A13F-6AC529A42AB7}"/>
                  </a:ext>
                </a:extLst>
              </p:cNvPr>
              <p:cNvCxnSpPr>
                <a:cxnSpLocks/>
              </p:cNvCxnSpPr>
              <p:nvPr/>
            </p:nvCxnSpPr>
            <p:spPr bwMode="auto">
              <a:xfrm>
                <a:off x="3241147" y="1666829"/>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842" name="Straight Connector 841">
                <a:extLst>
                  <a:ext uri="{FF2B5EF4-FFF2-40B4-BE49-F238E27FC236}">
                    <a16:creationId xmlns:a16="http://schemas.microsoft.com/office/drawing/2014/main" xmlns="" id="{DACF44E9-E7C2-45B9-BD3C-649E226D8C8E}"/>
                  </a:ext>
                </a:extLst>
              </p:cNvPr>
              <p:cNvCxnSpPr>
                <a:cxnSpLocks/>
              </p:cNvCxnSpPr>
              <p:nvPr/>
            </p:nvCxnSpPr>
            <p:spPr bwMode="auto">
              <a:xfrm>
                <a:off x="3214688" y="1663654"/>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843" name="Straight Connector 842">
                <a:extLst>
                  <a:ext uri="{FF2B5EF4-FFF2-40B4-BE49-F238E27FC236}">
                    <a16:creationId xmlns:a16="http://schemas.microsoft.com/office/drawing/2014/main" xmlns="" id="{FEE292B8-BAAF-49E3-BF1F-B89DEADE61B1}"/>
                  </a:ext>
                </a:extLst>
              </p:cNvPr>
              <p:cNvCxnSpPr>
                <a:cxnSpLocks/>
              </p:cNvCxnSpPr>
              <p:nvPr/>
            </p:nvCxnSpPr>
            <p:spPr bwMode="auto">
              <a:xfrm>
                <a:off x="3169180" y="1663654"/>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844" name="Straight Connector 843">
                <a:extLst>
                  <a:ext uri="{FF2B5EF4-FFF2-40B4-BE49-F238E27FC236}">
                    <a16:creationId xmlns:a16="http://schemas.microsoft.com/office/drawing/2014/main" xmlns="" id="{E151FE7C-4A8C-4BF0-B868-DC8EEECF9BD5}"/>
                  </a:ext>
                </a:extLst>
              </p:cNvPr>
              <p:cNvCxnSpPr>
                <a:cxnSpLocks/>
              </p:cNvCxnSpPr>
              <p:nvPr/>
            </p:nvCxnSpPr>
            <p:spPr bwMode="auto">
              <a:xfrm>
                <a:off x="3081338" y="1661537"/>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845" name="Straight Connector 844">
                <a:extLst>
                  <a:ext uri="{FF2B5EF4-FFF2-40B4-BE49-F238E27FC236}">
                    <a16:creationId xmlns:a16="http://schemas.microsoft.com/office/drawing/2014/main" xmlns="" id="{358D3B71-C356-4C8C-86BB-E13A705F1F71}"/>
                  </a:ext>
                </a:extLst>
              </p:cNvPr>
              <p:cNvCxnSpPr>
                <a:cxnSpLocks/>
              </p:cNvCxnSpPr>
              <p:nvPr/>
            </p:nvCxnSpPr>
            <p:spPr bwMode="auto">
              <a:xfrm>
                <a:off x="3069696" y="1661537"/>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846" name="Straight Connector 845">
                <a:extLst>
                  <a:ext uri="{FF2B5EF4-FFF2-40B4-BE49-F238E27FC236}">
                    <a16:creationId xmlns:a16="http://schemas.microsoft.com/office/drawing/2014/main" xmlns="" id="{E9E5964C-3E94-43B7-9DD9-E3D3609AEA43}"/>
                  </a:ext>
                </a:extLst>
              </p:cNvPr>
              <p:cNvCxnSpPr>
                <a:cxnSpLocks/>
              </p:cNvCxnSpPr>
              <p:nvPr/>
            </p:nvCxnSpPr>
            <p:spPr bwMode="auto">
              <a:xfrm>
                <a:off x="3024187" y="1657304"/>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847" name="Straight Connector 846">
                <a:extLst>
                  <a:ext uri="{FF2B5EF4-FFF2-40B4-BE49-F238E27FC236}">
                    <a16:creationId xmlns:a16="http://schemas.microsoft.com/office/drawing/2014/main" xmlns="" id="{51A36AF6-C99E-4A17-BA55-C07427D1F5FB}"/>
                  </a:ext>
                </a:extLst>
              </p:cNvPr>
              <p:cNvCxnSpPr>
                <a:cxnSpLocks/>
              </p:cNvCxnSpPr>
              <p:nvPr/>
            </p:nvCxnSpPr>
            <p:spPr bwMode="auto">
              <a:xfrm>
                <a:off x="2960687" y="1658362"/>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848" name="Straight Connector 847">
                <a:extLst>
                  <a:ext uri="{FF2B5EF4-FFF2-40B4-BE49-F238E27FC236}">
                    <a16:creationId xmlns:a16="http://schemas.microsoft.com/office/drawing/2014/main" xmlns="" id="{098D0B45-1852-4DCE-819E-06DE202AAD5C}"/>
                  </a:ext>
                </a:extLst>
              </p:cNvPr>
              <p:cNvCxnSpPr>
                <a:cxnSpLocks/>
              </p:cNvCxnSpPr>
              <p:nvPr/>
            </p:nvCxnSpPr>
            <p:spPr bwMode="auto">
              <a:xfrm>
                <a:off x="2886604" y="1665770"/>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849" name="Straight Connector 848">
                <a:extLst>
                  <a:ext uri="{FF2B5EF4-FFF2-40B4-BE49-F238E27FC236}">
                    <a16:creationId xmlns:a16="http://schemas.microsoft.com/office/drawing/2014/main" xmlns="" id="{00384D7E-9619-487A-B8EB-B28A35A04E88}"/>
                  </a:ext>
                </a:extLst>
              </p:cNvPr>
              <p:cNvCxnSpPr>
                <a:cxnSpLocks/>
              </p:cNvCxnSpPr>
              <p:nvPr/>
            </p:nvCxnSpPr>
            <p:spPr bwMode="auto">
              <a:xfrm>
                <a:off x="2868612" y="1660479"/>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850" name="Straight Connector 849">
                <a:extLst>
                  <a:ext uri="{FF2B5EF4-FFF2-40B4-BE49-F238E27FC236}">
                    <a16:creationId xmlns:a16="http://schemas.microsoft.com/office/drawing/2014/main" xmlns="" id="{329C094B-938F-4934-9356-8C382AE8D335}"/>
                  </a:ext>
                </a:extLst>
              </p:cNvPr>
              <p:cNvCxnSpPr>
                <a:cxnSpLocks/>
              </p:cNvCxnSpPr>
              <p:nvPr/>
            </p:nvCxnSpPr>
            <p:spPr bwMode="auto">
              <a:xfrm>
                <a:off x="2858029" y="1660479"/>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851" name="Straight Connector 850">
                <a:extLst>
                  <a:ext uri="{FF2B5EF4-FFF2-40B4-BE49-F238E27FC236}">
                    <a16:creationId xmlns:a16="http://schemas.microsoft.com/office/drawing/2014/main" xmlns="" id="{37048922-5CBA-4516-AA72-AC0C21BE0926}"/>
                  </a:ext>
                </a:extLst>
              </p:cNvPr>
              <p:cNvCxnSpPr>
                <a:cxnSpLocks/>
              </p:cNvCxnSpPr>
              <p:nvPr/>
            </p:nvCxnSpPr>
            <p:spPr bwMode="auto">
              <a:xfrm>
                <a:off x="2853795" y="1660479"/>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852" name="Straight Connector 851">
                <a:extLst>
                  <a:ext uri="{FF2B5EF4-FFF2-40B4-BE49-F238E27FC236}">
                    <a16:creationId xmlns:a16="http://schemas.microsoft.com/office/drawing/2014/main" xmlns="" id="{0F2ED8AF-3A05-46CE-90E0-910F8A7B5CD8}"/>
                  </a:ext>
                </a:extLst>
              </p:cNvPr>
              <p:cNvCxnSpPr>
                <a:cxnSpLocks/>
              </p:cNvCxnSpPr>
              <p:nvPr/>
            </p:nvCxnSpPr>
            <p:spPr bwMode="auto">
              <a:xfrm>
                <a:off x="2806170" y="1660479"/>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853" name="Straight Connector 852">
                <a:extLst>
                  <a:ext uri="{FF2B5EF4-FFF2-40B4-BE49-F238E27FC236}">
                    <a16:creationId xmlns:a16="http://schemas.microsoft.com/office/drawing/2014/main" xmlns="" id="{3CDF9664-2E68-4D73-BC54-8B33A0764552}"/>
                  </a:ext>
                </a:extLst>
              </p:cNvPr>
              <p:cNvCxnSpPr>
                <a:cxnSpLocks/>
              </p:cNvCxnSpPr>
              <p:nvPr/>
            </p:nvCxnSpPr>
            <p:spPr bwMode="auto">
              <a:xfrm>
                <a:off x="2765953" y="1652012"/>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854" name="Straight Connector 853">
                <a:extLst>
                  <a:ext uri="{FF2B5EF4-FFF2-40B4-BE49-F238E27FC236}">
                    <a16:creationId xmlns:a16="http://schemas.microsoft.com/office/drawing/2014/main" xmlns="" id="{5520521B-885C-4213-8B1C-146A024A14BF}"/>
                  </a:ext>
                </a:extLst>
              </p:cNvPr>
              <p:cNvCxnSpPr>
                <a:cxnSpLocks/>
              </p:cNvCxnSpPr>
              <p:nvPr/>
            </p:nvCxnSpPr>
            <p:spPr bwMode="auto">
              <a:xfrm>
                <a:off x="2751136" y="1652012"/>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855" name="Straight Connector 854">
                <a:extLst>
                  <a:ext uri="{FF2B5EF4-FFF2-40B4-BE49-F238E27FC236}">
                    <a16:creationId xmlns:a16="http://schemas.microsoft.com/office/drawing/2014/main" xmlns="" id="{7887BD8D-7151-412E-A483-D04966D0E298}"/>
                  </a:ext>
                </a:extLst>
              </p:cNvPr>
              <p:cNvCxnSpPr>
                <a:cxnSpLocks/>
              </p:cNvCxnSpPr>
              <p:nvPr/>
            </p:nvCxnSpPr>
            <p:spPr bwMode="auto">
              <a:xfrm>
                <a:off x="2737377" y="1652012"/>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856" name="Straight Connector 855">
                <a:extLst>
                  <a:ext uri="{FF2B5EF4-FFF2-40B4-BE49-F238E27FC236}">
                    <a16:creationId xmlns:a16="http://schemas.microsoft.com/office/drawing/2014/main" xmlns="" id="{65E3E174-5473-4624-91D9-D0FC23CFA3E3}"/>
                  </a:ext>
                </a:extLst>
              </p:cNvPr>
              <p:cNvCxnSpPr>
                <a:cxnSpLocks/>
              </p:cNvCxnSpPr>
              <p:nvPr/>
            </p:nvCxnSpPr>
            <p:spPr bwMode="auto">
              <a:xfrm>
                <a:off x="2707743" y="1663654"/>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857" name="Straight Connector 856">
                <a:extLst>
                  <a:ext uri="{FF2B5EF4-FFF2-40B4-BE49-F238E27FC236}">
                    <a16:creationId xmlns:a16="http://schemas.microsoft.com/office/drawing/2014/main" xmlns="" id="{DB8EE356-65A4-4F8F-A8FC-CD226762B3B0}"/>
                  </a:ext>
                </a:extLst>
              </p:cNvPr>
              <p:cNvCxnSpPr>
                <a:cxnSpLocks/>
              </p:cNvCxnSpPr>
              <p:nvPr/>
            </p:nvCxnSpPr>
            <p:spPr bwMode="auto">
              <a:xfrm>
                <a:off x="2685518" y="1645662"/>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858" name="Straight Connector 857">
                <a:extLst>
                  <a:ext uri="{FF2B5EF4-FFF2-40B4-BE49-F238E27FC236}">
                    <a16:creationId xmlns:a16="http://schemas.microsoft.com/office/drawing/2014/main" xmlns="" id="{AAEADA9D-CD73-446B-A805-717F5D9FC18E}"/>
                  </a:ext>
                </a:extLst>
              </p:cNvPr>
              <p:cNvCxnSpPr>
                <a:cxnSpLocks/>
              </p:cNvCxnSpPr>
              <p:nvPr/>
            </p:nvCxnSpPr>
            <p:spPr bwMode="auto">
              <a:xfrm>
                <a:off x="2700335" y="1654129"/>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859" name="Straight Connector 858">
                <a:extLst>
                  <a:ext uri="{FF2B5EF4-FFF2-40B4-BE49-F238E27FC236}">
                    <a16:creationId xmlns:a16="http://schemas.microsoft.com/office/drawing/2014/main" xmlns="" id="{4B91B5E9-AF12-4C81-AFD3-A7AA1A5755A5}"/>
                  </a:ext>
                </a:extLst>
              </p:cNvPr>
              <p:cNvCxnSpPr>
                <a:cxnSpLocks/>
              </p:cNvCxnSpPr>
              <p:nvPr/>
            </p:nvCxnSpPr>
            <p:spPr bwMode="auto">
              <a:xfrm>
                <a:off x="2710918" y="1654129"/>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860" name="Straight Connector 859">
                <a:extLst>
                  <a:ext uri="{FF2B5EF4-FFF2-40B4-BE49-F238E27FC236}">
                    <a16:creationId xmlns:a16="http://schemas.microsoft.com/office/drawing/2014/main" xmlns="" id="{A1A99CCE-7AF9-42DC-9D84-B7B849E61D4E}"/>
                  </a:ext>
                </a:extLst>
              </p:cNvPr>
              <p:cNvCxnSpPr>
                <a:cxnSpLocks/>
              </p:cNvCxnSpPr>
              <p:nvPr/>
            </p:nvCxnSpPr>
            <p:spPr bwMode="auto">
              <a:xfrm>
                <a:off x="2669643" y="1639312"/>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861" name="Straight Connector 860">
                <a:extLst>
                  <a:ext uri="{FF2B5EF4-FFF2-40B4-BE49-F238E27FC236}">
                    <a16:creationId xmlns:a16="http://schemas.microsoft.com/office/drawing/2014/main" xmlns="" id="{531066EC-1157-479C-89C5-59C0A5F7E529}"/>
                  </a:ext>
                </a:extLst>
              </p:cNvPr>
              <p:cNvCxnSpPr>
                <a:cxnSpLocks/>
              </p:cNvCxnSpPr>
              <p:nvPr/>
            </p:nvCxnSpPr>
            <p:spPr bwMode="auto">
              <a:xfrm>
                <a:off x="2596618" y="1641429"/>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862" name="Straight Connector 861">
                <a:extLst>
                  <a:ext uri="{FF2B5EF4-FFF2-40B4-BE49-F238E27FC236}">
                    <a16:creationId xmlns:a16="http://schemas.microsoft.com/office/drawing/2014/main" xmlns="" id="{9AA9B40E-FA48-46C6-B25C-A3E8E869F092}"/>
                  </a:ext>
                </a:extLst>
              </p:cNvPr>
              <p:cNvCxnSpPr>
                <a:cxnSpLocks/>
              </p:cNvCxnSpPr>
              <p:nvPr/>
            </p:nvCxnSpPr>
            <p:spPr bwMode="auto">
              <a:xfrm>
                <a:off x="2572276" y="1641429"/>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863" name="Straight Connector 862">
                <a:extLst>
                  <a:ext uri="{FF2B5EF4-FFF2-40B4-BE49-F238E27FC236}">
                    <a16:creationId xmlns:a16="http://schemas.microsoft.com/office/drawing/2014/main" xmlns="" id="{DE47326C-B2DA-4DCF-BD49-90CAA157BEDE}"/>
                  </a:ext>
                </a:extLst>
              </p:cNvPr>
              <p:cNvCxnSpPr>
                <a:cxnSpLocks/>
              </p:cNvCxnSpPr>
              <p:nvPr/>
            </p:nvCxnSpPr>
            <p:spPr bwMode="auto">
              <a:xfrm>
                <a:off x="2548993" y="1641429"/>
                <a:ext cx="0" cy="57150"/>
              </a:xfrm>
              <a:prstGeom prst="line">
                <a:avLst/>
              </a:prstGeom>
              <a:noFill/>
              <a:ln w="12700" cap="flat" cmpd="sng" algn="ctr">
                <a:solidFill>
                  <a:schemeClr val="accent3"/>
                </a:solidFill>
                <a:prstDash val="solid"/>
                <a:round/>
                <a:headEnd type="none" w="med" len="med"/>
                <a:tailEnd type="none" w="med" len="med"/>
              </a:ln>
              <a:effectLst/>
            </p:spPr>
          </p:cxnSp>
        </p:grpSp>
        <p:grpSp>
          <p:nvGrpSpPr>
            <p:cNvPr id="9229" name="Group 9228">
              <a:extLst>
                <a:ext uri="{FF2B5EF4-FFF2-40B4-BE49-F238E27FC236}">
                  <a16:creationId xmlns:a16="http://schemas.microsoft.com/office/drawing/2014/main" xmlns="" id="{51673F5D-D505-40D9-BEDE-993140B57815}"/>
                </a:ext>
              </a:extLst>
            </p:cNvPr>
            <p:cNvGrpSpPr/>
            <p:nvPr/>
          </p:nvGrpSpPr>
          <p:grpSpPr>
            <a:xfrm>
              <a:off x="2299224" y="1635079"/>
              <a:ext cx="211669" cy="63500"/>
              <a:chOff x="2299224" y="1635079"/>
              <a:chExt cx="211669" cy="63500"/>
            </a:xfrm>
          </p:grpSpPr>
          <p:cxnSp>
            <p:nvCxnSpPr>
              <p:cNvPr id="864" name="Straight Connector 863">
                <a:extLst>
                  <a:ext uri="{FF2B5EF4-FFF2-40B4-BE49-F238E27FC236}">
                    <a16:creationId xmlns:a16="http://schemas.microsoft.com/office/drawing/2014/main" xmlns="" id="{D1D8E201-48C6-4F3C-8DEB-95B33C5EA7FD}"/>
                  </a:ext>
                </a:extLst>
              </p:cNvPr>
              <p:cNvCxnSpPr>
                <a:cxnSpLocks/>
              </p:cNvCxnSpPr>
              <p:nvPr/>
            </p:nvCxnSpPr>
            <p:spPr bwMode="auto">
              <a:xfrm>
                <a:off x="2510893" y="1641429"/>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865" name="Straight Connector 864">
                <a:extLst>
                  <a:ext uri="{FF2B5EF4-FFF2-40B4-BE49-F238E27FC236}">
                    <a16:creationId xmlns:a16="http://schemas.microsoft.com/office/drawing/2014/main" xmlns="" id="{086462FA-7B74-475C-8029-BA62D46B3E41}"/>
                  </a:ext>
                </a:extLst>
              </p:cNvPr>
              <p:cNvCxnSpPr>
                <a:cxnSpLocks/>
              </p:cNvCxnSpPr>
              <p:nvPr/>
            </p:nvCxnSpPr>
            <p:spPr bwMode="auto">
              <a:xfrm>
                <a:off x="2485493" y="1641429"/>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866" name="Straight Connector 865">
                <a:extLst>
                  <a:ext uri="{FF2B5EF4-FFF2-40B4-BE49-F238E27FC236}">
                    <a16:creationId xmlns:a16="http://schemas.microsoft.com/office/drawing/2014/main" xmlns="" id="{AC5F5113-262B-4747-A564-B295553CBE45}"/>
                  </a:ext>
                </a:extLst>
              </p:cNvPr>
              <p:cNvCxnSpPr>
                <a:cxnSpLocks/>
              </p:cNvCxnSpPr>
              <p:nvPr/>
            </p:nvCxnSpPr>
            <p:spPr bwMode="auto">
              <a:xfrm>
                <a:off x="2466443" y="1641429"/>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867" name="Straight Connector 866">
                <a:extLst>
                  <a:ext uri="{FF2B5EF4-FFF2-40B4-BE49-F238E27FC236}">
                    <a16:creationId xmlns:a16="http://schemas.microsoft.com/office/drawing/2014/main" xmlns="" id="{4403EA9D-6529-4447-BAFC-BAC9C893D87A}"/>
                  </a:ext>
                </a:extLst>
              </p:cNvPr>
              <p:cNvCxnSpPr>
                <a:cxnSpLocks/>
              </p:cNvCxnSpPr>
              <p:nvPr/>
            </p:nvCxnSpPr>
            <p:spPr bwMode="auto">
              <a:xfrm>
                <a:off x="2473851" y="1641429"/>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868" name="Straight Connector 867">
                <a:extLst>
                  <a:ext uri="{FF2B5EF4-FFF2-40B4-BE49-F238E27FC236}">
                    <a16:creationId xmlns:a16="http://schemas.microsoft.com/office/drawing/2014/main" xmlns="" id="{0A221652-9DC6-4A77-9BC5-DD0AB10282C7}"/>
                  </a:ext>
                </a:extLst>
              </p:cNvPr>
              <p:cNvCxnSpPr>
                <a:cxnSpLocks/>
              </p:cNvCxnSpPr>
              <p:nvPr/>
            </p:nvCxnSpPr>
            <p:spPr bwMode="auto">
              <a:xfrm>
                <a:off x="2446334" y="1635079"/>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869" name="Straight Connector 868">
                <a:extLst>
                  <a:ext uri="{FF2B5EF4-FFF2-40B4-BE49-F238E27FC236}">
                    <a16:creationId xmlns:a16="http://schemas.microsoft.com/office/drawing/2014/main" xmlns="" id="{57F52A4B-79F3-40F9-AD4A-E1B3477DEBE4}"/>
                  </a:ext>
                </a:extLst>
              </p:cNvPr>
              <p:cNvCxnSpPr>
                <a:cxnSpLocks/>
              </p:cNvCxnSpPr>
              <p:nvPr/>
            </p:nvCxnSpPr>
            <p:spPr bwMode="auto">
              <a:xfrm>
                <a:off x="2393417" y="1639312"/>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870" name="Straight Connector 869">
                <a:extLst>
                  <a:ext uri="{FF2B5EF4-FFF2-40B4-BE49-F238E27FC236}">
                    <a16:creationId xmlns:a16="http://schemas.microsoft.com/office/drawing/2014/main" xmlns="" id="{1E5F47ED-BCFF-4A92-8591-6408F21C09BF}"/>
                  </a:ext>
                </a:extLst>
              </p:cNvPr>
              <p:cNvCxnSpPr>
                <a:cxnSpLocks/>
              </p:cNvCxnSpPr>
              <p:nvPr/>
            </p:nvCxnSpPr>
            <p:spPr bwMode="auto">
              <a:xfrm>
                <a:off x="2384950" y="1639312"/>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871" name="Straight Connector 870">
                <a:extLst>
                  <a:ext uri="{FF2B5EF4-FFF2-40B4-BE49-F238E27FC236}">
                    <a16:creationId xmlns:a16="http://schemas.microsoft.com/office/drawing/2014/main" xmlns="" id="{BEFACA05-C5C2-4961-BA90-08E7DA1330E0}"/>
                  </a:ext>
                </a:extLst>
              </p:cNvPr>
              <p:cNvCxnSpPr>
                <a:cxnSpLocks/>
              </p:cNvCxnSpPr>
              <p:nvPr/>
            </p:nvCxnSpPr>
            <p:spPr bwMode="auto">
              <a:xfrm>
                <a:off x="2372250" y="1639312"/>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872" name="Straight Connector 871">
                <a:extLst>
                  <a:ext uri="{FF2B5EF4-FFF2-40B4-BE49-F238E27FC236}">
                    <a16:creationId xmlns:a16="http://schemas.microsoft.com/office/drawing/2014/main" xmlns="" id="{00C03D8E-6ED4-4779-8BF7-4296A268BD2B}"/>
                  </a:ext>
                </a:extLst>
              </p:cNvPr>
              <p:cNvCxnSpPr>
                <a:cxnSpLocks/>
              </p:cNvCxnSpPr>
              <p:nvPr/>
            </p:nvCxnSpPr>
            <p:spPr bwMode="auto">
              <a:xfrm>
                <a:off x="2366958" y="1639312"/>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873" name="Straight Connector 872">
                <a:extLst>
                  <a:ext uri="{FF2B5EF4-FFF2-40B4-BE49-F238E27FC236}">
                    <a16:creationId xmlns:a16="http://schemas.microsoft.com/office/drawing/2014/main" xmlns="" id="{1052EF58-A351-4DC1-B2FB-DBAB0F381440}"/>
                  </a:ext>
                </a:extLst>
              </p:cNvPr>
              <p:cNvCxnSpPr>
                <a:cxnSpLocks/>
              </p:cNvCxnSpPr>
              <p:nvPr/>
            </p:nvCxnSpPr>
            <p:spPr bwMode="auto">
              <a:xfrm>
                <a:off x="2323566" y="1639312"/>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874" name="Straight Connector 873">
                <a:extLst>
                  <a:ext uri="{FF2B5EF4-FFF2-40B4-BE49-F238E27FC236}">
                    <a16:creationId xmlns:a16="http://schemas.microsoft.com/office/drawing/2014/main" xmlns="" id="{47AA02F5-67AE-442C-8E5F-39ECA864E01F}"/>
                  </a:ext>
                </a:extLst>
              </p:cNvPr>
              <p:cNvCxnSpPr>
                <a:cxnSpLocks/>
              </p:cNvCxnSpPr>
              <p:nvPr/>
            </p:nvCxnSpPr>
            <p:spPr bwMode="auto">
              <a:xfrm>
                <a:off x="2310866" y="1639312"/>
                <a:ext cx="0" cy="57150"/>
              </a:xfrm>
              <a:prstGeom prst="line">
                <a:avLst/>
              </a:prstGeom>
              <a:noFill/>
              <a:ln w="12700" cap="flat" cmpd="sng" algn="ctr">
                <a:solidFill>
                  <a:schemeClr val="accent3"/>
                </a:solidFill>
                <a:prstDash val="solid"/>
                <a:round/>
                <a:headEnd type="none" w="med" len="med"/>
                <a:tailEnd type="none" w="med" len="med"/>
              </a:ln>
              <a:effectLst/>
            </p:spPr>
          </p:cxnSp>
          <p:cxnSp>
            <p:nvCxnSpPr>
              <p:cNvPr id="875" name="Straight Connector 874">
                <a:extLst>
                  <a:ext uri="{FF2B5EF4-FFF2-40B4-BE49-F238E27FC236}">
                    <a16:creationId xmlns:a16="http://schemas.microsoft.com/office/drawing/2014/main" xmlns="" id="{05142348-CE59-4333-93C4-7D8910730C48}"/>
                  </a:ext>
                </a:extLst>
              </p:cNvPr>
              <p:cNvCxnSpPr>
                <a:cxnSpLocks/>
              </p:cNvCxnSpPr>
              <p:nvPr/>
            </p:nvCxnSpPr>
            <p:spPr bwMode="auto">
              <a:xfrm>
                <a:off x="2299224" y="1639312"/>
                <a:ext cx="0" cy="57150"/>
              </a:xfrm>
              <a:prstGeom prst="line">
                <a:avLst/>
              </a:prstGeom>
              <a:noFill/>
              <a:ln w="12700" cap="flat" cmpd="sng" algn="ctr">
                <a:solidFill>
                  <a:schemeClr val="accent3"/>
                </a:solidFill>
                <a:prstDash val="solid"/>
                <a:round/>
                <a:headEnd type="none" w="med" len="med"/>
                <a:tailEnd type="none" w="med" len="med"/>
              </a:ln>
              <a:effectLst/>
            </p:spPr>
          </p:cxnSp>
        </p:grpSp>
      </p:grpSp>
      <p:grpSp>
        <p:nvGrpSpPr>
          <p:cNvPr id="879" name="Group 878">
            <a:extLst>
              <a:ext uri="{FF2B5EF4-FFF2-40B4-BE49-F238E27FC236}">
                <a16:creationId xmlns:a16="http://schemas.microsoft.com/office/drawing/2014/main" xmlns="" id="{CDAE48E2-798E-465D-9187-368DF1067F72}"/>
              </a:ext>
            </a:extLst>
          </p:cNvPr>
          <p:cNvGrpSpPr/>
          <p:nvPr/>
        </p:nvGrpSpPr>
        <p:grpSpPr>
          <a:xfrm>
            <a:off x="7579953" y="2464564"/>
            <a:ext cx="247170" cy="254655"/>
            <a:chOff x="7592167" y="2568059"/>
            <a:chExt cx="138484" cy="203652"/>
          </a:xfrm>
        </p:grpSpPr>
        <p:cxnSp>
          <p:nvCxnSpPr>
            <p:cNvPr id="880" name="Straight Connector 879">
              <a:extLst>
                <a:ext uri="{FF2B5EF4-FFF2-40B4-BE49-F238E27FC236}">
                  <a16:creationId xmlns:a16="http://schemas.microsoft.com/office/drawing/2014/main" xmlns="" id="{F87D8CA0-0A88-4301-B076-15D8BB0563A3}"/>
                </a:ext>
              </a:extLst>
            </p:cNvPr>
            <p:cNvCxnSpPr>
              <a:cxnSpLocks/>
            </p:cNvCxnSpPr>
            <p:nvPr/>
          </p:nvCxnSpPr>
          <p:spPr bwMode="auto">
            <a:xfrm>
              <a:off x="7592167" y="2568059"/>
              <a:ext cx="138484" cy="0"/>
            </a:xfrm>
            <a:prstGeom prst="line">
              <a:avLst/>
            </a:prstGeom>
            <a:noFill/>
            <a:ln w="28575" cap="flat" cmpd="sng" algn="ctr">
              <a:solidFill>
                <a:schemeClr val="accent1"/>
              </a:solidFill>
              <a:prstDash val="solid"/>
              <a:round/>
              <a:headEnd type="none" w="med" len="med"/>
              <a:tailEnd type="none" w="med" len="med"/>
            </a:ln>
            <a:effectLst/>
          </p:spPr>
        </p:cxnSp>
        <p:cxnSp>
          <p:nvCxnSpPr>
            <p:cNvPr id="881" name="Straight Connector 880">
              <a:extLst>
                <a:ext uri="{FF2B5EF4-FFF2-40B4-BE49-F238E27FC236}">
                  <a16:creationId xmlns:a16="http://schemas.microsoft.com/office/drawing/2014/main" xmlns="" id="{F96F0657-BE35-4E01-87E6-96E4B129B50A}"/>
                </a:ext>
              </a:extLst>
            </p:cNvPr>
            <p:cNvCxnSpPr>
              <a:cxnSpLocks/>
            </p:cNvCxnSpPr>
            <p:nvPr/>
          </p:nvCxnSpPr>
          <p:spPr bwMode="auto">
            <a:xfrm>
              <a:off x="7592167" y="2771711"/>
              <a:ext cx="138484" cy="0"/>
            </a:xfrm>
            <a:prstGeom prst="line">
              <a:avLst/>
            </a:prstGeom>
            <a:noFill/>
            <a:ln w="28575" cap="flat" cmpd="sng" algn="ctr">
              <a:solidFill>
                <a:schemeClr val="accent3"/>
              </a:solidFill>
              <a:prstDash val="solid"/>
              <a:round/>
              <a:headEnd type="none" w="med" len="med"/>
              <a:tailEnd type="none" w="med" len="med"/>
            </a:ln>
            <a:effectLst/>
          </p:spPr>
        </p:cxnSp>
      </p:grpSp>
      <p:sp>
        <p:nvSpPr>
          <p:cNvPr id="882" name="TextBox 881">
            <a:extLst>
              <a:ext uri="{FF2B5EF4-FFF2-40B4-BE49-F238E27FC236}">
                <a16:creationId xmlns:a16="http://schemas.microsoft.com/office/drawing/2014/main" xmlns="" id="{9D7933AC-C071-45CC-9E70-803C68F9D189}"/>
              </a:ext>
            </a:extLst>
          </p:cNvPr>
          <p:cNvSpPr txBox="1"/>
          <p:nvPr/>
        </p:nvSpPr>
        <p:spPr bwMode="auto">
          <a:xfrm>
            <a:off x="7795416" y="2247628"/>
            <a:ext cx="182427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Bef>
                <a:spcPct val="50000"/>
              </a:spcBef>
              <a:spcAft>
                <a:spcPct val="0"/>
              </a:spcAft>
            </a:pPr>
            <a:r>
              <a:rPr lang="en-US" dirty="0">
                <a:solidFill>
                  <a:srgbClr val="000000"/>
                </a:solidFill>
                <a:latin typeface="Calibri" panose="020F0502020204030204" pitchFamily="34" charset="0"/>
                <a:cs typeface="Arial" panose="020B0604020202020204" pitchFamily="34" charset="0"/>
              </a:rPr>
              <a:t>Abemaciclib + ET</a:t>
            </a:r>
            <a:br>
              <a:rPr lang="en-US" dirty="0">
                <a:solidFill>
                  <a:srgbClr val="000000"/>
                </a:solidFill>
                <a:latin typeface="Calibri" panose="020F0502020204030204" pitchFamily="34" charset="0"/>
                <a:cs typeface="Arial" panose="020B0604020202020204" pitchFamily="34" charset="0"/>
              </a:rPr>
            </a:br>
            <a:r>
              <a:rPr lang="en-US" dirty="0">
                <a:solidFill>
                  <a:srgbClr val="000000"/>
                </a:solidFill>
                <a:latin typeface="Calibri" panose="020F0502020204030204" pitchFamily="34" charset="0"/>
                <a:cs typeface="Arial" panose="020B0604020202020204" pitchFamily="34" charset="0"/>
              </a:rPr>
              <a:t>ET alone</a:t>
            </a:r>
          </a:p>
        </p:txBody>
      </p:sp>
      <p:sp>
        <p:nvSpPr>
          <p:cNvPr id="883" name="TextBox 882">
            <a:extLst>
              <a:ext uri="{FF2B5EF4-FFF2-40B4-BE49-F238E27FC236}">
                <a16:creationId xmlns:a16="http://schemas.microsoft.com/office/drawing/2014/main" xmlns="" id="{8DC21C88-3BCD-441D-A7D7-C46EF45F0808}"/>
              </a:ext>
            </a:extLst>
          </p:cNvPr>
          <p:cNvSpPr txBox="1"/>
          <p:nvPr/>
        </p:nvSpPr>
        <p:spPr bwMode="auto">
          <a:xfrm>
            <a:off x="8970443" y="2841606"/>
            <a:ext cx="16259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Bef>
                <a:spcPct val="50000"/>
              </a:spcBef>
              <a:spcAft>
                <a:spcPct val="0"/>
              </a:spcAft>
            </a:pPr>
            <a:r>
              <a:rPr lang="en-US" b="1" dirty="0">
                <a:solidFill>
                  <a:srgbClr val="000000"/>
                </a:solidFill>
                <a:latin typeface="Calibri" panose="020F0502020204030204" pitchFamily="34" charset="0"/>
                <a:cs typeface="Arial" panose="020B0604020202020204" pitchFamily="34" charset="0"/>
              </a:rPr>
              <a:t>DRFS Events, n</a:t>
            </a:r>
          </a:p>
        </p:txBody>
      </p:sp>
      <p:sp>
        <p:nvSpPr>
          <p:cNvPr id="884" name="TextBox 883">
            <a:extLst>
              <a:ext uri="{FF2B5EF4-FFF2-40B4-BE49-F238E27FC236}">
                <a16:creationId xmlns:a16="http://schemas.microsoft.com/office/drawing/2014/main" xmlns="" id="{D3270FCE-EAA5-4888-A610-C4F79A0E2DEA}"/>
              </a:ext>
            </a:extLst>
          </p:cNvPr>
          <p:cNvSpPr txBox="1"/>
          <p:nvPr/>
        </p:nvSpPr>
        <p:spPr bwMode="auto">
          <a:xfrm>
            <a:off x="8049753" y="3111259"/>
            <a:ext cx="18725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rtl="0" eaLnBrk="0" fontAlgn="base" hangingPunct="0">
              <a:spcBef>
                <a:spcPct val="50000"/>
              </a:spcBef>
              <a:spcAft>
                <a:spcPct val="0"/>
              </a:spcAft>
            </a:pPr>
            <a:r>
              <a:rPr lang="en-US" b="1" dirty="0">
                <a:solidFill>
                  <a:srgbClr val="000000"/>
                </a:solidFill>
                <a:latin typeface="Calibri" panose="020F0502020204030204" pitchFamily="34" charset="0"/>
                <a:cs typeface="Arial" panose="020B0604020202020204" pitchFamily="34" charset="0"/>
              </a:rPr>
              <a:t>Abemaciclib + ET 191</a:t>
            </a:r>
          </a:p>
        </p:txBody>
      </p:sp>
      <p:sp>
        <p:nvSpPr>
          <p:cNvPr id="885" name="TextBox 884">
            <a:extLst>
              <a:ext uri="{FF2B5EF4-FFF2-40B4-BE49-F238E27FC236}">
                <a16:creationId xmlns:a16="http://schemas.microsoft.com/office/drawing/2014/main" xmlns="" id="{1A0EB0B3-5A3B-41C7-92A3-AFD627BFBB9A}"/>
              </a:ext>
            </a:extLst>
          </p:cNvPr>
          <p:cNvSpPr txBox="1"/>
          <p:nvPr/>
        </p:nvSpPr>
        <p:spPr bwMode="auto">
          <a:xfrm>
            <a:off x="9830852" y="3111259"/>
            <a:ext cx="12052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rtl="0" eaLnBrk="0" fontAlgn="base" hangingPunct="0">
              <a:spcBef>
                <a:spcPct val="50000"/>
              </a:spcBef>
              <a:spcAft>
                <a:spcPct val="0"/>
              </a:spcAft>
            </a:pPr>
            <a:r>
              <a:rPr lang="en-US" b="1" dirty="0">
                <a:solidFill>
                  <a:srgbClr val="000000"/>
                </a:solidFill>
                <a:latin typeface="Calibri" panose="020F0502020204030204" pitchFamily="34" charset="0"/>
                <a:cs typeface="Arial" panose="020B0604020202020204" pitchFamily="34" charset="0"/>
              </a:rPr>
              <a:t>ET Alone 278</a:t>
            </a:r>
          </a:p>
        </p:txBody>
      </p:sp>
      <p:sp>
        <p:nvSpPr>
          <p:cNvPr id="886" name="TextBox 885">
            <a:extLst>
              <a:ext uri="{FF2B5EF4-FFF2-40B4-BE49-F238E27FC236}">
                <a16:creationId xmlns:a16="http://schemas.microsoft.com/office/drawing/2014/main" xmlns="" id="{64186CED-FEBC-4EFB-A4B2-ADFECE3F2BD7}"/>
              </a:ext>
            </a:extLst>
          </p:cNvPr>
          <p:cNvSpPr txBox="1"/>
          <p:nvPr/>
        </p:nvSpPr>
        <p:spPr bwMode="auto">
          <a:xfrm>
            <a:off x="7916914" y="3621187"/>
            <a:ext cx="333473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rtl="0" eaLnBrk="0" fontAlgn="base" hangingPunct="0">
              <a:spcAft>
                <a:spcPct val="0"/>
              </a:spcAft>
            </a:pPr>
            <a:r>
              <a:rPr lang="en-US" dirty="0">
                <a:solidFill>
                  <a:srgbClr val="000000"/>
                </a:solidFill>
                <a:latin typeface="Calibri" panose="020F0502020204030204" pitchFamily="34" charset="0"/>
                <a:cs typeface="Arial" panose="020B0604020202020204" pitchFamily="34" charset="0"/>
              </a:rPr>
              <a:t>HR: 0.687 (95% CI: 0.571-0.826)</a:t>
            </a:r>
          </a:p>
          <a:p>
            <a:pPr algn="ctr" rtl="0" eaLnBrk="0" fontAlgn="base" hangingPunct="0">
              <a:spcAft>
                <a:spcPct val="0"/>
              </a:spcAft>
            </a:pPr>
            <a:r>
              <a:rPr lang="en-US" dirty="0">
                <a:solidFill>
                  <a:srgbClr val="000000"/>
                </a:solidFill>
                <a:latin typeface="Calibri" panose="020F0502020204030204" pitchFamily="34" charset="0"/>
                <a:cs typeface="Arial" panose="020B0604020202020204" pitchFamily="34" charset="0"/>
              </a:rPr>
              <a:t>Nominal </a:t>
            </a:r>
            <a:r>
              <a:rPr lang="en-US" i="1" dirty="0">
                <a:solidFill>
                  <a:srgbClr val="000000"/>
                </a:solidFill>
                <a:latin typeface="Calibri" panose="020F0502020204030204" pitchFamily="34" charset="0"/>
                <a:cs typeface="Arial" panose="020B0604020202020204" pitchFamily="34" charset="0"/>
              </a:rPr>
              <a:t>P </a:t>
            </a:r>
            <a:r>
              <a:rPr lang="en-US" dirty="0">
                <a:solidFill>
                  <a:srgbClr val="000000"/>
                </a:solidFill>
                <a:latin typeface="Calibri" panose="020F0502020204030204" pitchFamily="34" charset="0"/>
                <a:cs typeface="Arial" panose="020B0604020202020204" pitchFamily="34" charset="0"/>
              </a:rPr>
              <a:t>= .0001</a:t>
            </a:r>
          </a:p>
        </p:txBody>
      </p:sp>
      <p:sp>
        <p:nvSpPr>
          <p:cNvPr id="887" name="TextBox 886">
            <a:extLst>
              <a:ext uri="{FF2B5EF4-FFF2-40B4-BE49-F238E27FC236}">
                <a16:creationId xmlns:a16="http://schemas.microsoft.com/office/drawing/2014/main" xmlns="" id="{32740067-858D-41BA-8445-90EE8E9195E1}"/>
              </a:ext>
            </a:extLst>
          </p:cNvPr>
          <p:cNvSpPr txBox="1"/>
          <p:nvPr/>
        </p:nvSpPr>
        <p:spPr bwMode="auto">
          <a:xfrm rot="16200000">
            <a:off x="1841680" y="3028107"/>
            <a:ext cx="1098965" cy="337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Bef>
                <a:spcPct val="50000"/>
              </a:spcBef>
              <a:spcAft>
                <a:spcPct val="0"/>
              </a:spcAft>
            </a:pPr>
            <a:r>
              <a:rPr lang="en-US" sz="1600" b="1" dirty="0">
                <a:solidFill>
                  <a:srgbClr val="000000"/>
                </a:solidFill>
                <a:latin typeface="Calibri" panose="020F0502020204030204" pitchFamily="34" charset="0"/>
                <a:cs typeface="Arial" panose="020B0604020202020204" pitchFamily="34" charset="0"/>
              </a:rPr>
              <a:t>DRFS (%)</a:t>
            </a:r>
          </a:p>
        </p:txBody>
      </p:sp>
      <p:sp>
        <p:nvSpPr>
          <p:cNvPr id="888" name="TextBox 887">
            <a:extLst>
              <a:ext uri="{FF2B5EF4-FFF2-40B4-BE49-F238E27FC236}">
                <a16:creationId xmlns:a16="http://schemas.microsoft.com/office/drawing/2014/main" xmlns="" id="{A556D791-5C33-4B8F-9A02-4813DF2ED628}"/>
              </a:ext>
            </a:extLst>
          </p:cNvPr>
          <p:cNvSpPr txBox="1"/>
          <p:nvPr/>
        </p:nvSpPr>
        <p:spPr bwMode="auto">
          <a:xfrm>
            <a:off x="4448099" y="4216324"/>
            <a:ext cx="100651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rtl="0" eaLnBrk="0" fontAlgn="base" hangingPunct="0">
              <a:spcBef>
                <a:spcPct val="50000"/>
              </a:spcBef>
              <a:spcAft>
                <a:spcPct val="0"/>
              </a:spcAft>
            </a:pPr>
            <a:r>
              <a:rPr lang="en-US" sz="1600" b="1" dirty="0">
                <a:solidFill>
                  <a:srgbClr val="000000"/>
                </a:solidFill>
                <a:latin typeface="Calibri" panose="020F0502020204030204" pitchFamily="34" charset="0"/>
                <a:cs typeface="Arial" panose="020B0604020202020204" pitchFamily="34" charset="0"/>
              </a:rPr>
              <a:t>Time, Mo</a:t>
            </a:r>
          </a:p>
        </p:txBody>
      </p:sp>
      <p:sp>
        <p:nvSpPr>
          <p:cNvPr id="9231" name="Freeform: Shape 9230">
            <a:extLst>
              <a:ext uri="{FF2B5EF4-FFF2-40B4-BE49-F238E27FC236}">
                <a16:creationId xmlns:a16="http://schemas.microsoft.com/office/drawing/2014/main" xmlns="" id="{A800E174-4EC1-42A4-A408-575D62E9BE2D}"/>
              </a:ext>
            </a:extLst>
          </p:cNvPr>
          <p:cNvSpPr/>
          <p:nvPr/>
        </p:nvSpPr>
        <p:spPr bwMode="auto">
          <a:xfrm>
            <a:off x="2806920" y="2056517"/>
            <a:ext cx="4189143" cy="2024743"/>
          </a:xfrm>
          <a:custGeom>
            <a:avLst/>
            <a:gdLst>
              <a:gd name="connsiteX0" fmla="*/ 0 w 4192471"/>
              <a:gd name="connsiteY0" fmla="*/ 0 h 2017682"/>
              <a:gd name="connsiteX1" fmla="*/ 0 w 4192471"/>
              <a:gd name="connsiteY1" fmla="*/ 2017682 h 2017682"/>
              <a:gd name="connsiteX2" fmla="*/ 4192471 w 4192471"/>
              <a:gd name="connsiteY2" fmla="*/ 2017682 h 2017682"/>
            </a:gdLst>
            <a:ahLst/>
            <a:cxnLst>
              <a:cxn ang="0">
                <a:pos x="connsiteX0" y="connsiteY0"/>
              </a:cxn>
              <a:cxn ang="0">
                <a:pos x="connsiteX1" y="connsiteY1"/>
              </a:cxn>
              <a:cxn ang="0">
                <a:pos x="connsiteX2" y="connsiteY2"/>
              </a:cxn>
            </a:cxnLst>
            <a:rect l="l" t="t" r="r" b="b"/>
            <a:pathLst>
              <a:path w="4192471" h="2017682">
                <a:moveTo>
                  <a:pt x="0" y="0"/>
                </a:moveTo>
                <a:lnTo>
                  <a:pt x="0" y="2017682"/>
                </a:lnTo>
                <a:lnTo>
                  <a:pt x="4192471" y="2017682"/>
                </a:lnTo>
              </a:path>
            </a:pathLst>
          </a:custGeom>
          <a:noFill/>
          <a:ln w="28575">
            <a:solidFill>
              <a:schemeClr val="bg1"/>
            </a:solidFill>
            <a:miter lim="800000"/>
            <a:headEnd/>
            <a:tailEnd/>
          </a:ln>
        </p:spPr>
        <p:txBody>
          <a:bodyPr rtlCol="0" anchor="ctr"/>
          <a:lstStyle/>
          <a:p>
            <a:pPr algn="ctr" rtl="0" eaLnBrk="0" fontAlgn="base" hangingPunct="0">
              <a:spcBef>
                <a:spcPct val="0"/>
              </a:spcBef>
              <a:spcAft>
                <a:spcPct val="0"/>
              </a:spcAft>
            </a:pPr>
            <a:endParaRPr lang="en-US" b="1" dirty="0">
              <a:solidFill>
                <a:srgbClr val="FFFFFF"/>
              </a:solidFill>
              <a:cs typeface="Arial" panose="020B0604020202020204" pitchFamily="34" charset="0"/>
            </a:endParaRPr>
          </a:p>
        </p:txBody>
      </p:sp>
      <p:grpSp>
        <p:nvGrpSpPr>
          <p:cNvPr id="9234" name="Group 9233">
            <a:extLst>
              <a:ext uri="{FF2B5EF4-FFF2-40B4-BE49-F238E27FC236}">
                <a16:creationId xmlns:a16="http://schemas.microsoft.com/office/drawing/2014/main" xmlns="" id="{570A616C-1E12-49E1-A4A7-7FC64DD57508}"/>
              </a:ext>
            </a:extLst>
          </p:cNvPr>
          <p:cNvGrpSpPr/>
          <p:nvPr/>
        </p:nvGrpSpPr>
        <p:grpSpPr>
          <a:xfrm>
            <a:off x="2738174" y="2072404"/>
            <a:ext cx="70435" cy="2008854"/>
            <a:chOff x="2651407" y="2072404"/>
            <a:chExt cx="164168" cy="2008854"/>
          </a:xfrm>
        </p:grpSpPr>
        <p:cxnSp>
          <p:nvCxnSpPr>
            <p:cNvPr id="9233" name="Straight Connector 9232">
              <a:extLst>
                <a:ext uri="{FF2B5EF4-FFF2-40B4-BE49-F238E27FC236}">
                  <a16:creationId xmlns:a16="http://schemas.microsoft.com/office/drawing/2014/main" xmlns="" id="{95E9B393-A5B4-4930-8F9C-B0B939BEFFFA}"/>
                </a:ext>
              </a:extLst>
            </p:cNvPr>
            <p:cNvCxnSpPr/>
            <p:nvPr/>
          </p:nvCxnSpPr>
          <p:spPr bwMode="auto">
            <a:xfrm>
              <a:off x="2651407" y="2072404"/>
              <a:ext cx="164168" cy="0"/>
            </a:xfrm>
            <a:prstGeom prst="line">
              <a:avLst/>
            </a:prstGeom>
            <a:noFill/>
            <a:ln w="28575" cap="flat" cmpd="sng" algn="ctr">
              <a:solidFill>
                <a:schemeClr val="bg1"/>
              </a:solidFill>
              <a:prstDash val="solid"/>
              <a:round/>
              <a:headEnd type="none" w="med" len="med"/>
              <a:tailEnd type="none" w="med" len="med"/>
            </a:ln>
            <a:effectLst/>
          </p:spPr>
        </p:cxnSp>
        <p:cxnSp>
          <p:nvCxnSpPr>
            <p:cNvPr id="892" name="Straight Connector 891">
              <a:extLst>
                <a:ext uri="{FF2B5EF4-FFF2-40B4-BE49-F238E27FC236}">
                  <a16:creationId xmlns:a16="http://schemas.microsoft.com/office/drawing/2014/main" xmlns="" id="{66C6B732-EAFE-4228-9858-001D4B5EBB77}"/>
                </a:ext>
              </a:extLst>
            </p:cNvPr>
            <p:cNvCxnSpPr/>
            <p:nvPr/>
          </p:nvCxnSpPr>
          <p:spPr bwMode="auto">
            <a:xfrm>
              <a:off x="2651407" y="2407213"/>
              <a:ext cx="164168" cy="0"/>
            </a:xfrm>
            <a:prstGeom prst="line">
              <a:avLst/>
            </a:prstGeom>
            <a:noFill/>
            <a:ln w="28575" cap="flat" cmpd="sng" algn="ctr">
              <a:solidFill>
                <a:schemeClr val="bg1"/>
              </a:solidFill>
              <a:prstDash val="solid"/>
              <a:round/>
              <a:headEnd type="none" w="med" len="med"/>
              <a:tailEnd type="none" w="med" len="med"/>
            </a:ln>
            <a:effectLst/>
          </p:spPr>
        </p:cxnSp>
        <p:cxnSp>
          <p:nvCxnSpPr>
            <p:cNvPr id="893" name="Straight Connector 892">
              <a:extLst>
                <a:ext uri="{FF2B5EF4-FFF2-40B4-BE49-F238E27FC236}">
                  <a16:creationId xmlns:a16="http://schemas.microsoft.com/office/drawing/2014/main" xmlns="" id="{C05A34B1-F22F-4AE3-80CA-E08F705DE6EB}"/>
                </a:ext>
              </a:extLst>
            </p:cNvPr>
            <p:cNvCxnSpPr/>
            <p:nvPr/>
          </p:nvCxnSpPr>
          <p:spPr bwMode="auto">
            <a:xfrm>
              <a:off x="2651407" y="2742022"/>
              <a:ext cx="164168" cy="0"/>
            </a:xfrm>
            <a:prstGeom prst="line">
              <a:avLst/>
            </a:prstGeom>
            <a:noFill/>
            <a:ln w="28575" cap="flat" cmpd="sng" algn="ctr">
              <a:solidFill>
                <a:schemeClr val="bg1"/>
              </a:solidFill>
              <a:prstDash val="solid"/>
              <a:round/>
              <a:headEnd type="none" w="med" len="med"/>
              <a:tailEnd type="none" w="med" len="med"/>
            </a:ln>
            <a:effectLst/>
          </p:spPr>
        </p:cxnSp>
        <p:cxnSp>
          <p:nvCxnSpPr>
            <p:cNvPr id="894" name="Straight Connector 893">
              <a:extLst>
                <a:ext uri="{FF2B5EF4-FFF2-40B4-BE49-F238E27FC236}">
                  <a16:creationId xmlns:a16="http://schemas.microsoft.com/office/drawing/2014/main" xmlns="" id="{A3BD9C46-C168-481B-8A2B-A4832BE6E512}"/>
                </a:ext>
              </a:extLst>
            </p:cNvPr>
            <p:cNvCxnSpPr/>
            <p:nvPr/>
          </p:nvCxnSpPr>
          <p:spPr bwMode="auto">
            <a:xfrm>
              <a:off x="2651407" y="3076831"/>
              <a:ext cx="164168" cy="0"/>
            </a:xfrm>
            <a:prstGeom prst="line">
              <a:avLst/>
            </a:prstGeom>
            <a:noFill/>
            <a:ln w="28575" cap="flat" cmpd="sng" algn="ctr">
              <a:solidFill>
                <a:schemeClr val="bg1"/>
              </a:solidFill>
              <a:prstDash val="solid"/>
              <a:round/>
              <a:headEnd type="none" w="med" len="med"/>
              <a:tailEnd type="none" w="med" len="med"/>
            </a:ln>
            <a:effectLst/>
          </p:spPr>
        </p:cxnSp>
        <p:cxnSp>
          <p:nvCxnSpPr>
            <p:cNvPr id="895" name="Straight Connector 894">
              <a:extLst>
                <a:ext uri="{FF2B5EF4-FFF2-40B4-BE49-F238E27FC236}">
                  <a16:creationId xmlns:a16="http://schemas.microsoft.com/office/drawing/2014/main" xmlns="" id="{CBE9EE14-6E5F-4A66-B1A1-406B578791EA}"/>
                </a:ext>
              </a:extLst>
            </p:cNvPr>
            <p:cNvCxnSpPr/>
            <p:nvPr/>
          </p:nvCxnSpPr>
          <p:spPr bwMode="auto">
            <a:xfrm>
              <a:off x="2651407" y="3411640"/>
              <a:ext cx="164168" cy="0"/>
            </a:xfrm>
            <a:prstGeom prst="line">
              <a:avLst/>
            </a:prstGeom>
            <a:noFill/>
            <a:ln w="28575" cap="flat" cmpd="sng" algn="ctr">
              <a:solidFill>
                <a:schemeClr val="bg1"/>
              </a:solidFill>
              <a:prstDash val="solid"/>
              <a:round/>
              <a:headEnd type="none" w="med" len="med"/>
              <a:tailEnd type="none" w="med" len="med"/>
            </a:ln>
            <a:effectLst/>
          </p:spPr>
        </p:cxnSp>
        <p:cxnSp>
          <p:nvCxnSpPr>
            <p:cNvPr id="896" name="Straight Connector 895">
              <a:extLst>
                <a:ext uri="{FF2B5EF4-FFF2-40B4-BE49-F238E27FC236}">
                  <a16:creationId xmlns:a16="http://schemas.microsoft.com/office/drawing/2014/main" xmlns="" id="{CDE3448F-6E0E-44D1-B4BA-615587E9CBF9}"/>
                </a:ext>
              </a:extLst>
            </p:cNvPr>
            <p:cNvCxnSpPr/>
            <p:nvPr/>
          </p:nvCxnSpPr>
          <p:spPr bwMode="auto">
            <a:xfrm>
              <a:off x="2651407" y="3746449"/>
              <a:ext cx="164168" cy="0"/>
            </a:xfrm>
            <a:prstGeom prst="line">
              <a:avLst/>
            </a:prstGeom>
            <a:noFill/>
            <a:ln w="28575" cap="flat" cmpd="sng" algn="ctr">
              <a:solidFill>
                <a:schemeClr val="bg1"/>
              </a:solidFill>
              <a:prstDash val="solid"/>
              <a:round/>
              <a:headEnd type="none" w="med" len="med"/>
              <a:tailEnd type="none" w="med" len="med"/>
            </a:ln>
            <a:effectLst/>
          </p:spPr>
        </p:cxnSp>
        <p:cxnSp>
          <p:nvCxnSpPr>
            <p:cNvPr id="897" name="Straight Connector 896">
              <a:extLst>
                <a:ext uri="{FF2B5EF4-FFF2-40B4-BE49-F238E27FC236}">
                  <a16:creationId xmlns:a16="http://schemas.microsoft.com/office/drawing/2014/main" xmlns="" id="{1113DB7B-36BA-45A9-A3ED-BD0A4E9C56CB}"/>
                </a:ext>
              </a:extLst>
            </p:cNvPr>
            <p:cNvCxnSpPr/>
            <p:nvPr/>
          </p:nvCxnSpPr>
          <p:spPr bwMode="auto">
            <a:xfrm>
              <a:off x="2651407" y="4081258"/>
              <a:ext cx="164168" cy="0"/>
            </a:xfrm>
            <a:prstGeom prst="line">
              <a:avLst/>
            </a:prstGeom>
            <a:noFill/>
            <a:ln w="28575" cap="flat" cmpd="sng" algn="ctr">
              <a:solidFill>
                <a:schemeClr val="bg1"/>
              </a:solidFill>
              <a:prstDash val="solid"/>
              <a:round/>
              <a:headEnd type="none" w="med" len="med"/>
              <a:tailEnd type="none" w="med" len="med"/>
            </a:ln>
            <a:effectLst/>
          </p:spPr>
        </p:cxnSp>
      </p:grpSp>
      <p:sp>
        <p:nvSpPr>
          <p:cNvPr id="899" name="TextBox 898">
            <a:extLst>
              <a:ext uri="{FF2B5EF4-FFF2-40B4-BE49-F238E27FC236}">
                <a16:creationId xmlns:a16="http://schemas.microsoft.com/office/drawing/2014/main" xmlns="" id="{0DE3780E-BE74-4CD4-A2E8-5033771036C2}"/>
              </a:ext>
            </a:extLst>
          </p:cNvPr>
          <p:cNvSpPr txBox="1"/>
          <p:nvPr/>
        </p:nvSpPr>
        <p:spPr bwMode="auto">
          <a:xfrm>
            <a:off x="2418864" y="3901955"/>
            <a:ext cx="4684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Bef>
                <a:spcPct val="50000"/>
              </a:spcBef>
              <a:spcAft>
                <a:spcPct val="0"/>
              </a:spcAft>
            </a:pPr>
            <a:r>
              <a:rPr lang="en-US" sz="1600" dirty="0">
                <a:solidFill>
                  <a:srgbClr val="000000"/>
                </a:solidFill>
                <a:latin typeface="Calibri" panose="020F0502020204030204" pitchFamily="34" charset="0"/>
                <a:cs typeface="Arial" panose="020B0604020202020204" pitchFamily="34" charset="0"/>
              </a:rPr>
              <a:t>70</a:t>
            </a:r>
          </a:p>
        </p:txBody>
      </p:sp>
      <p:sp>
        <p:nvSpPr>
          <p:cNvPr id="900" name="TextBox 899">
            <a:extLst>
              <a:ext uri="{FF2B5EF4-FFF2-40B4-BE49-F238E27FC236}">
                <a16:creationId xmlns:a16="http://schemas.microsoft.com/office/drawing/2014/main" xmlns="" id="{CA2D289E-EDBE-42E7-976A-FCE6F595903D}"/>
              </a:ext>
            </a:extLst>
          </p:cNvPr>
          <p:cNvSpPr txBox="1"/>
          <p:nvPr/>
        </p:nvSpPr>
        <p:spPr bwMode="auto">
          <a:xfrm>
            <a:off x="2418864" y="3564792"/>
            <a:ext cx="4684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Bef>
                <a:spcPct val="50000"/>
              </a:spcBef>
              <a:spcAft>
                <a:spcPct val="0"/>
              </a:spcAft>
            </a:pPr>
            <a:r>
              <a:rPr lang="en-US" sz="1600" dirty="0">
                <a:solidFill>
                  <a:srgbClr val="000000"/>
                </a:solidFill>
                <a:latin typeface="Calibri" panose="020F0502020204030204" pitchFamily="34" charset="0"/>
                <a:cs typeface="Arial" panose="020B0604020202020204" pitchFamily="34" charset="0"/>
              </a:rPr>
              <a:t>75</a:t>
            </a:r>
          </a:p>
        </p:txBody>
      </p:sp>
      <p:sp>
        <p:nvSpPr>
          <p:cNvPr id="901" name="TextBox 900">
            <a:extLst>
              <a:ext uri="{FF2B5EF4-FFF2-40B4-BE49-F238E27FC236}">
                <a16:creationId xmlns:a16="http://schemas.microsoft.com/office/drawing/2014/main" xmlns="" id="{7DA3D4BA-EAC4-4A74-8585-04F1F5E5FE69}"/>
              </a:ext>
            </a:extLst>
          </p:cNvPr>
          <p:cNvSpPr txBox="1"/>
          <p:nvPr/>
        </p:nvSpPr>
        <p:spPr bwMode="auto">
          <a:xfrm>
            <a:off x="2418864" y="3238221"/>
            <a:ext cx="4684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Bef>
                <a:spcPct val="50000"/>
              </a:spcBef>
              <a:spcAft>
                <a:spcPct val="0"/>
              </a:spcAft>
            </a:pPr>
            <a:r>
              <a:rPr lang="en-US" sz="1600" dirty="0">
                <a:solidFill>
                  <a:srgbClr val="000000"/>
                </a:solidFill>
                <a:latin typeface="Calibri" panose="020F0502020204030204" pitchFamily="34" charset="0"/>
                <a:cs typeface="Arial" panose="020B0604020202020204" pitchFamily="34" charset="0"/>
              </a:rPr>
              <a:t>80</a:t>
            </a:r>
          </a:p>
        </p:txBody>
      </p:sp>
      <p:sp>
        <p:nvSpPr>
          <p:cNvPr id="902" name="TextBox 901">
            <a:extLst>
              <a:ext uri="{FF2B5EF4-FFF2-40B4-BE49-F238E27FC236}">
                <a16:creationId xmlns:a16="http://schemas.microsoft.com/office/drawing/2014/main" xmlns="" id="{CE3C2A11-6BCB-4EF4-87A5-453B3D999971}"/>
              </a:ext>
            </a:extLst>
          </p:cNvPr>
          <p:cNvSpPr txBox="1"/>
          <p:nvPr/>
        </p:nvSpPr>
        <p:spPr bwMode="auto">
          <a:xfrm>
            <a:off x="2418864" y="2899293"/>
            <a:ext cx="4684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Bef>
                <a:spcPct val="50000"/>
              </a:spcBef>
              <a:spcAft>
                <a:spcPct val="0"/>
              </a:spcAft>
            </a:pPr>
            <a:r>
              <a:rPr lang="en-US" sz="1600" dirty="0">
                <a:solidFill>
                  <a:srgbClr val="000000"/>
                </a:solidFill>
                <a:latin typeface="Calibri" panose="020F0502020204030204" pitchFamily="34" charset="0"/>
                <a:cs typeface="Arial" panose="020B0604020202020204" pitchFamily="34" charset="0"/>
              </a:rPr>
              <a:t>85</a:t>
            </a:r>
          </a:p>
        </p:txBody>
      </p:sp>
      <p:sp>
        <p:nvSpPr>
          <p:cNvPr id="903" name="TextBox 902">
            <a:extLst>
              <a:ext uri="{FF2B5EF4-FFF2-40B4-BE49-F238E27FC236}">
                <a16:creationId xmlns:a16="http://schemas.microsoft.com/office/drawing/2014/main" xmlns="" id="{FDF94AF3-E479-43F8-BA18-F1318CAFD689}"/>
              </a:ext>
            </a:extLst>
          </p:cNvPr>
          <p:cNvSpPr txBox="1"/>
          <p:nvPr/>
        </p:nvSpPr>
        <p:spPr bwMode="auto">
          <a:xfrm>
            <a:off x="2418864" y="2562130"/>
            <a:ext cx="4684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Bef>
                <a:spcPct val="50000"/>
              </a:spcBef>
              <a:spcAft>
                <a:spcPct val="0"/>
              </a:spcAft>
            </a:pPr>
            <a:r>
              <a:rPr lang="en-US" sz="1600" dirty="0">
                <a:solidFill>
                  <a:srgbClr val="000000"/>
                </a:solidFill>
                <a:latin typeface="Calibri" panose="020F0502020204030204" pitchFamily="34" charset="0"/>
                <a:cs typeface="Arial" panose="020B0604020202020204" pitchFamily="34" charset="0"/>
              </a:rPr>
              <a:t>90</a:t>
            </a:r>
          </a:p>
        </p:txBody>
      </p:sp>
      <p:sp>
        <p:nvSpPr>
          <p:cNvPr id="904" name="TextBox 903">
            <a:extLst>
              <a:ext uri="{FF2B5EF4-FFF2-40B4-BE49-F238E27FC236}">
                <a16:creationId xmlns:a16="http://schemas.microsoft.com/office/drawing/2014/main" xmlns="" id="{011AFEBE-293E-40F0-B477-F56DBA723997}"/>
              </a:ext>
            </a:extLst>
          </p:cNvPr>
          <p:cNvSpPr txBox="1"/>
          <p:nvPr/>
        </p:nvSpPr>
        <p:spPr bwMode="auto">
          <a:xfrm>
            <a:off x="2418864" y="2223202"/>
            <a:ext cx="4684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Bef>
                <a:spcPct val="50000"/>
              </a:spcBef>
              <a:spcAft>
                <a:spcPct val="0"/>
              </a:spcAft>
            </a:pPr>
            <a:r>
              <a:rPr lang="en-US" sz="1600" dirty="0">
                <a:solidFill>
                  <a:srgbClr val="000000"/>
                </a:solidFill>
                <a:latin typeface="Calibri" panose="020F0502020204030204" pitchFamily="34" charset="0"/>
                <a:cs typeface="Arial" panose="020B0604020202020204" pitchFamily="34" charset="0"/>
              </a:rPr>
              <a:t>95</a:t>
            </a:r>
          </a:p>
        </p:txBody>
      </p:sp>
      <p:sp>
        <p:nvSpPr>
          <p:cNvPr id="905" name="TextBox 904">
            <a:extLst>
              <a:ext uri="{FF2B5EF4-FFF2-40B4-BE49-F238E27FC236}">
                <a16:creationId xmlns:a16="http://schemas.microsoft.com/office/drawing/2014/main" xmlns="" id="{C43B5900-E738-4492-A729-FEDDFFD866C4}"/>
              </a:ext>
            </a:extLst>
          </p:cNvPr>
          <p:cNvSpPr txBox="1"/>
          <p:nvPr/>
        </p:nvSpPr>
        <p:spPr bwMode="auto">
          <a:xfrm>
            <a:off x="2320915" y="1889570"/>
            <a:ext cx="52766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Bef>
                <a:spcPct val="50000"/>
              </a:spcBef>
              <a:spcAft>
                <a:spcPct val="0"/>
              </a:spcAft>
            </a:pPr>
            <a:r>
              <a:rPr lang="en-US" sz="1600" dirty="0">
                <a:solidFill>
                  <a:srgbClr val="000000"/>
                </a:solidFill>
                <a:latin typeface="Calibri" panose="020F0502020204030204" pitchFamily="34" charset="0"/>
                <a:cs typeface="Arial" panose="020B0604020202020204" pitchFamily="34" charset="0"/>
              </a:rPr>
              <a:t>100</a:t>
            </a:r>
          </a:p>
        </p:txBody>
      </p:sp>
      <p:grpSp>
        <p:nvGrpSpPr>
          <p:cNvPr id="9238" name="Group 9237">
            <a:extLst>
              <a:ext uri="{FF2B5EF4-FFF2-40B4-BE49-F238E27FC236}">
                <a16:creationId xmlns:a16="http://schemas.microsoft.com/office/drawing/2014/main" xmlns="" id="{41638607-0BDA-4BE0-B2A8-905994C91933}"/>
              </a:ext>
            </a:extLst>
          </p:cNvPr>
          <p:cNvGrpSpPr/>
          <p:nvPr/>
        </p:nvGrpSpPr>
        <p:grpSpPr>
          <a:xfrm>
            <a:off x="2806848" y="4065373"/>
            <a:ext cx="4183860" cy="81361"/>
            <a:chOff x="2813809" y="4065373"/>
            <a:chExt cx="4194236" cy="185352"/>
          </a:xfrm>
        </p:grpSpPr>
        <p:cxnSp>
          <p:nvCxnSpPr>
            <p:cNvPr id="9236" name="Straight Connector 9235">
              <a:extLst>
                <a:ext uri="{FF2B5EF4-FFF2-40B4-BE49-F238E27FC236}">
                  <a16:creationId xmlns:a16="http://schemas.microsoft.com/office/drawing/2014/main" xmlns="" id="{E9303AB1-C08C-4B67-AB98-23E701F43731}"/>
                </a:ext>
              </a:extLst>
            </p:cNvPr>
            <p:cNvCxnSpPr/>
            <p:nvPr/>
          </p:nvCxnSpPr>
          <p:spPr bwMode="auto">
            <a:xfrm>
              <a:off x="2813809" y="4086556"/>
              <a:ext cx="0" cy="164169"/>
            </a:xfrm>
            <a:prstGeom prst="line">
              <a:avLst/>
            </a:prstGeom>
            <a:noFill/>
            <a:ln w="28575" cap="flat" cmpd="sng" algn="ctr">
              <a:solidFill>
                <a:schemeClr val="bg1"/>
              </a:solidFill>
              <a:prstDash val="solid"/>
              <a:round/>
              <a:headEnd type="none" w="med" len="med"/>
              <a:tailEnd type="none" w="med" len="med"/>
            </a:ln>
            <a:effectLst/>
          </p:spPr>
        </p:cxnSp>
        <p:cxnSp>
          <p:nvCxnSpPr>
            <p:cNvPr id="908" name="Straight Connector 907">
              <a:extLst>
                <a:ext uri="{FF2B5EF4-FFF2-40B4-BE49-F238E27FC236}">
                  <a16:creationId xmlns:a16="http://schemas.microsoft.com/office/drawing/2014/main" xmlns="" id="{1079C400-EE52-480A-B364-AA4B7E800E9F}"/>
                </a:ext>
              </a:extLst>
            </p:cNvPr>
            <p:cNvCxnSpPr/>
            <p:nvPr/>
          </p:nvCxnSpPr>
          <p:spPr bwMode="auto">
            <a:xfrm>
              <a:off x="3093425" y="4086556"/>
              <a:ext cx="0" cy="164169"/>
            </a:xfrm>
            <a:prstGeom prst="line">
              <a:avLst/>
            </a:prstGeom>
            <a:noFill/>
            <a:ln w="28575" cap="flat" cmpd="sng" algn="ctr">
              <a:solidFill>
                <a:schemeClr val="bg1"/>
              </a:solidFill>
              <a:prstDash val="solid"/>
              <a:round/>
              <a:headEnd type="none" w="med" len="med"/>
              <a:tailEnd type="none" w="med" len="med"/>
            </a:ln>
            <a:effectLst/>
          </p:spPr>
        </p:cxnSp>
        <p:cxnSp>
          <p:nvCxnSpPr>
            <p:cNvPr id="909" name="Straight Connector 908">
              <a:extLst>
                <a:ext uri="{FF2B5EF4-FFF2-40B4-BE49-F238E27FC236}">
                  <a16:creationId xmlns:a16="http://schemas.microsoft.com/office/drawing/2014/main" xmlns="" id="{A6FF5698-EBD8-4FDC-AE08-018BA72ACBCB}"/>
                </a:ext>
              </a:extLst>
            </p:cNvPr>
            <p:cNvCxnSpPr/>
            <p:nvPr/>
          </p:nvCxnSpPr>
          <p:spPr bwMode="auto">
            <a:xfrm>
              <a:off x="3373041" y="4086556"/>
              <a:ext cx="0" cy="164169"/>
            </a:xfrm>
            <a:prstGeom prst="line">
              <a:avLst/>
            </a:prstGeom>
            <a:noFill/>
            <a:ln w="28575" cap="flat" cmpd="sng" algn="ctr">
              <a:solidFill>
                <a:schemeClr val="bg1"/>
              </a:solidFill>
              <a:prstDash val="solid"/>
              <a:round/>
              <a:headEnd type="none" w="med" len="med"/>
              <a:tailEnd type="none" w="med" len="med"/>
            </a:ln>
            <a:effectLst/>
          </p:spPr>
        </p:cxnSp>
        <p:cxnSp>
          <p:nvCxnSpPr>
            <p:cNvPr id="910" name="Straight Connector 909">
              <a:extLst>
                <a:ext uri="{FF2B5EF4-FFF2-40B4-BE49-F238E27FC236}">
                  <a16:creationId xmlns:a16="http://schemas.microsoft.com/office/drawing/2014/main" xmlns="" id="{99D7C3FB-8B8F-4841-9004-29FDB348B4DA}"/>
                </a:ext>
              </a:extLst>
            </p:cNvPr>
            <p:cNvCxnSpPr/>
            <p:nvPr/>
          </p:nvCxnSpPr>
          <p:spPr bwMode="auto">
            <a:xfrm>
              <a:off x="3652657" y="4086556"/>
              <a:ext cx="0" cy="164169"/>
            </a:xfrm>
            <a:prstGeom prst="line">
              <a:avLst/>
            </a:prstGeom>
            <a:noFill/>
            <a:ln w="28575" cap="flat" cmpd="sng" algn="ctr">
              <a:solidFill>
                <a:schemeClr val="bg1"/>
              </a:solidFill>
              <a:prstDash val="solid"/>
              <a:round/>
              <a:headEnd type="none" w="med" len="med"/>
              <a:tailEnd type="none" w="med" len="med"/>
            </a:ln>
            <a:effectLst/>
          </p:spPr>
        </p:cxnSp>
        <p:cxnSp>
          <p:nvCxnSpPr>
            <p:cNvPr id="911" name="Straight Connector 910">
              <a:extLst>
                <a:ext uri="{FF2B5EF4-FFF2-40B4-BE49-F238E27FC236}">
                  <a16:creationId xmlns:a16="http://schemas.microsoft.com/office/drawing/2014/main" xmlns="" id="{A4A15D9A-49FC-484F-8B7A-5EA8EB7D0D64}"/>
                </a:ext>
              </a:extLst>
            </p:cNvPr>
            <p:cNvCxnSpPr/>
            <p:nvPr/>
          </p:nvCxnSpPr>
          <p:spPr bwMode="auto">
            <a:xfrm>
              <a:off x="3932273" y="4086556"/>
              <a:ext cx="0" cy="164169"/>
            </a:xfrm>
            <a:prstGeom prst="line">
              <a:avLst/>
            </a:prstGeom>
            <a:noFill/>
            <a:ln w="28575" cap="flat" cmpd="sng" algn="ctr">
              <a:solidFill>
                <a:schemeClr val="bg1"/>
              </a:solidFill>
              <a:prstDash val="solid"/>
              <a:round/>
              <a:headEnd type="none" w="med" len="med"/>
              <a:tailEnd type="none" w="med" len="med"/>
            </a:ln>
            <a:effectLst/>
          </p:spPr>
        </p:cxnSp>
        <p:cxnSp>
          <p:nvCxnSpPr>
            <p:cNvPr id="912" name="Straight Connector 911">
              <a:extLst>
                <a:ext uri="{FF2B5EF4-FFF2-40B4-BE49-F238E27FC236}">
                  <a16:creationId xmlns:a16="http://schemas.microsoft.com/office/drawing/2014/main" xmlns="" id="{ACEEA766-8C54-4960-8D2C-5AB5DED14142}"/>
                </a:ext>
              </a:extLst>
            </p:cNvPr>
            <p:cNvCxnSpPr/>
            <p:nvPr/>
          </p:nvCxnSpPr>
          <p:spPr bwMode="auto">
            <a:xfrm>
              <a:off x="4211889" y="4086556"/>
              <a:ext cx="0" cy="164169"/>
            </a:xfrm>
            <a:prstGeom prst="line">
              <a:avLst/>
            </a:prstGeom>
            <a:noFill/>
            <a:ln w="28575" cap="flat" cmpd="sng" algn="ctr">
              <a:solidFill>
                <a:schemeClr val="bg1"/>
              </a:solidFill>
              <a:prstDash val="solid"/>
              <a:round/>
              <a:headEnd type="none" w="med" len="med"/>
              <a:tailEnd type="none" w="med" len="med"/>
            </a:ln>
            <a:effectLst/>
          </p:spPr>
        </p:cxnSp>
        <p:cxnSp>
          <p:nvCxnSpPr>
            <p:cNvPr id="913" name="Straight Connector 912">
              <a:extLst>
                <a:ext uri="{FF2B5EF4-FFF2-40B4-BE49-F238E27FC236}">
                  <a16:creationId xmlns:a16="http://schemas.microsoft.com/office/drawing/2014/main" xmlns="" id="{A2AEA9E2-6805-42B8-B8AF-872E1C4BA7C4}"/>
                </a:ext>
              </a:extLst>
            </p:cNvPr>
            <p:cNvCxnSpPr/>
            <p:nvPr/>
          </p:nvCxnSpPr>
          <p:spPr bwMode="auto">
            <a:xfrm>
              <a:off x="4491505" y="4086556"/>
              <a:ext cx="0" cy="164169"/>
            </a:xfrm>
            <a:prstGeom prst="line">
              <a:avLst/>
            </a:prstGeom>
            <a:noFill/>
            <a:ln w="28575" cap="flat" cmpd="sng" algn="ctr">
              <a:solidFill>
                <a:schemeClr val="bg1"/>
              </a:solidFill>
              <a:prstDash val="solid"/>
              <a:round/>
              <a:headEnd type="none" w="med" len="med"/>
              <a:tailEnd type="none" w="med" len="med"/>
            </a:ln>
            <a:effectLst/>
          </p:spPr>
        </p:cxnSp>
        <p:cxnSp>
          <p:nvCxnSpPr>
            <p:cNvPr id="914" name="Straight Connector 913">
              <a:extLst>
                <a:ext uri="{FF2B5EF4-FFF2-40B4-BE49-F238E27FC236}">
                  <a16:creationId xmlns:a16="http://schemas.microsoft.com/office/drawing/2014/main" xmlns="" id="{DE4B4C7B-84E7-4690-A888-863C00618680}"/>
                </a:ext>
              </a:extLst>
            </p:cNvPr>
            <p:cNvCxnSpPr/>
            <p:nvPr/>
          </p:nvCxnSpPr>
          <p:spPr bwMode="auto">
            <a:xfrm>
              <a:off x="4771121" y="4086556"/>
              <a:ext cx="0" cy="164169"/>
            </a:xfrm>
            <a:prstGeom prst="line">
              <a:avLst/>
            </a:prstGeom>
            <a:noFill/>
            <a:ln w="28575" cap="flat" cmpd="sng" algn="ctr">
              <a:solidFill>
                <a:schemeClr val="bg1"/>
              </a:solidFill>
              <a:prstDash val="solid"/>
              <a:round/>
              <a:headEnd type="none" w="med" len="med"/>
              <a:tailEnd type="none" w="med" len="med"/>
            </a:ln>
            <a:effectLst/>
          </p:spPr>
        </p:cxnSp>
        <p:cxnSp>
          <p:nvCxnSpPr>
            <p:cNvPr id="915" name="Straight Connector 914">
              <a:extLst>
                <a:ext uri="{FF2B5EF4-FFF2-40B4-BE49-F238E27FC236}">
                  <a16:creationId xmlns:a16="http://schemas.microsoft.com/office/drawing/2014/main" xmlns="" id="{81BB57D3-06B9-4768-B398-84BC51D9288D}"/>
                </a:ext>
              </a:extLst>
            </p:cNvPr>
            <p:cNvCxnSpPr/>
            <p:nvPr/>
          </p:nvCxnSpPr>
          <p:spPr bwMode="auto">
            <a:xfrm>
              <a:off x="5050737" y="4086556"/>
              <a:ext cx="0" cy="164169"/>
            </a:xfrm>
            <a:prstGeom prst="line">
              <a:avLst/>
            </a:prstGeom>
            <a:noFill/>
            <a:ln w="28575" cap="flat" cmpd="sng" algn="ctr">
              <a:solidFill>
                <a:schemeClr val="bg1"/>
              </a:solidFill>
              <a:prstDash val="solid"/>
              <a:round/>
              <a:headEnd type="none" w="med" len="med"/>
              <a:tailEnd type="none" w="med" len="med"/>
            </a:ln>
            <a:effectLst/>
          </p:spPr>
        </p:cxnSp>
        <p:cxnSp>
          <p:nvCxnSpPr>
            <p:cNvPr id="916" name="Straight Connector 915">
              <a:extLst>
                <a:ext uri="{FF2B5EF4-FFF2-40B4-BE49-F238E27FC236}">
                  <a16:creationId xmlns:a16="http://schemas.microsoft.com/office/drawing/2014/main" xmlns="" id="{9F98BBBA-5073-4DAC-B763-E2CB6394D63F}"/>
                </a:ext>
              </a:extLst>
            </p:cNvPr>
            <p:cNvCxnSpPr/>
            <p:nvPr/>
          </p:nvCxnSpPr>
          <p:spPr bwMode="auto">
            <a:xfrm>
              <a:off x="5330353" y="4086556"/>
              <a:ext cx="0" cy="164169"/>
            </a:xfrm>
            <a:prstGeom prst="line">
              <a:avLst/>
            </a:prstGeom>
            <a:noFill/>
            <a:ln w="28575" cap="flat" cmpd="sng" algn="ctr">
              <a:solidFill>
                <a:schemeClr val="bg1"/>
              </a:solidFill>
              <a:prstDash val="solid"/>
              <a:round/>
              <a:headEnd type="none" w="med" len="med"/>
              <a:tailEnd type="none" w="med" len="med"/>
            </a:ln>
            <a:effectLst/>
          </p:spPr>
        </p:cxnSp>
        <p:cxnSp>
          <p:nvCxnSpPr>
            <p:cNvPr id="917" name="Straight Connector 916">
              <a:extLst>
                <a:ext uri="{FF2B5EF4-FFF2-40B4-BE49-F238E27FC236}">
                  <a16:creationId xmlns:a16="http://schemas.microsoft.com/office/drawing/2014/main" xmlns="" id="{5974BC70-4D85-4D61-AD29-C2CCB9ACF655}"/>
                </a:ext>
              </a:extLst>
            </p:cNvPr>
            <p:cNvCxnSpPr/>
            <p:nvPr/>
          </p:nvCxnSpPr>
          <p:spPr bwMode="auto">
            <a:xfrm>
              <a:off x="5609969" y="4086556"/>
              <a:ext cx="0" cy="164169"/>
            </a:xfrm>
            <a:prstGeom prst="line">
              <a:avLst/>
            </a:prstGeom>
            <a:noFill/>
            <a:ln w="28575" cap="flat" cmpd="sng" algn="ctr">
              <a:solidFill>
                <a:schemeClr val="bg1"/>
              </a:solidFill>
              <a:prstDash val="solid"/>
              <a:round/>
              <a:headEnd type="none" w="med" len="med"/>
              <a:tailEnd type="none" w="med" len="med"/>
            </a:ln>
            <a:effectLst/>
          </p:spPr>
        </p:cxnSp>
        <p:cxnSp>
          <p:nvCxnSpPr>
            <p:cNvPr id="918" name="Straight Connector 917">
              <a:extLst>
                <a:ext uri="{FF2B5EF4-FFF2-40B4-BE49-F238E27FC236}">
                  <a16:creationId xmlns:a16="http://schemas.microsoft.com/office/drawing/2014/main" xmlns="" id="{D2E36C59-1D61-4E6B-9A01-291F17D7EE81}"/>
                </a:ext>
              </a:extLst>
            </p:cNvPr>
            <p:cNvCxnSpPr/>
            <p:nvPr/>
          </p:nvCxnSpPr>
          <p:spPr bwMode="auto">
            <a:xfrm>
              <a:off x="5889585" y="4086556"/>
              <a:ext cx="0" cy="164169"/>
            </a:xfrm>
            <a:prstGeom prst="line">
              <a:avLst/>
            </a:prstGeom>
            <a:noFill/>
            <a:ln w="28575" cap="flat" cmpd="sng" algn="ctr">
              <a:solidFill>
                <a:schemeClr val="bg1"/>
              </a:solidFill>
              <a:prstDash val="solid"/>
              <a:round/>
              <a:headEnd type="none" w="med" len="med"/>
              <a:tailEnd type="none" w="med" len="med"/>
            </a:ln>
            <a:effectLst/>
          </p:spPr>
        </p:cxnSp>
        <p:cxnSp>
          <p:nvCxnSpPr>
            <p:cNvPr id="919" name="Straight Connector 918">
              <a:extLst>
                <a:ext uri="{FF2B5EF4-FFF2-40B4-BE49-F238E27FC236}">
                  <a16:creationId xmlns:a16="http://schemas.microsoft.com/office/drawing/2014/main" xmlns="" id="{AFE809D9-0912-4F18-9D64-F5BE755BE3F3}"/>
                </a:ext>
              </a:extLst>
            </p:cNvPr>
            <p:cNvCxnSpPr/>
            <p:nvPr/>
          </p:nvCxnSpPr>
          <p:spPr bwMode="auto">
            <a:xfrm>
              <a:off x="6169201" y="4086556"/>
              <a:ext cx="0" cy="164169"/>
            </a:xfrm>
            <a:prstGeom prst="line">
              <a:avLst/>
            </a:prstGeom>
            <a:noFill/>
            <a:ln w="28575" cap="flat" cmpd="sng" algn="ctr">
              <a:solidFill>
                <a:schemeClr val="bg1"/>
              </a:solidFill>
              <a:prstDash val="solid"/>
              <a:round/>
              <a:headEnd type="none" w="med" len="med"/>
              <a:tailEnd type="none" w="med" len="med"/>
            </a:ln>
            <a:effectLst/>
          </p:spPr>
        </p:cxnSp>
        <p:cxnSp>
          <p:nvCxnSpPr>
            <p:cNvPr id="920" name="Straight Connector 919">
              <a:extLst>
                <a:ext uri="{FF2B5EF4-FFF2-40B4-BE49-F238E27FC236}">
                  <a16:creationId xmlns:a16="http://schemas.microsoft.com/office/drawing/2014/main" xmlns="" id="{5C0F46B9-CF39-429A-A5C0-C8A518D68EA8}"/>
                </a:ext>
              </a:extLst>
            </p:cNvPr>
            <p:cNvCxnSpPr/>
            <p:nvPr/>
          </p:nvCxnSpPr>
          <p:spPr bwMode="auto">
            <a:xfrm>
              <a:off x="6448817" y="4086556"/>
              <a:ext cx="0" cy="164169"/>
            </a:xfrm>
            <a:prstGeom prst="line">
              <a:avLst/>
            </a:prstGeom>
            <a:noFill/>
            <a:ln w="28575" cap="flat" cmpd="sng" algn="ctr">
              <a:solidFill>
                <a:schemeClr val="bg1"/>
              </a:solidFill>
              <a:prstDash val="solid"/>
              <a:round/>
              <a:headEnd type="none" w="med" len="med"/>
              <a:tailEnd type="none" w="med" len="med"/>
            </a:ln>
            <a:effectLst/>
          </p:spPr>
        </p:cxnSp>
        <p:cxnSp>
          <p:nvCxnSpPr>
            <p:cNvPr id="921" name="Straight Connector 920">
              <a:extLst>
                <a:ext uri="{FF2B5EF4-FFF2-40B4-BE49-F238E27FC236}">
                  <a16:creationId xmlns:a16="http://schemas.microsoft.com/office/drawing/2014/main" xmlns="" id="{5EB9FAA7-FAF5-4C86-9924-66D19B392280}"/>
                </a:ext>
              </a:extLst>
            </p:cNvPr>
            <p:cNvCxnSpPr/>
            <p:nvPr/>
          </p:nvCxnSpPr>
          <p:spPr bwMode="auto">
            <a:xfrm>
              <a:off x="6728433" y="4086556"/>
              <a:ext cx="0" cy="164169"/>
            </a:xfrm>
            <a:prstGeom prst="line">
              <a:avLst/>
            </a:prstGeom>
            <a:noFill/>
            <a:ln w="28575" cap="flat" cmpd="sng" algn="ctr">
              <a:solidFill>
                <a:schemeClr val="bg1"/>
              </a:solidFill>
              <a:prstDash val="solid"/>
              <a:round/>
              <a:headEnd type="none" w="med" len="med"/>
              <a:tailEnd type="none" w="med" len="med"/>
            </a:ln>
            <a:effectLst/>
          </p:spPr>
        </p:cxnSp>
        <p:cxnSp>
          <p:nvCxnSpPr>
            <p:cNvPr id="922" name="Straight Connector 921">
              <a:extLst>
                <a:ext uri="{FF2B5EF4-FFF2-40B4-BE49-F238E27FC236}">
                  <a16:creationId xmlns:a16="http://schemas.microsoft.com/office/drawing/2014/main" xmlns="" id="{8E2FC24D-712D-4A06-9644-D2C194DAA3AA}"/>
                </a:ext>
              </a:extLst>
            </p:cNvPr>
            <p:cNvCxnSpPr>
              <a:cxnSpLocks/>
            </p:cNvCxnSpPr>
            <p:nvPr/>
          </p:nvCxnSpPr>
          <p:spPr bwMode="auto">
            <a:xfrm>
              <a:off x="7008045" y="4065373"/>
              <a:ext cx="0" cy="185352"/>
            </a:xfrm>
            <a:prstGeom prst="line">
              <a:avLst/>
            </a:prstGeom>
            <a:noFill/>
            <a:ln w="28575" cap="flat" cmpd="sng" algn="ctr">
              <a:solidFill>
                <a:schemeClr val="bg1"/>
              </a:solidFill>
              <a:prstDash val="solid"/>
              <a:round/>
              <a:headEnd type="none" w="med" len="med"/>
              <a:tailEnd type="none" w="med" len="med"/>
            </a:ln>
            <a:effectLst/>
          </p:spPr>
        </p:cxnSp>
      </p:grpSp>
      <p:sp>
        <p:nvSpPr>
          <p:cNvPr id="925" name="TextBox 924">
            <a:extLst>
              <a:ext uri="{FF2B5EF4-FFF2-40B4-BE49-F238E27FC236}">
                <a16:creationId xmlns:a16="http://schemas.microsoft.com/office/drawing/2014/main" xmlns="" id="{BBC8A419-B7E5-4086-A8A6-BA57014E9CF0}"/>
              </a:ext>
            </a:extLst>
          </p:cNvPr>
          <p:cNvSpPr txBox="1"/>
          <p:nvPr/>
        </p:nvSpPr>
        <p:spPr bwMode="auto">
          <a:xfrm>
            <a:off x="2662826" y="4054616"/>
            <a:ext cx="24614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Bef>
                <a:spcPct val="50000"/>
              </a:spcBef>
              <a:spcAft>
                <a:spcPct val="0"/>
              </a:spcAft>
            </a:pPr>
            <a:r>
              <a:rPr lang="en-US" sz="1600" dirty="0">
                <a:solidFill>
                  <a:srgbClr val="000000"/>
                </a:solidFill>
                <a:latin typeface="Calibri" panose="020F0502020204030204" pitchFamily="34" charset="0"/>
                <a:cs typeface="Arial" panose="020B0604020202020204" pitchFamily="34" charset="0"/>
              </a:rPr>
              <a:t>0</a:t>
            </a:r>
          </a:p>
        </p:txBody>
      </p:sp>
      <p:sp>
        <p:nvSpPr>
          <p:cNvPr id="926" name="TextBox 925">
            <a:extLst>
              <a:ext uri="{FF2B5EF4-FFF2-40B4-BE49-F238E27FC236}">
                <a16:creationId xmlns:a16="http://schemas.microsoft.com/office/drawing/2014/main" xmlns="" id="{7616901F-881D-441D-8E81-0F280671B4EA}"/>
              </a:ext>
            </a:extLst>
          </p:cNvPr>
          <p:cNvSpPr txBox="1"/>
          <p:nvPr/>
        </p:nvSpPr>
        <p:spPr bwMode="auto">
          <a:xfrm>
            <a:off x="2940973" y="4054616"/>
            <a:ext cx="24614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Bef>
                <a:spcPct val="50000"/>
              </a:spcBef>
              <a:spcAft>
                <a:spcPct val="0"/>
              </a:spcAft>
            </a:pPr>
            <a:r>
              <a:rPr lang="en-US" sz="1600" dirty="0">
                <a:solidFill>
                  <a:srgbClr val="000000"/>
                </a:solidFill>
                <a:latin typeface="Calibri" panose="020F0502020204030204" pitchFamily="34" charset="0"/>
                <a:cs typeface="Arial" panose="020B0604020202020204" pitchFamily="34" charset="0"/>
              </a:rPr>
              <a:t>3</a:t>
            </a:r>
          </a:p>
        </p:txBody>
      </p:sp>
      <p:sp>
        <p:nvSpPr>
          <p:cNvPr id="927" name="TextBox 926">
            <a:extLst>
              <a:ext uri="{FF2B5EF4-FFF2-40B4-BE49-F238E27FC236}">
                <a16:creationId xmlns:a16="http://schemas.microsoft.com/office/drawing/2014/main" xmlns="" id="{066538B9-93D2-4E96-8E90-4212A452E93A}"/>
              </a:ext>
            </a:extLst>
          </p:cNvPr>
          <p:cNvSpPr txBox="1"/>
          <p:nvPr/>
        </p:nvSpPr>
        <p:spPr bwMode="auto">
          <a:xfrm>
            <a:off x="3223782" y="4054616"/>
            <a:ext cx="24614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Bef>
                <a:spcPct val="50000"/>
              </a:spcBef>
              <a:spcAft>
                <a:spcPct val="0"/>
              </a:spcAft>
            </a:pPr>
            <a:r>
              <a:rPr lang="en-US" sz="1600" dirty="0">
                <a:solidFill>
                  <a:srgbClr val="000000"/>
                </a:solidFill>
                <a:latin typeface="Calibri" panose="020F0502020204030204" pitchFamily="34" charset="0"/>
                <a:cs typeface="Arial" panose="020B0604020202020204" pitchFamily="34" charset="0"/>
              </a:rPr>
              <a:t>6</a:t>
            </a:r>
          </a:p>
        </p:txBody>
      </p:sp>
      <p:sp>
        <p:nvSpPr>
          <p:cNvPr id="928" name="TextBox 927">
            <a:extLst>
              <a:ext uri="{FF2B5EF4-FFF2-40B4-BE49-F238E27FC236}">
                <a16:creationId xmlns:a16="http://schemas.microsoft.com/office/drawing/2014/main" xmlns="" id="{DC5BAF05-D0F5-405B-9DB0-D44CABFBF059}"/>
              </a:ext>
            </a:extLst>
          </p:cNvPr>
          <p:cNvSpPr txBox="1"/>
          <p:nvPr/>
        </p:nvSpPr>
        <p:spPr bwMode="auto">
          <a:xfrm>
            <a:off x="3500375" y="4054616"/>
            <a:ext cx="24614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Bef>
                <a:spcPct val="50000"/>
              </a:spcBef>
              <a:spcAft>
                <a:spcPct val="0"/>
              </a:spcAft>
            </a:pPr>
            <a:r>
              <a:rPr lang="en-US" sz="1600" dirty="0">
                <a:solidFill>
                  <a:srgbClr val="000000"/>
                </a:solidFill>
                <a:latin typeface="Calibri" panose="020F0502020204030204" pitchFamily="34" charset="0"/>
                <a:cs typeface="Arial" panose="020B0604020202020204" pitchFamily="34" charset="0"/>
              </a:rPr>
              <a:t>9</a:t>
            </a:r>
          </a:p>
        </p:txBody>
      </p:sp>
      <p:sp>
        <p:nvSpPr>
          <p:cNvPr id="929" name="TextBox 928">
            <a:extLst>
              <a:ext uri="{FF2B5EF4-FFF2-40B4-BE49-F238E27FC236}">
                <a16:creationId xmlns:a16="http://schemas.microsoft.com/office/drawing/2014/main" xmlns="" id="{AE4B276D-BEB2-4CA9-A40C-EB792E76A49C}"/>
              </a:ext>
            </a:extLst>
          </p:cNvPr>
          <p:cNvSpPr txBox="1"/>
          <p:nvPr/>
        </p:nvSpPr>
        <p:spPr bwMode="auto">
          <a:xfrm>
            <a:off x="3729425" y="4054616"/>
            <a:ext cx="4257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Bef>
                <a:spcPct val="50000"/>
              </a:spcBef>
              <a:spcAft>
                <a:spcPct val="0"/>
              </a:spcAft>
            </a:pPr>
            <a:r>
              <a:rPr lang="en-US" sz="1600" dirty="0">
                <a:solidFill>
                  <a:srgbClr val="000000"/>
                </a:solidFill>
                <a:latin typeface="Calibri" panose="020F0502020204030204" pitchFamily="34" charset="0"/>
                <a:cs typeface="Arial" panose="020B0604020202020204" pitchFamily="34" charset="0"/>
              </a:rPr>
              <a:t>12</a:t>
            </a:r>
          </a:p>
        </p:txBody>
      </p:sp>
      <p:sp>
        <p:nvSpPr>
          <p:cNvPr id="930" name="TextBox 929">
            <a:extLst>
              <a:ext uri="{FF2B5EF4-FFF2-40B4-BE49-F238E27FC236}">
                <a16:creationId xmlns:a16="http://schemas.microsoft.com/office/drawing/2014/main" xmlns="" id="{D847E6F8-EED3-4490-A728-6F2C522CB43A}"/>
              </a:ext>
            </a:extLst>
          </p:cNvPr>
          <p:cNvSpPr txBox="1"/>
          <p:nvPr/>
        </p:nvSpPr>
        <p:spPr bwMode="auto">
          <a:xfrm>
            <a:off x="4007572" y="4054616"/>
            <a:ext cx="4257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Bef>
                <a:spcPct val="50000"/>
              </a:spcBef>
              <a:spcAft>
                <a:spcPct val="0"/>
              </a:spcAft>
            </a:pPr>
            <a:r>
              <a:rPr lang="en-US" sz="1600" dirty="0">
                <a:solidFill>
                  <a:srgbClr val="000000"/>
                </a:solidFill>
                <a:latin typeface="Calibri" panose="020F0502020204030204" pitchFamily="34" charset="0"/>
                <a:cs typeface="Arial" panose="020B0604020202020204" pitchFamily="34" charset="0"/>
              </a:rPr>
              <a:t>15</a:t>
            </a:r>
          </a:p>
        </p:txBody>
      </p:sp>
      <p:sp>
        <p:nvSpPr>
          <p:cNvPr id="931" name="TextBox 930">
            <a:extLst>
              <a:ext uri="{FF2B5EF4-FFF2-40B4-BE49-F238E27FC236}">
                <a16:creationId xmlns:a16="http://schemas.microsoft.com/office/drawing/2014/main" xmlns="" id="{FE0A4265-AFA8-4DF0-91A9-9CBED5FC1545}"/>
              </a:ext>
            </a:extLst>
          </p:cNvPr>
          <p:cNvSpPr txBox="1"/>
          <p:nvPr/>
        </p:nvSpPr>
        <p:spPr bwMode="auto">
          <a:xfrm>
            <a:off x="4296597" y="4054616"/>
            <a:ext cx="4257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Bef>
                <a:spcPct val="50000"/>
              </a:spcBef>
              <a:spcAft>
                <a:spcPct val="0"/>
              </a:spcAft>
            </a:pPr>
            <a:r>
              <a:rPr lang="en-US" sz="1600" dirty="0">
                <a:solidFill>
                  <a:srgbClr val="000000"/>
                </a:solidFill>
                <a:latin typeface="Calibri" panose="020F0502020204030204" pitchFamily="34" charset="0"/>
                <a:cs typeface="Arial" panose="020B0604020202020204" pitchFamily="34" charset="0"/>
              </a:rPr>
              <a:t>18</a:t>
            </a:r>
          </a:p>
        </p:txBody>
      </p:sp>
      <p:sp>
        <p:nvSpPr>
          <p:cNvPr id="932" name="TextBox 931">
            <a:extLst>
              <a:ext uri="{FF2B5EF4-FFF2-40B4-BE49-F238E27FC236}">
                <a16:creationId xmlns:a16="http://schemas.microsoft.com/office/drawing/2014/main" xmlns="" id="{C0E9BC6D-0F8D-46BD-BD42-86D902F5BCFB}"/>
              </a:ext>
            </a:extLst>
          </p:cNvPr>
          <p:cNvSpPr txBox="1"/>
          <p:nvPr/>
        </p:nvSpPr>
        <p:spPr bwMode="auto">
          <a:xfrm>
            <a:off x="4562313" y="4054616"/>
            <a:ext cx="4257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Bef>
                <a:spcPct val="50000"/>
              </a:spcBef>
              <a:spcAft>
                <a:spcPct val="0"/>
              </a:spcAft>
            </a:pPr>
            <a:r>
              <a:rPr lang="en-US" sz="1600" dirty="0">
                <a:solidFill>
                  <a:srgbClr val="000000"/>
                </a:solidFill>
                <a:latin typeface="Calibri" panose="020F0502020204030204" pitchFamily="34" charset="0"/>
                <a:cs typeface="Arial" panose="020B0604020202020204" pitchFamily="34" charset="0"/>
              </a:rPr>
              <a:t>21</a:t>
            </a:r>
          </a:p>
        </p:txBody>
      </p:sp>
      <p:sp>
        <p:nvSpPr>
          <p:cNvPr id="933" name="TextBox 932">
            <a:extLst>
              <a:ext uri="{FF2B5EF4-FFF2-40B4-BE49-F238E27FC236}">
                <a16:creationId xmlns:a16="http://schemas.microsoft.com/office/drawing/2014/main" xmlns="" id="{14B26DEB-D3EB-48AF-A0F1-5DE197F4B094}"/>
              </a:ext>
            </a:extLst>
          </p:cNvPr>
          <p:cNvSpPr txBox="1"/>
          <p:nvPr/>
        </p:nvSpPr>
        <p:spPr bwMode="auto">
          <a:xfrm>
            <a:off x="4851337" y="4054616"/>
            <a:ext cx="4257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Bef>
                <a:spcPct val="50000"/>
              </a:spcBef>
              <a:spcAft>
                <a:spcPct val="0"/>
              </a:spcAft>
            </a:pPr>
            <a:r>
              <a:rPr lang="en-US" sz="1600" dirty="0">
                <a:solidFill>
                  <a:srgbClr val="000000"/>
                </a:solidFill>
                <a:latin typeface="Calibri" panose="020F0502020204030204" pitchFamily="34" charset="0"/>
                <a:cs typeface="Arial" panose="020B0604020202020204" pitchFamily="34" charset="0"/>
              </a:rPr>
              <a:t>24</a:t>
            </a:r>
          </a:p>
        </p:txBody>
      </p:sp>
      <p:sp>
        <p:nvSpPr>
          <p:cNvPr id="934" name="TextBox 933">
            <a:extLst>
              <a:ext uri="{FF2B5EF4-FFF2-40B4-BE49-F238E27FC236}">
                <a16:creationId xmlns:a16="http://schemas.microsoft.com/office/drawing/2014/main" xmlns="" id="{B4C0CAC1-C12A-4B35-BEFF-4137DD7CAC05}"/>
              </a:ext>
            </a:extLst>
          </p:cNvPr>
          <p:cNvSpPr txBox="1"/>
          <p:nvPr/>
        </p:nvSpPr>
        <p:spPr bwMode="auto">
          <a:xfrm>
            <a:off x="5115500" y="4054616"/>
            <a:ext cx="4257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Bef>
                <a:spcPct val="50000"/>
              </a:spcBef>
              <a:spcAft>
                <a:spcPct val="0"/>
              </a:spcAft>
            </a:pPr>
            <a:r>
              <a:rPr lang="en-US" sz="1600" dirty="0">
                <a:solidFill>
                  <a:srgbClr val="000000"/>
                </a:solidFill>
                <a:latin typeface="Calibri" panose="020F0502020204030204" pitchFamily="34" charset="0"/>
                <a:cs typeface="Arial" panose="020B0604020202020204" pitchFamily="34" charset="0"/>
              </a:rPr>
              <a:t>27</a:t>
            </a:r>
          </a:p>
        </p:txBody>
      </p:sp>
      <p:sp>
        <p:nvSpPr>
          <p:cNvPr id="935" name="TextBox 934">
            <a:extLst>
              <a:ext uri="{FF2B5EF4-FFF2-40B4-BE49-F238E27FC236}">
                <a16:creationId xmlns:a16="http://schemas.microsoft.com/office/drawing/2014/main" xmlns="" id="{2D9F2AC9-8FDA-46BB-9063-250FAB353602}"/>
              </a:ext>
            </a:extLst>
          </p:cNvPr>
          <p:cNvSpPr txBox="1"/>
          <p:nvPr/>
        </p:nvSpPr>
        <p:spPr bwMode="auto">
          <a:xfrm>
            <a:off x="5412295" y="4054616"/>
            <a:ext cx="4257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Bef>
                <a:spcPct val="50000"/>
              </a:spcBef>
              <a:spcAft>
                <a:spcPct val="0"/>
              </a:spcAft>
            </a:pPr>
            <a:r>
              <a:rPr lang="en-US" sz="1600" dirty="0">
                <a:solidFill>
                  <a:srgbClr val="000000"/>
                </a:solidFill>
                <a:latin typeface="Calibri" panose="020F0502020204030204" pitchFamily="34" charset="0"/>
                <a:cs typeface="Arial" panose="020B0604020202020204" pitchFamily="34" charset="0"/>
              </a:rPr>
              <a:t>30</a:t>
            </a:r>
          </a:p>
        </p:txBody>
      </p:sp>
      <p:sp>
        <p:nvSpPr>
          <p:cNvPr id="936" name="TextBox 935">
            <a:extLst>
              <a:ext uri="{FF2B5EF4-FFF2-40B4-BE49-F238E27FC236}">
                <a16:creationId xmlns:a16="http://schemas.microsoft.com/office/drawing/2014/main" xmlns="" id="{3CFC6C43-A700-4D62-B2F4-810F504E3F05}"/>
              </a:ext>
            </a:extLst>
          </p:cNvPr>
          <p:cNvSpPr txBox="1"/>
          <p:nvPr/>
        </p:nvSpPr>
        <p:spPr bwMode="auto">
          <a:xfrm>
            <a:off x="5659974" y="4054616"/>
            <a:ext cx="4257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Bef>
                <a:spcPct val="50000"/>
              </a:spcBef>
              <a:spcAft>
                <a:spcPct val="0"/>
              </a:spcAft>
            </a:pPr>
            <a:r>
              <a:rPr lang="en-US" sz="1600" dirty="0">
                <a:solidFill>
                  <a:srgbClr val="000000"/>
                </a:solidFill>
                <a:latin typeface="Calibri" panose="020F0502020204030204" pitchFamily="34" charset="0"/>
                <a:cs typeface="Arial" panose="020B0604020202020204" pitchFamily="34" charset="0"/>
              </a:rPr>
              <a:t>33</a:t>
            </a:r>
          </a:p>
        </p:txBody>
      </p:sp>
      <p:sp>
        <p:nvSpPr>
          <p:cNvPr id="937" name="TextBox 936">
            <a:extLst>
              <a:ext uri="{FF2B5EF4-FFF2-40B4-BE49-F238E27FC236}">
                <a16:creationId xmlns:a16="http://schemas.microsoft.com/office/drawing/2014/main" xmlns="" id="{C8B53419-9AA0-4B75-9D34-C83E7259D53B}"/>
              </a:ext>
            </a:extLst>
          </p:cNvPr>
          <p:cNvSpPr txBox="1"/>
          <p:nvPr/>
        </p:nvSpPr>
        <p:spPr bwMode="auto">
          <a:xfrm>
            <a:off x="5942782" y="4054616"/>
            <a:ext cx="4257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Bef>
                <a:spcPct val="50000"/>
              </a:spcBef>
              <a:spcAft>
                <a:spcPct val="0"/>
              </a:spcAft>
            </a:pPr>
            <a:r>
              <a:rPr lang="en-US" sz="1600" dirty="0">
                <a:solidFill>
                  <a:srgbClr val="000000"/>
                </a:solidFill>
                <a:latin typeface="Calibri" panose="020F0502020204030204" pitchFamily="34" charset="0"/>
                <a:cs typeface="Arial" panose="020B0604020202020204" pitchFamily="34" charset="0"/>
              </a:rPr>
              <a:t>36</a:t>
            </a:r>
          </a:p>
        </p:txBody>
      </p:sp>
      <p:sp>
        <p:nvSpPr>
          <p:cNvPr id="938" name="TextBox 937">
            <a:extLst>
              <a:ext uri="{FF2B5EF4-FFF2-40B4-BE49-F238E27FC236}">
                <a16:creationId xmlns:a16="http://schemas.microsoft.com/office/drawing/2014/main" xmlns="" id="{37202D77-51D9-48F5-898A-C35DE0EE21F3}"/>
              </a:ext>
            </a:extLst>
          </p:cNvPr>
          <p:cNvSpPr txBox="1"/>
          <p:nvPr/>
        </p:nvSpPr>
        <p:spPr bwMode="auto">
          <a:xfrm>
            <a:off x="6231807" y="4054616"/>
            <a:ext cx="4257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Bef>
                <a:spcPct val="50000"/>
              </a:spcBef>
              <a:spcAft>
                <a:spcPct val="0"/>
              </a:spcAft>
            </a:pPr>
            <a:r>
              <a:rPr lang="en-US" sz="1600" dirty="0">
                <a:solidFill>
                  <a:srgbClr val="000000"/>
                </a:solidFill>
                <a:latin typeface="Calibri" panose="020F0502020204030204" pitchFamily="34" charset="0"/>
                <a:cs typeface="Arial" panose="020B0604020202020204" pitchFamily="34" charset="0"/>
              </a:rPr>
              <a:t>39</a:t>
            </a:r>
          </a:p>
        </p:txBody>
      </p:sp>
      <p:sp>
        <p:nvSpPr>
          <p:cNvPr id="939" name="TextBox 938">
            <a:extLst>
              <a:ext uri="{FF2B5EF4-FFF2-40B4-BE49-F238E27FC236}">
                <a16:creationId xmlns:a16="http://schemas.microsoft.com/office/drawing/2014/main" xmlns="" id="{4BAFE99F-3AF4-4EFF-A5CC-AAC33F3FFFDB}"/>
              </a:ext>
            </a:extLst>
          </p:cNvPr>
          <p:cNvSpPr txBox="1"/>
          <p:nvPr/>
        </p:nvSpPr>
        <p:spPr bwMode="auto">
          <a:xfrm>
            <a:off x="6506846" y="4054616"/>
            <a:ext cx="4257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Bef>
                <a:spcPct val="50000"/>
              </a:spcBef>
              <a:spcAft>
                <a:spcPct val="0"/>
              </a:spcAft>
            </a:pPr>
            <a:r>
              <a:rPr lang="en-US" sz="1600" dirty="0">
                <a:solidFill>
                  <a:srgbClr val="000000"/>
                </a:solidFill>
                <a:latin typeface="Calibri" panose="020F0502020204030204" pitchFamily="34" charset="0"/>
                <a:cs typeface="Arial" panose="020B0604020202020204" pitchFamily="34" charset="0"/>
              </a:rPr>
              <a:t>42</a:t>
            </a:r>
          </a:p>
        </p:txBody>
      </p:sp>
      <p:sp>
        <p:nvSpPr>
          <p:cNvPr id="940" name="TextBox 939">
            <a:extLst>
              <a:ext uri="{FF2B5EF4-FFF2-40B4-BE49-F238E27FC236}">
                <a16:creationId xmlns:a16="http://schemas.microsoft.com/office/drawing/2014/main" xmlns="" id="{92FD6C87-5D3A-4E53-B5AA-EE173BBC3F3B}"/>
              </a:ext>
            </a:extLst>
          </p:cNvPr>
          <p:cNvSpPr txBox="1"/>
          <p:nvPr/>
        </p:nvSpPr>
        <p:spPr bwMode="auto">
          <a:xfrm>
            <a:off x="6802087" y="4054616"/>
            <a:ext cx="4257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Bef>
                <a:spcPct val="50000"/>
              </a:spcBef>
              <a:spcAft>
                <a:spcPct val="0"/>
              </a:spcAft>
            </a:pPr>
            <a:r>
              <a:rPr lang="en-US" sz="1600" dirty="0">
                <a:solidFill>
                  <a:srgbClr val="000000"/>
                </a:solidFill>
                <a:latin typeface="Calibri" panose="020F0502020204030204" pitchFamily="34" charset="0"/>
                <a:cs typeface="Arial" panose="020B0604020202020204" pitchFamily="34" charset="0"/>
              </a:rPr>
              <a:t>45</a:t>
            </a:r>
          </a:p>
        </p:txBody>
      </p:sp>
      <p:sp>
        <p:nvSpPr>
          <p:cNvPr id="9239" name="Freeform: Shape 9238">
            <a:extLst>
              <a:ext uri="{FF2B5EF4-FFF2-40B4-BE49-F238E27FC236}">
                <a16:creationId xmlns:a16="http://schemas.microsoft.com/office/drawing/2014/main" xmlns="" id="{C57F12A6-CE48-4B09-9818-B65AFABDCD2D}"/>
              </a:ext>
            </a:extLst>
          </p:cNvPr>
          <p:cNvSpPr/>
          <p:nvPr/>
        </p:nvSpPr>
        <p:spPr bwMode="auto">
          <a:xfrm>
            <a:off x="2820325" y="2065586"/>
            <a:ext cx="4051010" cy="668275"/>
          </a:xfrm>
          <a:custGeom>
            <a:avLst/>
            <a:gdLst>
              <a:gd name="connsiteX0" fmla="*/ 4061057 w 4061057"/>
              <a:gd name="connsiteY0" fmla="*/ 668275 h 668275"/>
              <a:gd name="connsiteX1" fmla="*/ 3374089 w 4061057"/>
              <a:gd name="connsiteY1" fmla="*/ 668275 h 668275"/>
              <a:gd name="connsiteX2" fmla="*/ 3374089 w 4061057"/>
              <a:gd name="connsiteY2" fmla="*/ 657371 h 668275"/>
              <a:gd name="connsiteX3" fmla="*/ 3275951 w 4061057"/>
              <a:gd name="connsiteY3" fmla="*/ 657371 h 668275"/>
              <a:gd name="connsiteX4" fmla="*/ 3275951 w 4061057"/>
              <a:gd name="connsiteY4" fmla="*/ 634005 h 668275"/>
              <a:gd name="connsiteX5" fmla="*/ 3254142 w 4061057"/>
              <a:gd name="connsiteY5" fmla="*/ 634005 h 668275"/>
              <a:gd name="connsiteX6" fmla="*/ 3254142 w 4061057"/>
              <a:gd name="connsiteY6" fmla="*/ 627774 h 668275"/>
              <a:gd name="connsiteX7" fmla="*/ 3170023 w 4061057"/>
              <a:gd name="connsiteY7" fmla="*/ 627774 h 668275"/>
              <a:gd name="connsiteX8" fmla="*/ 3170023 w 4061057"/>
              <a:gd name="connsiteY8" fmla="*/ 610639 h 668275"/>
              <a:gd name="connsiteX9" fmla="*/ 3099925 w 4061057"/>
              <a:gd name="connsiteY9" fmla="*/ 610639 h 668275"/>
              <a:gd name="connsiteX10" fmla="*/ 3099925 w 4061057"/>
              <a:gd name="connsiteY10" fmla="*/ 591946 h 668275"/>
              <a:gd name="connsiteX11" fmla="*/ 3065654 w 4061057"/>
              <a:gd name="connsiteY11" fmla="*/ 591946 h 668275"/>
              <a:gd name="connsiteX12" fmla="*/ 3065654 w 4061057"/>
              <a:gd name="connsiteY12" fmla="*/ 577926 h 668275"/>
              <a:gd name="connsiteX13" fmla="*/ 3022037 w 4061057"/>
              <a:gd name="connsiteY13" fmla="*/ 577926 h 668275"/>
              <a:gd name="connsiteX14" fmla="*/ 3022037 w 4061057"/>
              <a:gd name="connsiteY14" fmla="*/ 571695 h 668275"/>
              <a:gd name="connsiteX15" fmla="*/ 2981536 w 4061057"/>
              <a:gd name="connsiteY15" fmla="*/ 571695 h 668275"/>
              <a:gd name="connsiteX16" fmla="*/ 2981536 w 4061057"/>
              <a:gd name="connsiteY16" fmla="*/ 551444 h 668275"/>
              <a:gd name="connsiteX17" fmla="*/ 2906763 w 4061057"/>
              <a:gd name="connsiteY17" fmla="*/ 551444 h 668275"/>
              <a:gd name="connsiteX18" fmla="*/ 2906763 w 4061057"/>
              <a:gd name="connsiteY18" fmla="*/ 535867 h 668275"/>
              <a:gd name="connsiteX19" fmla="*/ 2886513 w 4061057"/>
              <a:gd name="connsiteY19" fmla="*/ 535867 h 668275"/>
              <a:gd name="connsiteX20" fmla="*/ 2886513 w 4061057"/>
              <a:gd name="connsiteY20" fmla="*/ 520289 h 668275"/>
              <a:gd name="connsiteX21" fmla="*/ 2847569 w 4061057"/>
              <a:gd name="connsiteY21" fmla="*/ 520289 h 668275"/>
              <a:gd name="connsiteX22" fmla="*/ 2847569 w 4061057"/>
              <a:gd name="connsiteY22" fmla="*/ 498481 h 668275"/>
              <a:gd name="connsiteX23" fmla="*/ 2774355 w 4061057"/>
              <a:gd name="connsiteY23" fmla="*/ 498481 h 668275"/>
              <a:gd name="connsiteX24" fmla="*/ 2774355 w 4061057"/>
              <a:gd name="connsiteY24" fmla="*/ 482903 h 668275"/>
              <a:gd name="connsiteX25" fmla="*/ 2660639 w 4061057"/>
              <a:gd name="connsiteY25" fmla="*/ 482903 h 668275"/>
              <a:gd name="connsiteX26" fmla="*/ 2660639 w 4061057"/>
              <a:gd name="connsiteY26" fmla="*/ 465768 h 668275"/>
              <a:gd name="connsiteX27" fmla="*/ 2587424 w 4061057"/>
              <a:gd name="connsiteY27" fmla="*/ 465768 h 668275"/>
              <a:gd name="connsiteX28" fmla="*/ 2587424 w 4061057"/>
              <a:gd name="connsiteY28" fmla="*/ 462652 h 668275"/>
              <a:gd name="connsiteX29" fmla="*/ 2550038 w 4061057"/>
              <a:gd name="connsiteY29" fmla="*/ 462652 h 668275"/>
              <a:gd name="connsiteX30" fmla="*/ 2550038 w 4061057"/>
              <a:gd name="connsiteY30" fmla="*/ 440844 h 668275"/>
              <a:gd name="connsiteX31" fmla="*/ 2328838 w 4061057"/>
              <a:gd name="connsiteY31" fmla="*/ 440844 h 668275"/>
              <a:gd name="connsiteX32" fmla="*/ 2328838 w 4061057"/>
              <a:gd name="connsiteY32" fmla="*/ 419035 h 668275"/>
              <a:gd name="connsiteX33" fmla="*/ 2300798 w 4061057"/>
              <a:gd name="connsiteY33" fmla="*/ 419035 h 668275"/>
              <a:gd name="connsiteX34" fmla="*/ 2300798 w 4061057"/>
              <a:gd name="connsiteY34" fmla="*/ 406573 h 668275"/>
              <a:gd name="connsiteX35" fmla="*/ 2261854 w 4061057"/>
              <a:gd name="connsiteY35" fmla="*/ 406573 h 668275"/>
              <a:gd name="connsiteX36" fmla="*/ 2261854 w 4061057"/>
              <a:gd name="connsiteY36" fmla="*/ 389438 h 668275"/>
              <a:gd name="connsiteX37" fmla="*/ 2227584 w 4061057"/>
              <a:gd name="connsiteY37" fmla="*/ 389438 h 668275"/>
              <a:gd name="connsiteX38" fmla="*/ 2227584 w 4061057"/>
              <a:gd name="connsiteY38" fmla="*/ 370745 h 668275"/>
              <a:gd name="connsiteX39" fmla="*/ 2193313 w 4061057"/>
              <a:gd name="connsiteY39" fmla="*/ 370745 h 668275"/>
              <a:gd name="connsiteX40" fmla="*/ 2193313 w 4061057"/>
              <a:gd name="connsiteY40" fmla="*/ 355167 h 668275"/>
              <a:gd name="connsiteX41" fmla="*/ 2095175 w 4061057"/>
              <a:gd name="connsiteY41" fmla="*/ 355167 h 668275"/>
              <a:gd name="connsiteX42" fmla="*/ 2095175 w 4061057"/>
              <a:gd name="connsiteY42" fmla="*/ 333359 h 668275"/>
              <a:gd name="connsiteX43" fmla="*/ 2004825 w 4061057"/>
              <a:gd name="connsiteY43" fmla="*/ 333359 h 668275"/>
              <a:gd name="connsiteX44" fmla="*/ 2004825 w 4061057"/>
              <a:gd name="connsiteY44" fmla="*/ 324012 h 668275"/>
              <a:gd name="connsiteX45" fmla="*/ 1925380 w 4061057"/>
              <a:gd name="connsiteY45" fmla="*/ 324012 h 668275"/>
              <a:gd name="connsiteX46" fmla="*/ 1925380 w 4061057"/>
              <a:gd name="connsiteY46" fmla="*/ 303762 h 668275"/>
              <a:gd name="connsiteX47" fmla="*/ 1897341 w 4061057"/>
              <a:gd name="connsiteY47" fmla="*/ 303762 h 668275"/>
              <a:gd name="connsiteX48" fmla="*/ 1897341 w 4061057"/>
              <a:gd name="connsiteY48" fmla="*/ 291300 h 668275"/>
              <a:gd name="connsiteX49" fmla="*/ 1746239 w 4061057"/>
              <a:gd name="connsiteY49" fmla="*/ 291300 h 668275"/>
              <a:gd name="connsiteX50" fmla="*/ 1740008 w 4061057"/>
              <a:gd name="connsiteY50" fmla="*/ 285069 h 668275"/>
              <a:gd name="connsiteX51" fmla="*/ 1693275 w 4061057"/>
              <a:gd name="connsiteY51" fmla="*/ 285069 h 668275"/>
              <a:gd name="connsiteX52" fmla="*/ 1693275 w 4061057"/>
              <a:gd name="connsiteY52" fmla="*/ 264818 h 668275"/>
              <a:gd name="connsiteX53" fmla="*/ 1612272 w 4061057"/>
              <a:gd name="connsiteY53" fmla="*/ 264818 h 668275"/>
              <a:gd name="connsiteX54" fmla="*/ 1612272 w 4061057"/>
              <a:gd name="connsiteY54" fmla="*/ 252356 h 668275"/>
              <a:gd name="connsiteX55" fmla="*/ 1537500 w 4061057"/>
              <a:gd name="connsiteY55" fmla="*/ 252356 h 668275"/>
              <a:gd name="connsiteX56" fmla="*/ 1537500 w 4061057"/>
              <a:gd name="connsiteY56" fmla="*/ 230547 h 668275"/>
              <a:gd name="connsiteX57" fmla="*/ 1380167 w 4061057"/>
              <a:gd name="connsiteY57" fmla="*/ 230547 h 668275"/>
              <a:gd name="connsiteX58" fmla="*/ 1380167 w 4061057"/>
              <a:gd name="connsiteY58" fmla="*/ 216528 h 668275"/>
              <a:gd name="connsiteX59" fmla="*/ 1292933 w 4061057"/>
              <a:gd name="connsiteY59" fmla="*/ 216528 h 668275"/>
              <a:gd name="connsiteX60" fmla="*/ 1292933 w 4061057"/>
              <a:gd name="connsiteY60" fmla="*/ 190046 h 668275"/>
              <a:gd name="connsiteX61" fmla="*/ 1176102 w 4061057"/>
              <a:gd name="connsiteY61" fmla="*/ 190046 h 668275"/>
              <a:gd name="connsiteX62" fmla="*/ 1176102 w 4061057"/>
              <a:gd name="connsiteY62" fmla="*/ 165122 h 668275"/>
              <a:gd name="connsiteX63" fmla="*/ 1118465 w 4061057"/>
              <a:gd name="connsiteY63" fmla="*/ 165122 h 668275"/>
              <a:gd name="connsiteX64" fmla="*/ 1118465 w 4061057"/>
              <a:gd name="connsiteY64" fmla="*/ 157333 h 668275"/>
              <a:gd name="connsiteX65" fmla="*/ 1026558 w 4061057"/>
              <a:gd name="connsiteY65" fmla="*/ 157333 h 668275"/>
              <a:gd name="connsiteX66" fmla="*/ 1023443 w 4061057"/>
              <a:gd name="connsiteY66" fmla="*/ 154218 h 668275"/>
              <a:gd name="connsiteX67" fmla="*/ 956459 w 4061057"/>
              <a:gd name="connsiteY67" fmla="*/ 154218 h 668275"/>
              <a:gd name="connsiteX68" fmla="*/ 947112 w 4061057"/>
              <a:gd name="connsiteY68" fmla="*/ 144871 h 668275"/>
              <a:gd name="connsiteX69" fmla="*/ 903495 w 4061057"/>
              <a:gd name="connsiteY69" fmla="*/ 144871 h 668275"/>
              <a:gd name="connsiteX70" fmla="*/ 903495 w 4061057"/>
              <a:gd name="connsiteY70" fmla="*/ 130851 h 668275"/>
              <a:gd name="connsiteX71" fmla="*/ 850532 w 4061057"/>
              <a:gd name="connsiteY71" fmla="*/ 130851 h 668275"/>
              <a:gd name="connsiteX72" fmla="*/ 844301 w 4061057"/>
              <a:gd name="connsiteY72" fmla="*/ 124620 h 668275"/>
              <a:gd name="connsiteX73" fmla="*/ 766413 w 4061057"/>
              <a:gd name="connsiteY73" fmla="*/ 124620 h 668275"/>
              <a:gd name="connsiteX74" fmla="*/ 766413 w 4061057"/>
              <a:gd name="connsiteY74" fmla="*/ 112158 h 668275"/>
              <a:gd name="connsiteX75" fmla="*/ 715007 w 4061057"/>
              <a:gd name="connsiteY75" fmla="*/ 112158 h 668275"/>
              <a:gd name="connsiteX76" fmla="*/ 715007 w 4061057"/>
              <a:gd name="connsiteY76" fmla="*/ 96581 h 668275"/>
              <a:gd name="connsiteX77" fmla="*/ 602849 w 4061057"/>
              <a:gd name="connsiteY77" fmla="*/ 96581 h 668275"/>
              <a:gd name="connsiteX78" fmla="*/ 602849 w 4061057"/>
              <a:gd name="connsiteY78" fmla="*/ 81003 h 668275"/>
              <a:gd name="connsiteX79" fmla="*/ 532751 w 4061057"/>
              <a:gd name="connsiteY79" fmla="*/ 81003 h 668275"/>
              <a:gd name="connsiteX80" fmla="*/ 532751 w 4061057"/>
              <a:gd name="connsiteY80" fmla="*/ 62310 h 668275"/>
              <a:gd name="connsiteX81" fmla="*/ 464209 w 4061057"/>
              <a:gd name="connsiteY81" fmla="*/ 62310 h 668275"/>
              <a:gd name="connsiteX82" fmla="*/ 464209 w 4061057"/>
              <a:gd name="connsiteY82" fmla="*/ 43617 h 668275"/>
              <a:gd name="connsiteX83" fmla="*/ 392553 w 4061057"/>
              <a:gd name="connsiteY83" fmla="*/ 43617 h 668275"/>
              <a:gd name="connsiteX84" fmla="*/ 392553 w 4061057"/>
              <a:gd name="connsiteY84" fmla="*/ 38944 h 668275"/>
              <a:gd name="connsiteX85" fmla="*/ 320896 w 4061057"/>
              <a:gd name="connsiteY85" fmla="*/ 38944 h 668275"/>
              <a:gd name="connsiteX86" fmla="*/ 320896 w 4061057"/>
              <a:gd name="connsiteY86" fmla="*/ 21809 h 668275"/>
              <a:gd name="connsiteX87" fmla="*/ 239893 w 4061057"/>
              <a:gd name="connsiteY87" fmla="*/ 21809 h 668275"/>
              <a:gd name="connsiteX88" fmla="*/ 239893 w 4061057"/>
              <a:gd name="connsiteY88" fmla="*/ 10904 h 668275"/>
              <a:gd name="connsiteX89" fmla="*/ 115273 w 4061057"/>
              <a:gd name="connsiteY89" fmla="*/ 10904 h 668275"/>
              <a:gd name="connsiteX90" fmla="*/ 115273 w 4061057"/>
              <a:gd name="connsiteY90" fmla="*/ 0 h 668275"/>
              <a:gd name="connsiteX91" fmla="*/ 0 w 4061057"/>
              <a:gd name="connsiteY91" fmla="*/ 0 h 668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4061057" h="668275">
                <a:moveTo>
                  <a:pt x="4061057" y="668275"/>
                </a:moveTo>
                <a:lnTo>
                  <a:pt x="3374089" y="668275"/>
                </a:lnTo>
                <a:lnTo>
                  <a:pt x="3374089" y="657371"/>
                </a:lnTo>
                <a:lnTo>
                  <a:pt x="3275951" y="657371"/>
                </a:lnTo>
                <a:lnTo>
                  <a:pt x="3275951" y="634005"/>
                </a:lnTo>
                <a:lnTo>
                  <a:pt x="3254142" y="634005"/>
                </a:lnTo>
                <a:lnTo>
                  <a:pt x="3254142" y="627774"/>
                </a:lnTo>
                <a:lnTo>
                  <a:pt x="3170023" y="627774"/>
                </a:lnTo>
                <a:lnTo>
                  <a:pt x="3170023" y="610639"/>
                </a:lnTo>
                <a:lnTo>
                  <a:pt x="3099925" y="610639"/>
                </a:lnTo>
                <a:lnTo>
                  <a:pt x="3099925" y="591946"/>
                </a:lnTo>
                <a:lnTo>
                  <a:pt x="3065654" y="591946"/>
                </a:lnTo>
                <a:lnTo>
                  <a:pt x="3065654" y="577926"/>
                </a:lnTo>
                <a:lnTo>
                  <a:pt x="3022037" y="577926"/>
                </a:lnTo>
                <a:lnTo>
                  <a:pt x="3022037" y="571695"/>
                </a:lnTo>
                <a:lnTo>
                  <a:pt x="2981536" y="571695"/>
                </a:lnTo>
                <a:lnTo>
                  <a:pt x="2981536" y="551444"/>
                </a:lnTo>
                <a:lnTo>
                  <a:pt x="2906763" y="551444"/>
                </a:lnTo>
                <a:lnTo>
                  <a:pt x="2906763" y="535867"/>
                </a:lnTo>
                <a:lnTo>
                  <a:pt x="2886513" y="535867"/>
                </a:lnTo>
                <a:lnTo>
                  <a:pt x="2886513" y="520289"/>
                </a:lnTo>
                <a:lnTo>
                  <a:pt x="2847569" y="520289"/>
                </a:lnTo>
                <a:lnTo>
                  <a:pt x="2847569" y="498481"/>
                </a:lnTo>
                <a:lnTo>
                  <a:pt x="2774355" y="498481"/>
                </a:lnTo>
                <a:lnTo>
                  <a:pt x="2774355" y="482903"/>
                </a:lnTo>
                <a:lnTo>
                  <a:pt x="2660639" y="482903"/>
                </a:lnTo>
                <a:lnTo>
                  <a:pt x="2660639" y="465768"/>
                </a:lnTo>
                <a:lnTo>
                  <a:pt x="2587424" y="465768"/>
                </a:lnTo>
                <a:lnTo>
                  <a:pt x="2587424" y="462652"/>
                </a:lnTo>
                <a:lnTo>
                  <a:pt x="2550038" y="462652"/>
                </a:lnTo>
                <a:lnTo>
                  <a:pt x="2550038" y="440844"/>
                </a:lnTo>
                <a:lnTo>
                  <a:pt x="2328838" y="440844"/>
                </a:lnTo>
                <a:lnTo>
                  <a:pt x="2328838" y="419035"/>
                </a:lnTo>
                <a:lnTo>
                  <a:pt x="2300798" y="419035"/>
                </a:lnTo>
                <a:lnTo>
                  <a:pt x="2300798" y="406573"/>
                </a:lnTo>
                <a:lnTo>
                  <a:pt x="2261854" y="406573"/>
                </a:lnTo>
                <a:lnTo>
                  <a:pt x="2261854" y="389438"/>
                </a:lnTo>
                <a:lnTo>
                  <a:pt x="2227584" y="389438"/>
                </a:lnTo>
                <a:lnTo>
                  <a:pt x="2227584" y="370745"/>
                </a:lnTo>
                <a:lnTo>
                  <a:pt x="2193313" y="370745"/>
                </a:lnTo>
                <a:lnTo>
                  <a:pt x="2193313" y="355167"/>
                </a:lnTo>
                <a:lnTo>
                  <a:pt x="2095175" y="355167"/>
                </a:lnTo>
                <a:lnTo>
                  <a:pt x="2095175" y="333359"/>
                </a:lnTo>
                <a:lnTo>
                  <a:pt x="2004825" y="333359"/>
                </a:lnTo>
                <a:lnTo>
                  <a:pt x="2004825" y="324012"/>
                </a:lnTo>
                <a:lnTo>
                  <a:pt x="1925380" y="324012"/>
                </a:lnTo>
                <a:lnTo>
                  <a:pt x="1925380" y="303762"/>
                </a:lnTo>
                <a:lnTo>
                  <a:pt x="1897341" y="303762"/>
                </a:lnTo>
                <a:lnTo>
                  <a:pt x="1897341" y="291300"/>
                </a:lnTo>
                <a:lnTo>
                  <a:pt x="1746239" y="291300"/>
                </a:lnTo>
                <a:lnTo>
                  <a:pt x="1740008" y="285069"/>
                </a:lnTo>
                <a:lnTo>
                  <a:pt x="1693275" y="285069"/>
                </a:lnTo>
                <a:lnTo>
                  <a:pt x="1693275" y="264818"/>
                </a:lnTo>
                <a:lnTo>
                  <a:pt x="1612272" y="264818"/>
                </a:lnTo>
                <a:lnTo>
                  <a:pt x="1612272" y="252356"/>
                </a:lnTo>
                <a:lnTo>
                  <a:pt x="1537500" y="252356"/>
                </a:lnTo>
                <a:lnTo>
                  <a:pt x="1537500" y="230547"/>
                </a:lnTo>
                <a:lnTo>
                  <a:pt x="1380167" y="230547"/>
                </a:lnTo>
                <a:lnTo>
                  <a:pt x="1380167" y="216528"/>
                </a:lnTo>
                <a:lnTo>
                  <a:pt x="1292933" y="216528"/>
                </a:lnTo>
                <a:lnTo>
                  <a:pt x="1292933" y="190046"/>
                </a:lnTo>
                <a:lnTo>
                  <a:pt x="1176102" y="190046"/>
                </a:lnTo>
                <a:lnTo>
                  <a:pt x="1176102" y="165122"/>
                </a:lnTo>
                <a:lnTo>
                  <a:pt x="1118465" y="165122"/>
                </a:lnTo>
                <a:lnTo>
                  <a:pt x="1118465" y="157333"/>
                </a:lnTo>
                <a:lnTo>
                  <a:pt x="1026558" y="157333"/>
                </a:lnTo>
                <a:lnTo>
                  <a:pt x="1023443" y="154218"/>
                </a:lnTo>
                <a:lnTo>
                  <a:pt x="956459" y="154218"/>
                </a:lnTo>
                <a:lnTo>
                  <a:pt x="947112" y="144871"/>
                </a:lnTo>
                <a:lnTo>
                  <a:pt x="903495" y="144871"/>
                </a:lnTo>
                <a:lnTo>
                  <a:pt x="903495" y="130851"/>
                </a:lnTo>
                <a:lnTo>
                  <a:pt x="850532" y="130851"/>
                </a:lnTo>
                <a:lnTo>
                  <a:pt x="844301" y="124620"/>
                </a:lnTo>
                <a:lnTo>
                  <a:pt x="766413" y="124620"/>
                </a:lnTo>
                <a:lnTo>
                  <a:pt x="766413" y="112158"/>
                </a:lnTo>
                <a:lnTo>
                  <a:pt x="715007" y="112158"/>
                </a:lnTo>
                <a:lnTo>
                  <a:pt x="715007" y="96581"/>
                </a:lnTo>
                <a:lnTo>
                  <a:pt x="602849" y="96581"/>
                </a:lnTo>
                <a:lnTo>
                  <a:pt x="602849" y="81003"/>
                </a:lnTo>
                <a:lnTo>
                  <a:pt x="532751" y="81003"/>
                </a:lnTo>
                <a:lnTo>
                  <a:pt x="532751" y="62310"/>
                </a:lnTo>
                <a:lnTo>
                  <a:pt x="464209" y="62310"/>
                </a:lnTo>
                <a:lnTo>
                  <a:pt x="464209" y="43617"/>
                </a:lnTo>
                <a:lnTo>
                  <a:pt x="392553" y="43617"/>
                </a:lnTo>
                <a:lnTo>
                  <a:pt x="392553" y="38944"/>
                </a:lnTo>
                <a:lnTo>
                  <a:pt x="320896" y="38944"/>
                </a:lnTo>
                <a:lnTo>
                  <a:pt x="320896" y="21809"/>
                </a:lnTo>
                <a:lnTo>
                  <a:pt x="239893" y="21809"/>
                </a:lnTo>
                <a:lnTo>
                  <a:pt x="239893" y="10904"/>
                </a:lnTo>
                <a:lnTo>
                  <a:pt x="115273" y="10904"/>
                </a:lnTo>
                <a:lnTo>
                  <a:pt x="115273" y="0"/>
                </a:lnTo>
                <a:lnTo>
                  <a:pt x="0" y="0"/>
                </a:lnTo>
              </a:path>
            </a:pathLst>
          </a:custGeom>
          <a:noFill/>
          <a:ln w="28575">
            <a:solidFill>
              <a:schemeClr val="accent1"/>
            </a:solidFill>
            <a:miter lim="800000"/>
            <a:headEnd/>
            <a:tailEnd/>
          </a:ln>
        </p:spPr>
        <p:txBody>
          <a:bodyPr rtlCol="0" anchor="ctr"/>
          <a:lstStyle/>
          <a:p>
            <a:pPr algn="ctr" rtl="0" eaLnBrk="0" fontAlgn="base" hangingPunct="0">
              <a:spcBef>
                <a:spcPct val="0"/>
              </a:spcBef>
              <a:spcAft>
                <a:spcPct val="0"/>
              </a:spcAft>
            </a:pPr>
            <a:endParaRPr lang="en-US" b="1" dirty="0">
              <a:solidFill>
                <a:srgbClr val="FFFFFF"/>
              </a:solidFill>
              <a:cs typeface="Arial" panose="020B0604020202020204" pitchFamily="34" charset="0"/>
            </a:endParaRPr>
          </a:p>
        </p:txBody>
      </p:sp>
      <p:sp>
        <p:nvSpPr>
          <p:cNvPr id="9240" name="Freeform: Shape 9239">
            <a:extLst>
              <a:ext uri="{FF2B5EF4-FFF2-40B4-BE49-F238E27FC236}">
                <a16:creationId xmlns:a16="http://schemas.microsoft.com/office/drawing/2014/main" xmlns="" id="{8B8BC96F-2107-402D-831D-4F950807FE8C}"/>
              </a:ext>
            </a:extLst>
          </p:cNvPr>
          <p:cNvSpPr/>
          <p:nvPr/>
        </p:nvSpPr>
        <p:spPr bwMode="auto">
          <a:xfrm>
            <a:off x="2814153" y="2052208"/>
            <a:ext cx="4011334" cy="952067"/>
          </a:xfrm>
          <a:custGeom>
            <a:avLst/>
            <a:gdLst>
              <a:gd name="connsiteX0" fmla="*/ 4021282 w 4021282"/>
              <a:gd name="connsiteY0" fmla="*/ 952067 h 952067"/>
              <a:gd name="connsiteX1" fmla="*/ 3327688 w 4021282"/>
              <a:gd name="connsiteY1" fmla="*/ 952067 h 952067"/>
              <a:gd name="connsiteX2" fmla="*/ 3327688 w 4021282"/>
              <a:gd name="connsiteY2" fmla="*/ 936480 h 952067"/>
              <a:gd name="connsiteX3" fmla="*/ 3291320 w 4021282"/>
              <a:gd name="connsiteY3" fmla="*/ 936480 h 952067"/>
              <a:gd name="connsiteX4" fmla="*/ 3291320 w 4021282"/>
              <a:gd name="connsiteY4" fmla="*/ 920894 h 952067"/>
              <a:gd name="connsiteX5" fmla="*/ 3234170 w 4021282"/>
              <a:gd name="connsiteY5" fmla="*/ 920894 h 952067"/>
              <a:gd name="connsiteX6" fmla="*/ 3234170 w 4021282"/>
              <a:gd name="connsiteY6" fmla="*/ 907905 h 952067"/>
              <a:gd name="connsiteX7" fmla="*/ 3179618 w 4021282"/>
              <a:gd name="connsiteY7" fmla="*/ 907905 h 952067"/>
              <a:gd name="connsiteX8" fmla="*/ 3179618 w 4021282"/>
              <a:gd name="connsiteY8" fmla="*/ 889721 h 952067"/>
              <a:gd name="connsiteX9" fmla="*/ 3156238 w 4021282"/>
              <a:gd name="connsiteY9" fmla="*/ 889721 h 952067"/>
              <a:gd name="connsiteX10" fmla="*/ 3156238 w 4021282"/>
              <a:gd name="connsiteY10" fmla="*/ 865043 h 952067"/>
              <a:gd name="connsiteX11" fmla="*/ 3102985 w 4021282"/>
              <a:gd name="connsiteY11" fmla="*/ 865043 h 952067"/>
              <a:gd name="connsiteX12" fmla="*/ 3102985 w 4021282"/>
              <a:gd name="connsiteY12" fmla="*/ 845560 h 952067"/>
              <a:gd name="connsiteX13" fmla="*/ 3047134 w 4021282"/>
              <a:gd name="connsiteY13" fmla="*/ 845560 h 952067"/>
              <a:gd name="connsiteX14" fmla="*/ 3047134 w 4021282"/>
              <a:gd name="connsiteY14" fmla="*/ 823479 h 952067"/>
              <a:gd name="connsiteX15" fmla="*/ 2962708 w 4021282"/>
              <a:gd name="connsiteY15" fmla="*/ 823479 h 952067"/>
              <a:gd name="connsiteX16" fmla="*/ 2962708 w 4021282"/>
              <a:gd name="connsiteY16" fmla="*/ 809192 h 952067"/>
              <a:gd name="connsiteX17" fmla="*/ 2919845 w 4021282"/>
              <a:gd name="connsiteY17" fmla="*/ 809192 h 952067"/>
              <a:gd name="connsiteX18" fmla="*/ 2919845 w 4021282"/>
              <a:gd name="connsiteY18" fmla="*/ 785812 h 952067"/>
              <a:gd name="connsiteX19" fmla="*/ 2835419 w 4021282"/>
              <a:gd name="connsiteY19" fmla="*/ 785812 h 952067"/>
              <a:gd name="connsiteX20" fmla="*/ 2835419 w 4021282"/>
              <a:gd name="connsiteY20" fmla="*/ 778019 h 952067"/>
              <a:gd name="connsiteX21" fmla="*/ 2818534 w 4021282"/>
              <a:gd name="connsiteY21" fmla="*/ 778019 h 952067"/>
              <a:gd name="connsiteX22" fmla="*/ 2818534 w 4021282"/>
              <a:gd name="connsiteY22" fmla="*/ 762433 h 952067"/>
              <a:gd name="connsiteX23" fmla="*/ 2796453 w 4021282"/>
              <a:gd name="connsiteY23" fmla="*/ 762433 h 952067"/>
              <a:gd name="connsiteX24" fmla="*/ 2796453 w 4021282"/>
              <a:gd name="connsiteY24" fmla="*/ 742950 h 952067"/>
              <a:gd name="connsiteX25" fmla="*/ 2773074 w 4021282"/>
              <a:gd name="connsiteY25" fmla="*/ 742950 h 952067"/>
              <a:gd name="connsiteX26" fmla="*/ 2773074 w 4021282"/>
              <a:gd name="connsiteY26" fmla="*/ 720869 h 952067"/>
              <a:gd name="connsiteX27" fmla="*/ 2710728 w 4021282"/>
              <a:gd name="connsiteY27" fmla="*/ 720869 h 952067"/>
              <a:gd name="connsiteX28" fmla="*/ 2710728 w 4021282"/>
              <a:gd name="connsiteY28" fmla="*/ 705283 h 952067"/>
              <a:gd name="connsiteX29" fmla="*/ 2615911 w 4021282"/>
              <a:gd name="connsiteY29" fmla="*/ 705283 h 952067"/>
              <a:gd name="connsiteX30" fmla="*/ 2615911 w 4021282"/>
              <a:gd name="connsiteY30" fmla="*/ 689696 h 952067"/>
              <a:gd name="connsiteX31" fmla="*/ 2589934 w 4021282"/>
              <a:gd name="connsiteY31" fmla="*/ 689696 h 952067"/>
              <a:gd name="connsiteX32" fmla="*/ 2589934 w 4021282"/>
              <a:gd name="connsiteY32" fmla="*/ 667615 h 952067"/>
              <a:gd name="connsiteX33" fmla="*/ 2535382 w 4021282"/>
              <a:gd name="connsiteY33" fmla="*/ 667615 h 952067"/>
              <a:gd name="connsiteX34" fmla="*/ 2535382 w 4021282"/>
              <a:gd name="connsiteY34" fmla="*/ 653328 h 952067"/>
              <a:gd name="connsiteX35" fmla="*/ 2466542 w 4021282"/>
              <a:gd name="connsiteY35" fmla="*/ 653328 h 952067"/>
              <a:gd name="connsiteX36" fmla="*/ 2466542 w 4021282"/>
              <a:gd name="connsiteY36" fmla="*/ 628650 h 952067"/>
              <a:gd name="connsiteX37" fmla="*/ 2388610 w 4021282"/>
              <a:gd name="connsiteY37" fmla="*/ 628650 h 952067"/>
              <a:gd name="connsiteX38" fmla="*/ 2388610 w 4021282"/>
              <a:gd name="connsiteY38" fmla="*/ 606569 h 952067"/>
              <a:gd name="connsiteX39" fmla="*/ 2289896 w 4021282"/>
              <a:gd name="connsiteY39" fmla="*/ 606569 h 952067"/>
              <a:gd name="connsiteX40" fmla="*/ 2289896 w 4021282"/>
              <a:gd name="connsiteY40" fmla="*/ 589684 h 952067"/>
              <a:gd name="connsiteX41" fmla="*/ 2254827 w 4021282"/>
              <a:gd name="connsiteY41" fmla="*/ 589684 h 952067"/>
              <a:gd name="connsiteX42" fmla="*/ 2254827 w 4021282"/>
              <a:gd name="connsiteY42" fmla="*/ 579293 h 952067"/>
              <a:gd name="connsiteX43" fmla="*/ 2227551 w 4021282"/>
              <a:gd name="connsiteY43" fmla="*/ 579293 h 952067"/>
              <a:gd name="connsiteX44" fmla="*/ 2227551 w 4021282"/>
              <a:gd name="connsiteY44" fmla="*/ 553315 h 952067"/>
              <a:gd name="connsiteX45" fmla="*/ 2185987 w 4021282"/>
              <a:gd name="connsiteY45" fmla="*/ 553315 h 952067"/>
              <a:gd name="connsiteX46" fmla="*/ 2185987 w 4021282"/>
              <a:gd name="connsiteY46" fmla="*/ 535131 h 952067"/>
              <a:gd name="connsiteX47" fmla="*/ 2165206 w 4021282"/>
              <a:gd name="connsiteY47" fmla="*/ 535131 h 952067"/>
              <a:gd name="connsiteX48" fmla="*/ 2165206 w 4021282"/>
              <a:gd name="connsiteY48" fmla="*/ 523442 h 952067"/>
              <a:gd name="connsiteX49" fmla="*/ 2109354 w 4021282"/>
              <a:gd name="connsiteY49" fmla="*/ 523442 h 952067"/>
              <a:gd name="connsiteX50" fmla="*/ 2109354 w 4021282"/>
              <a:gd name="connsiteY50" fmla="*/ 510453 h 952067"/>
              <a:gd name="connsiteX51" fmla="*/ 2006744 w 4021282"/>
              <a:gd name="connsiteY51" fmla="*/ 510453 h 952067"/>
              <a:gd name="connsiteX52" fmla="*/ 2006744 w 4021282"/>
              <a:gd name="connsiteY52" fmla="*/ 497464 h 952067"/>
              <a:gd name="connsiteX53" fmla="*/ 1988560 w 4021282"/>
              <a:gd name="connsiteY53" fmla="*/ 497464 h 952067"/>
              <a:gd name="connsiteX54" fmla="*/ 1988560 w 4021282"/>
              <a:gd name="connsiteY54" fmla="*/ 484476 h 952067"/>
              <a:gd name="connsiteX55" fmla="*/ 1958686 w 4021282"/>
              <a:gd name="connsiteY55" fmla="*/ 484476 h 952067"/>
              <a:gd name="connsiteX56" fmla="*/ 1958686 w 4021282"/>
              <a:gd name="connsiteY56" fmla="*/ 475384 h 952067"/>
              <a:gd name="connsiteX57" fmla="*/ 1931410 w 4021282"/>
              <a:gd name="connsiteY57" fmla="*/ 475384 h 952067"/>
              <a:gd name="connsiteX58" fmla="*/ 1931410 w 4021282"/>
              <a:gd name="connsiteY58" fmla="*/ 461096 h 952067"/>
              <a:gd name="connsiteX59" fmla="*/ 1802823 w 4021282"/>
              <a:gd name="connsiteY59" fmla="*/ 461096 h 952067"/>
              <a:gd name="connsiteX60" fmla="*/ 1802823 w 4021282"/>
              <a:gd name="connsiteY60" fmla="*/ 448108 h 952067"/>
              <a:gd name="connsiteX61" fmla="*/ 1752167 w 4021282"/>
              <a:gd name="connsiteY61" fmla="*/ 448108 h 952067"/>
              <a:gd name="connsiteX62" fmla="*/ 1752167 w 4021282"/>
              <a:gd name="connsiteY62" fmla="*/ 405245 h 952067"/>
              <a:gd name="connsiteX63" fmla="*/ 1665143 w 4021282"/>
              <a:gd name="connsiteY63" fmla="*/ 405245 h 952067"/>
              <a:gd name="connsiteX64" fmla="*/ 1665143 w 4021282"/>
              <a:gd name="connsiteY64" fmla="*/ 392256 h 952067"/>
              <a:gd name="connsiteX65" fmla="*/ 1593706 w 4021282"/>
              <a:gd name="connsiteY65" fmla="*/ 392256 h 952067"/>
              <a:gd name="connsiteX66" fmla="*/ 1593706 w 4021282"/>
              <a:gd name="connsiteY66" fmla="*/ 370176 h 952067"/>
              <a:gd name="connsiteX67" fmla="*/ 1479406 w 4021282"/>
              <a:gd name="connsiteY67" fmla="*/ 370176 h 952067"/>
              <a:gd name="connsiteX68" fmla="*/ 1479406 w 4021282"/>
              <a:gd name="connsiteY68" fmla="*/ 358486 h 952067"/>
              <a:gd name="connsiteX69" fmla="*/ 1463819 w 4021282"/>
              <a:gd name="connsiteY69" fmla="*/ 358486 h 952067"/>
              <a:gd name="connsiteX70" fmla="*/ 1463819 w 4021282"/>
              <a:gd name="connsiteY70" fmla="*/ 342900 h 952067"/>
              <a:gd name="connsiteX71" fmla="*/ 1409267 w 4021282"/>
              <a:gd name="connsiteY71" fmla="*/ 342900 h 952067"/>
              <a:gd name="connsiteX72" fmla="*/ 1409267 w 4021282"/>
              <a:gd name="connsiteY72" fmla="*/ 326014 h 952067"/>
              <a:gd name="connsiteX73" fmla="*/ 1384588 w 4021282"/>
              <a:gd name="connsiteY73" fmla="*/ 326014 h 952067"/>
              <a:gd name="connsiteX74" fmla="*/ 1384588 w 4021282"/>
              <a:gd name="connsiteY74" fmla="*/ 300037 h 952067"/>
              <a:gd name="connsiteX75" fmla="*/ 1284576 w 4021282"/>
              <a:gd name="connsiteY75" fmla="*/ 300037 h 952067"/>
              <a:gd name="connsiteX76" fmla="*/ 1284576 w 4021282"/>
              <a:gd name="connsiteY76" fmla="*/ 288347 h 952067"/>
              <a:gd name="connsiteX77" fmla="*/ 1250805 w 4021282"/>
              <a:gd name="connsiteY77" fmla="*/ 288347 h 952067"/>
              <a:gd name="connsiteX78" fmla="*/ 1250805 w 4021282"/>
              <a:gd name="connsiteY78" fmla="*/ 268864 h 952067"/>
              <a:gd name="connsiteX79" fmla="*/ 1192357 w 4021282"/>
              <a:gd name="connsiteY79" fmla="*/ 268864 h 952067"/>
              <a:gd name="connsiteX80" fmla="*/ 1192357 w 4021282"/>
              <a:gd name="connsiteY80" fmla="*/ 251979 h 952067"/>
              <a:gd name="connsiteX81" fmla="*/ 1141701 w 4021282"/>
              <a:gd name="connsiteY81" fmla="*/ 251979 h 952067"/>
              <a:gd name="connsiteX82" fmla="*/ 1141701 w 4021282"/>
              <a:gd name="connsiteY82" fmla="*/ 245485 h 952067"/>
              <a:gd name="connsiteX83" fmla="*/ 1097540 w 4021282"/>
              <a:gd name="connsiteY83" fmla="*/ 245485 h 952067"/>
              <a:gd name="connsiteX84" fmla="*/ 1097540 w 4021282"/>
              <a:gd name="connsiteY84" fmla="*/ 227301 h 952067"/>
              <a:gd name="connsiteX85" fmla="*/ 1036493 w 4021282"/>
              <a:gd name="connsiteY85" fmla="*/ 227301 h 952067"/>
              <a:gd name="connsiteX86" fmla="*/ 1036493 w 4021282"/>
              <a:gd name="connsiteY86" fmla="*/ 206519 h 952067"/>
              <a:gd name="connsiteX87" fmla="*/ 967653 w 4021282"/>
              <a:gd name="connsiteY87" fmla="*/ 206519 h 952067"/>
              <a:gd name="connsiteX88" fmla="*/ 967653 w 4021282"/>
              <a:gd name="connsiteY88" fmla="*/ 188335 h 952067"/>
              <a:gd name="connsiteX89" fmla="*/ 837767 w 4021282"/>
              <a:gd name="connsiteY89" fmla="*/ 188335 h 952067"/>
              <a:gd name="connsiteX90" fmla="*/ 837767 w 4021282"/>
              <a:gd name="connsiteY90" fmla="*/ 166254 h 952067"/>
              <a:gd name="connsiteX91" fmla="*/ 778019 w 4021282"/>
              <a:gd name="connsiteY91" fmla="*/ 166254 h 952067"/>
              <a:gd name="connsiteX92" fmla="*/ 778019 w 4021282"/>
              <a:gd name="connsiteY92" fmla="*/ 151967 h 952067"/>
              <a:gd name="connsiteX93" fmla="*/ 655926 w 4021282"/>
              <a:gd name="connsiteY93" fmla="*/ 151967 h 952067"/>
              <a:gd name="connsiteX94" fmla="*/ 655926 w 4021282"/>
              <a:gd name="connsiteY94" fmla="*/ 140277 h 952067"/>
              <a:gd name="connsiteX95" fmla="*/ 632546 w 4021282"/>
              <a:gd name="connsiteY95" fmla="*/ 140277 h 952067"/>
              <a:gd name="connsiteX96" fmla="*/ 632546 w 4021282"/>
              <a:gd name="connsiteY96" fmla="*/ 125989 h 952067"/>
              <a:gd name="connsiteX97" fmla="*/ 571500 w 4021282"/>
              <a:gd name="connsiteY97" fmla="*/ 125989 h 952067"/>
              <a:gd name="connsiteX98" fmla="*/ 571500 w 4021282"/>
              <a:gd name="connsiteY98" fmla="*/ 109104 h 952067"/>
              <a:gd name="connsiteX99" fmla="*/ 464993 w 4021282"/>
              <a:gd name="connsiteY99" fmla="*/ 109104 h 952067"/>
              <a:gd name="connsiteX100" fmla="*/ 464993 w 4021282"/>
              <a:gd name="connsiteY100" fmla="*/ 93518 h 952067"/>
              <a:gd name="connsiteX101" fmla="*/ 435119 w 4021282"/>
              <a:gd name="connsiteY101" fmla="*/ 93518 h 952067"/>
              <a:gd name="connsiteX102" fmla="*/ 435119 w 4021282"/>
              <a:gd name="connsiteY102" fmla="*/ 80529 h 952067"/>
              <a:gd name="connsiteX103" fmla="*/ 362383 w 4021282"/>
              <a:gd name="connsiteY103" fmla="*/ 80529 h 952067"/>
              <a:gd name="connsiteX104" fmla="*/ 362383 w 4021282"/>
              <a:gd name="connsiteY104" fmla="*/ 59747 h 952067"/>
              <a:gd name="connsiteX105" fmla="*/ 320819 w 4021282"/>
              <a:gd name="connsiteY105" fmla="*/ 59747 h 952067"/>
              <a:gd name="connsiteX106" fmla="*/ 320819 w 4021282"/>
              <a:gd name="connsiteY106" fmla="*/ 46759 h 952067"/>
              <a:gd name="connsiteX107" fmla="*/ 205220 w 4021282"/>
              <a:gd name="connsiteY107" fmla="*/ 46759 h 952067"/>
              <a:gd name="connsiteX108" fmla="*/ 205220 w 4021282"/>
              <a:gd name="connsiteY108" fmla="*/ 32471 h 952067"/>
              <a:gd name="connsiteX109" fmla="*/ 162358 w 4021282"/>
              <a:gd name="connsiteY109" fmla="*/ 32471 h 952067"/>
              <a:gd name="connsiteX110" fmla="*/ 162358 w 4021282"/>
              <a:gd name="connsiteY110" fmla="*/ 10390 h 952067"/>
              <a:gd name="connsiteX111" fmla="*/ 119495 w 4021282"/>
              <a:gd name="connsiteY111" fmla="*/ 10390 h 952067"/>
              <a:gd name="connsiteX112" fmla="*/ 119495 w 4021282"/>
              <a:gd name="connsiteY112" fmla="*/ 0 h 952067"/>
              <a:gd name="connsiteX113" fmla="*/ 0 w 4021282"/>
              <a:gd name="connsiteY113" fmla="*/ 0 h 952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4021282" h="952067">
                <a:moveTo>
                  <a:pt x="4021282" y="952067"/>
                </a:moveTo>
                <a:lnTo>
                  <a:pt x="3327688" y="952067"/>
                </a:lnTo>
                <a:lnTo>
                  <a:pt x="3327688" y="936480"/>
                </a:lnTo>
                <a:lnTo>
                  <a:pt x="3291320" y="936480"/>
                </a:lnTo>
                <a:lnTo>
                  <a:pt x="3291320" y="920894"/>
                </a:lnTo>
                <a:lnTo>
                  <a:pt x="3234170" y="920894"/>
                </a:lnTo>
                <a:lnTo>
                  <a:pt x="3234170" y="907905"/>
                </a:lnTo>
                <a:lnTo>
                  <a:pt x="3179618" y="907905"/>
                </a:lnTo>
                <a:lnTo>
                  <a:pt x="3179618" y="889721"/>
                </a:lnTo>
                <a:lnTo>
                  <a:pt x="3156238" y="889721"/>
                </a:lnTo>
                <a:lnTo>
                  <a:pt x="3156238" y="865043"/>
                </a:lnTo>
                <a:lnTo>
                  <a:pt x="3102985" y="865043"/>
                </a:lnTo>
                <a:lnTo>
                  <a:pt x="3102985" y="845560"/>
                </a:lnTo>
                <a:lnTo>
                  <a:pt x="3047134" y="845560"/>
                </a:lnTo>
                <a:lnTo>
                  <a:pt x="3047134" y="823479"/>
                </a:lnTo>
                <a:lnTo>
                  <a:pt x="2962708" y="823479"/>
                </a:lnTo>
                <a:lnTo>
                  <a:pt x="2962708" y="809192"/>
                </a:lnTo>
                <a:lnTo>
                  <a:pt x="2919845" y="809192"/>
                </a:lnTo>
                <a:lnTo>
                  <a:pt x="2919845" y="785812"/>
                </a:lnTo>
                <a:lnTo>
                  <a:pt x="2835419" y="785812"/>
                </a:lnTo>
                <a:lnTo>
                  <a:pt x="2835419" y="778019"/>
                </a:lnTo>
                <a:lnTo>
                  <a:pt x="2818534" y="778019"/>
                </a:lnTo>
                <a:lnTo>
                  <a:pt x="2818534" y="762433"/>
                </a:lnTo>
                <a:lnTo>
                  <a:pt x="2796453" y="762433"/>
                </a:lnTo>
                <a:lnTo>
                  <a:pt x="2796453" y="742950"/>
                </a:lnTo>
                <a:lnTo>
                  <a:pt x="2773074" y="742950"/>
                </a:lnTo>
                <a:lnTo>
                  <a:pt x="2773074" y="720869"/>
                </a:lnTo>
                <a:lnTo>
                  <a:pt x="2710728" y="720869"/>
                </a:lnTo>
                <a:lnTo>
                  <a:pt x="2710728" y="705283"/>
                </a:lnTo>
                <a:lnTo>
                  <a:pt x="2615911" y="705283"/>
                </a:lnTo>
                <a:lnTo>
                  <a:pt x="2615911" y="689696"/>
                </a:lnTo>
                <a:lnTo>
                  <a:pt x="2589934" y="689696"/>
                </a:lnTo>
                <a:lnTo>
                  <a:pt x="2589934" y="667615"/>
                </a:lnTo>
                <a:lnTo>
                  <a:pt x="2535382" y="667615"/>
                </a:lnTo>
                <a:lnTo>
                  <a:pt x="2535382" y="653328"/>
                </a:lnTo>
                <a:lnTo>
                  <a:pt x="2466542" y="653328"/>
                </a:lnTo>
                <a:lnTo>
                  <a:pt x="2466542" y="628650"/>
                </a:lnTo>
                <a:lnTo>
                  <a:pt x="2388610" y="628650"/>
                </a:lnTo>
                <a:lnTo>
                  <a:pt x="2388610" y="606569"/>
                </a:lnTo>
                <a:lnTo>
                  <a:pt x="2289896" y="606569"/>
                </a:lnTo>
                <a:lnTo>
                  <a:pt x="2289896" y="589684"/>
                </a:lnTo>
                <a:lnTo>
                  <a:pt x="2254827" y="589684"/>
                </a:lnTo>
                <a:lnTo>
                  <a:pt x="2254827" y="579293"/>
                </a:lnTo>
                <a:lnTo>
                  <a:pt x="2227551" y="579293"/>
                </a:lnTo>
                <a:lnTo>
                  <a:pt x="2227551" y="553315"/>
                </a:lnTo>
                <a:lnTo>
                  <a:pt x="2185987" y="553315"/>
                </a:lnTo>
                <a:lnTo>
                  <a:pt x="2185987" y="535131"/>
                </a:lnTo>
                <a:lnTo>
                  <a:pt x="2165206" y="535131"/>
                </a:lnTo>
                <a:lnTo>
                  <a:pt x="2165206" y="523442"/>
                </a:lnTo>
                <a:lnTo>
                  <a:pt x="2109354" y="523442"/>
                </a:lnTo>
                <a:lnTo>
                  <a:pt x="2109354" y="510453"/>
                </a:lnTo>
                <a:lnTo>
                  <a:pt x="2006744" y="510453"/>
                </a:lnTo>
                <a:lnTo>
                  <a:pt x="2006744" y="497464"/>
                </a:lnTo>
                <a:lnTo>
                  <a:pt x="1988560" y="497464"/>
                </a:lnTo>
                <a:lnTo>
                  <a:pt x="1988560" y="484476"/>
                </a:lnTo>
                <a:lnTo>
                  <a:pt x="1958686" y="484476"/>
                </a:lnTo>
                <a:lnTo>
                  <a:pt x="1958686" y="475384"/>
                </a:lnTo>
                <a:lnTo>
                  <a:pt x="1931410" y="475384"/>
                </a:lnTo>
                <a:lnTo>
                  <a:pt x="1931410" y="461096"/>
                </a:lnTo>
                <a:lnTo>
                  <a:pt x="1802823" y="461096"/>
                </a:lnTo>
                <a:lnTo>
                  <a:pt x="1802823" y="448108"/>
                </a:lnTo>
                <a:lnTo>
                  <a:pt x="1752167" y="448108"/>
                </a:lnTo>
                <a:lnTo>
                  <a:pt x="1752167" y="405245"/>
                </a:lnTo>
                <a:lnTo>
                  <a:pt x="1665143" y="405245"/>
                </a:lnTo>
                <a:lnTo>
                  <a:pt x="1665143" y="392256"/>
                </a:lnTo>
                <a:lnTo>
                  <a:pt x="1593706" y="392256"/>
                </a:lnTo>
                <a:lnTo>
                  <a:pt x="1593706" y="370176"/>
                </a:lnTo>
                <a:lnTo>
                  <a:pt x="1479406" y="370176"/>
                </a:lnTo>
                <a:lnTo>
                  <a:pt x="1479406" y="358486"/>
                </a:lnTo>
                <a:lnTo>
                  <a:pt x="1463819" y="358486"/>
                </a:lnTo>
                <a:lnTo>
                  <a:pt x="1463819" y="342900"/>
                </a:lnTo>
                <a:lnTo>
                  <a:pt x="1409267" y="342900"/>
                </a:lnTo>
                <a:lnTo>
                  <a:pt x="1409267" y="326014"/>
                </a:lnTo>
                <a:lnTo>
                  <a:pt x="1384588" y="326014"/>
                </a:lnTo>
                <a:lnTo>
                  <a:pt x="1384588" y="300037"/>
                </a:lnTo>
                <a:lnTo>
                  <a:pt x="1284576" y="300037"/>
                </a:lnTo>
                <a:lnTo>
                  <a:pt x="1284576" y="288347"/>
                </a:lnTo>
                <a:lnTo>
                  <a:pt x="1250805" y="288347"/>
                </a:lnTo>
                <a:lnTo>
                  <a:pt x="1250805" y="268864"/>
                </a:lnTo>
                <a:lnTo>
                  <a:pt x="1192357" y="268864"/>
                </a:lnTo>
                <a:lnTo>
                  <a:pt x="1192357" y="251979"/>
                </a:lnTo>
                <a:lnTo>
                  <a:pt x="1141701" y="251979"/>
                </a:lnTo>
                <a:lnTo>
                  <a:pt x="1141701" y="245485"/>
                </a:lnTo>
                <a:lnTo>
                  <a:pt x="1097540" y="245485"/>
                </a:lnTo>
                <a:lnTo>
                  <a:pt x="1097540" y="227301"/>
                </a:lnTo>
                <a:lnTo>
                  <a:pt x="1036493" y="227301"/>
                </a:lnTo>
                <a:lnTo>
                  <a:pt x="1036493" y="206519"/>
                </a:lnTo>
                <a:lnTo>
                  <a:pt x="967653" y="206519"/>
                </a:lnTo>
                <a:lnTo>
                  <a:pt x="967653" y="188335"/>
                </a:lnTo>
                <a:lnTo>
                  <a:pt x="837767" y="188335"/>
                </a:lnTo>
                <a:lnTo>
                  <a:pt x="837767" y="166254"/>
                </a:lnTo>
                <a:lnTo>
                  <a:pt x="778019" y="166254"/>
                </a:lnTo>
                <a:lnTo>
                  <a:pt x="778019" y="151967"/>
                </a:lnTo>
                <a:lnTo>
                  <a:pt x="655926" y="151967"/>
                </a:lnTo>
                <a:lnTo>
                  <a:pt x="655926" y="140277"/>
                </a:lnTo>
                <a:lnTo>
                  <a:pt x="632546" y="140277"/>
                </a:lnTo>
                <a:lnTo>
                  <a:pt x="632546" y="125989"/>
                </a:lnTo>
                <a:lnTo>
                  <a:pt x="571500" y="125989"/>
                </a:lnTo>
                <a:lnTo>
                  <a:pt x="571500" y="109104"/>
                </a:lnTo>
                <a:lnTo>
                  <a:pt x="464993" y="109104"/>
                </a:lnTo>
                <a:lnTo>
                  <a:pt x="464993" y="93518"/>
                </a:lnTo>
                <a:lnTo>
                  <a:pt x="435119" y="93518"/>
                </a:lnTo>
                <a:lnTo>
                  <a:pt x="435119" y="80529"/>
                </a:lnTo>
                <a:lnTo>
                  <a:pt x="362383" y="80529"/>
                </a:lnTo>
                <a:lnTo>
                  <a:pt x="362383" y="59747"/>
                </a:lnTo>
                <a:lnTo>
                  <a:pt x="320819" y="59747"/>
                </a:lnTo>
                <a:lnTo>
                  <a:pt x="320819" y="46759"/>
                </a:lnTo>
                <a:lnTo>
                  <a:pt x="205220" y="46759"/>
                </a:lnTo>
                <a:lnTo>
                  <a:pt x="205220" y="32471"/>
                </a:lnTo>
                <a:lnTo>
                  <a:pt x="162358" y="32471"/>
                </a:lnTo>
                <a:lnTo>
                  <a:pt x="162358" y="10390"/>
                </a:lnTo>
                <a:lnTo>
                  <a:pt x="119495" y="10390"/>
                </a:lnTo>
                <a:lnTo>
                  <a:pt x="119495" y="0"/>
                </a:lnTo>
                <a:lnTo>
                  <a:pt x="0" y="0"/>
                </a:lnTo>
              </a:path>
            </a:pathLst>
          </a:custGeom>
          <a:noFill/>
          <a:ln w="28575">
            <a:solidFill>
              <a:schemeClr val="accent3"/>
            </a:solidFill>
            <a:miter lim="800000"/>
            <a:headEnd/>
            <a:tailEnd/>
          </a:ln>
        </p:spPr>
        <p:txBody>
          <a:bodyPr rtlCol="0" anchor="ctr"/>
          <a:lstStyle/>
          <a:p>
            <a:pPr algn="ctr" rtl="0" eaLnBrk="0" fontAlgn="base" hangingPunct="0">
              <a:spcBef>
                <a:spcPct val="0"/>
              </a:spcBef>
              <a:spcAft>
                <a:spcPct val="0"/>
              </a:spcAft>
            </a:pPr>
            <a:endParaRPr lang="en-US" b="1" dirty="0">
              <a:solidFill>
                <a:srgbClr val="FFFFFF"/>
              </a:solidFill>
              <a:cs typeface="Arial" panose="020B0604020202020204" pitchFamily="34" charset="0"/>
            </a:endParaRPr>
          </a:p>
        </p:txBody>
      </p:sp>
      <p:cxnSp>
        <p:nvCxnSpPr>
          <p:cNvPr id="9243" name="Straight Connector 9242">
            <a:extLst>
              <a:ext uri="{FF2B5EF4-FFF2-40B4-BE49-F238E27FC236}">
                <a16:creationId xmlns:a16="http://schemas.microsoft.com/office/drawing/2014/main" xmlns="" id="{F4FCF95D-4F9E-47D8-B2E9-381008F474EF}"/>
              </a:ext>
            </a:extLst>
          </p:cNvPr>
          <p:cNvCxnSpPr>
            <a:cxnSpLocks/>
          </p:cNvCxnSpPr>
          <p:nvPr/>
        </p:nvCxnSpPr>
        <p:spPr bwMode="auto">
          <a:xfrm>
            <a:off x="5053036" y="2647225"/>
            <a:ext cx="0" cy="1452129"/>
          </a:xfrm>
          <a:prstGeom prst="line">
            <a:avLst/>
          </a:prstGeom>
          <a:noFill/>
          <a:ln w="28575" cap="flat" cmpd="sng" algn="ctr">
            <a:solidFill>
              <a:schemeClr val="bg1"/>
            </a:solidFill>
            <a:prstDash val="dash"/>
            <a:round/>
            <a:headEnd type="none" w="med" len="med"/>
            <a:tailEnd type="none" w="med" len="med"/>
          </a:ln>
          <a:effectLst/>
        </p:spPr>
      </p:cxnSp>
      <p:sp>
        <p:nvSpPr>
          <p:cNvPr id="9241" name="TextBox 9240">
            <a:extLst>
              <a:ext uri="{FF2B5EF4-FFF2-40B4-BE49-F238E27FC236}">
                <a16:creationId xmlns:a16="http://schemas.microsoft.com/office/drawing/2014/main" xmlns="" id="{4282D633-FAC8-43B6-A600-D15E7D58BCDE}"/>
              </a:ext>
            </a:extLst>
          </p:cNvPr>
          <p:cNvSpPr txBox="1"/>
          <p:nvPr/>
        </p:nvSpPr>
        <p:spPr bwMode="auto">
          <a:xfrm>
            <a:off x="4939090" y="2174439"/>
            <a:ext cx="142945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Bef>
                <a:spcPct val="50000"/>
              </a:spcBef>
              <a:spcAft>
                <a:spcPct val="0"/>
              </a:spcAft>
            </a:pPr>
            <a:r>
              <a:rPr lang="en-US" sz="1400" dirty="0">
                <a:solidFill>
                  <a:srgbClr val="000000"/>
                </a:solidFill>
                <a:latin typeface="Calibri" panose="020F0502020204030204" pitchFamily="34" charset="0"/>
                <a:cs typeface="Arial" panose="020B0604020202020204" pitchFamily="34" charset="0"/>
              </a:rPr>
              <a:t>2-yr rate: 94.1%</a:t>
            </a:r>
          </a:p>
        </p:txBody>
      </p:sp>
      <p:sp>
        <p:nvSpPr>
          <p:cNvPr id="944" name="TextBox 943">
            <a:extLst>
              <a:ext uri="{FF2B5EF4-FFF2-40B4-BE49-F238E27FC236}">
                <a16:creationId xmlns:a16="http://schemas.microsoft.com/office/drawing/2014/main" xmlns="" id="{BB6F19ED-3D12-4775-AE07-8A7232C0A2E9}"/>
              </a:ext>
            </a:extLst>
          </p:cNvPr>
          <p:cNvSpPr txBox="1"/>
          <p:nvPr/>
        </p:nvSpPr>
        <p:spPr bwMode="auto">
          <a:xfrm>
            <a:off x="4361160" y="2855043"/>
            <a:ext cx="1345716" cy="307777"/>
          </a:xfrm>
          <a:prstGeom prst="rect">
            <a:avLst/>
          </a:prstGeom>
          <a:solidFill>
            <a:schemeClr val="tx1"/>
          </a:solidFill>
          <a:ln>
            <a:noFill/>
          </a:ln>
        </p:spPr>
        <p:txBody>
          <a:bodyPr wrap="square" rtlCol="0">
            <a:spAutoFit/>
          </a:bodyPr>
          <a:lstStyle/>
          <a:p>
            <a:pPr algn="l" rtl="0" eaLnBrk="0" fontAlgn="base" hangingPunct="0">
              <a:spcBef>
                <a:spcPct val="50000"/>
              </a:spcBef>
              <a:spcAft>
                <a:spcPct val="0"/>
              </a:spcAft>
            </a:pPr>
            <a:r>
              <a:rPr lang="en-US" sz="1400" dirty="0">
                <a:solidFill>
                  <a:srgbClr val="000000"/>
                </a:solidFill>
                <a:latin typeface="Calibri" panose="020F0502020204030204" pitchFamily="34" charset="0"/>
                <a:cs typeface="Arial" panose="020B0604020202020204" pitchFamily="34" charset="0"/>
              </a:rPr>
              <a:t>2-yr rate: 91.6%</a:t>
            </a:r>
          </a:p>
        </p:txBody>
      </p:sp>
      <p:sp>
        <p:nvSpPr>
          <p:cNvPr id="945" name="TextBox 944">
            <a:extLst>
              <a:ext uri="{FF2B5EF4-FFF2-40B4-BE49-F238E27FC236}">
                <a16:creationId xmlns:a16="http://schemas.microsoft.com/office/drawing/2014/main" xmlns="" id="{CDE319E1-F6FE-46B2-9E24-F5CB5ED46B7E}"/>
              </a:ext>
            </a:extLst>
          </p:cNvPr>
          <p:cNvSpPr txBox="1"/>
          <p:nvPr/>
        </p:nvSpPr>
        <p:spPr bwMode="auto">
          <a:xfrm>
            <a:off x="5507865" y="3058964"/>
            <a:ext cx="1424732" cy="307777"/>
          </a:xfrm>
          <a:prstGeom prst="rect">
            <a:avLst/>
          </a:prstGeom>
          <a:solidFill>
            <a:schemeClr val="tx1"/>
          </a:solidFill>
          <a:ln>
            <a:noFill/>
          </a:ln>
        </p:spPr>
        <p:txBody>
          <a:bodyPr wrap="square" rtlCol="0">
            <a:spAutoFit/>
          </a:bodyPr>
          <a:lstStyle/>
          <a:p>
            <a:pPr algn="l" rtl="0" eaLnBrk="0" fontAlgn="base" hangingPunct="0">
              <a:spcBef>
                <a:spcPct val="50000"/>
              </a:spcBef>
              <a:spcAft>
                <a:spcPct val="0"/>
              </a:spcAft>
            </a:pPr>
            <a:r>
              <a:rPr lang="en-US" sz="1400" dirty="0">
                <a:solidFill>
                  <a:srgbClr val="000000"/>
                </a:solidFill>
                <a:latin typeface="Calibri" panose="020F0502020204030204" pitchFamily="34" charset="0"/>
                <a:cs typeface="Arial" panose="020B0604020202020204" pitchFamily="34" charset="0"/>
              </a:rPr>
              <a:t>3-yr rate: 86.1%</a:t>
            </a:r>
          </a:p>
        </p:txBody>
      </p:sp>
      <p:sp>
        <p:nvSpPr>
          <p:cNvPr id="946" name="TextBox 945">
            <a:extLst>
              <a:ext uri="{FF2B5EF4-FFF2-40B4-BE49-F238E27FC236}">
                <a16:creationId xmlns:a16="http://schemas.microsoft.com/office/drawing/2014/main" xmlns="" id="{D9969947-C555-4D6E-8D86-016437091C7E}"/>
              </a:ext>
            </a:extLst>
          </p:cNvPr>
          <p:cNvSpPr txBox="1"/>
          <p:nvPr/>
        </p:nvSpPr>
        <p:spPr bwMode="auto">
          <a:xfrm>
            <a:off x="6054574" y="2471879"/>
            <a:ext cx="13911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Bef>
                <a:spcPct val="50000"/>
              </a:spcBef>
              <a:spcAft>
                <a:spcPct val="0"/>
              </a:spcAft>
            </a:pPr>
            <a:r>
              <a:rPr lang="en-US" sz="1400" dirty="0">
                <a:solidFill>
                  <a:srgbClr val="000000"/>
                </a:solidFill>
                <a:latin typeface="Calibri" panose="020F0502020204030204" pitchFamily="34" charset="0"/>
                <a:cs typeface="Arial" panose="020B0604020202020204" pitchFamily="34" charset="0"/>
              </a:rPr>
              <a:t>3-yr rate: 90.3%</a:t>
            </a:r>
          </a:p>
        </p:txBody>
      </p:sp>
      <p:cxnSp>
        <p:nvCxnSpPr>
          <p:cNvPr id="951" name="Straight Connector 950">
            <a:extLst>
              <a:ext uri="{FF2B5EF4-FFF2-40B4-BE49-F238E27FC236}">
                <a16:creationId xmlns:a16="http://schemas.microsoft.com/office/drawing/2014/main" xmlns="" id="{097A92FF-93D5-43E4-B935-0CC421CBFE49}"/>
              </a:ext>
            </a:extLst>
          </p:cNvPr>
          <p:cNvCxnSpPr>
            <a:cxnSpLocks/>
          </p:cNvCxnSpPr>
          <p:nvPr/>
        </p:nvCxnSpPr>
        <p:spPr bwMode="auto">
          <a:xfrm>
            <a:off x="6146565" y="3034145"/>
            <a:ext cx="0" cy="1065068"/>
          </a:xfrm>
          <a:prstGeom prst="line">
            <a:avLst/>
          </a:prstGeom>
          <a:noFill/>
          <a:ln w="28575" cap="flat" cmpd="sng" algn="ctr">
            <a:solidFill>
              <a:schemeClr val="bg1"/>
            </a:solidFill>
            <a:prstDash val="dash"/>
            <a:round/>
            <a:headEnd type="none" w="med" len="med"/>
            <a:tailEnd type="none" w="med" len="med"/>
          </a:ln>
          <a:effectLst/>
        </p:spPr>
      </p:cxnSp>
      <p:sp>
        <p:nvSpPr>
          <p:cNvPr id="954" name="TextBox 953">
            <a:extLst>
              <a:ext uri="{FF2B5EF4-FFF2-40B4-BE49-F238E27FC236}">
                <a16:creationId xmlns:a16="http://schemas.microsoft.com/office/drawing/2014/main" xmlns="" id="{7100B817-84D0-4D2C-960F-448DB20021D2}"/>
              </a:ext>
            </a:extLst>
          </p:cNvPr>
          <p:cNvSpPr txBox="1"/>
          <p:nvPr/>
        </p:nvSpPr>
        <p:spPr bwMode="auto">
          <a:xfrm>
            <a:off x="288671" y="4899912"/>
            <a:ext cx="175113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rtl="0" eaLnBrk="0" fontAlgn="base" hangingPunct="0">
              <a:spcBef>
                <a:spcPct val="50000"/>
              </a:spcBef>
              <a:spcAft>
                <a:spcPct val="0"/>
              </a:spcAft>
            </a:pPr>
            <a:r>
              <a:rPr lang="en-US" sz="1600" b="1" dirty="0">
                <a:solidFill>
                  <a:srgbClr val="000000"/>
                </a:solidFill>
                <a:latin typeface="Calibri" panose="020F0502020204030204" pitchFamily="34" charset="0"/>
                <a:cs typeface="Arial" panose="020B0604020202020204" pitchFamily="34" charset="0"/>
              </a:rPr>
              <a:t>Patients at Risk, n</a:t>
            </a:r>
          </a:p>
        </p:txBody>
      </p:sp>
      <p:sp>
        <p:nvSpPr>
          <p:cNvPr id="955" name="TextBox 954">
            <a:extLst>
              <a:ext uri="{FF2B5EF4-FFF2-40B4-BE49-F238E27FC236}">
                <a16:creationId xmlns:a16="http://schemas.microsoft.com/office/drawing/2014/main" xmlns="" id="{6796F5C2-68AB-4AFB-B5F7-D3258F13CD87}"/>
              </a:ext>
            </a:extLst>
          </p:cNvPr>
          <p:cNvSpPr txBox="1"/>
          <p:nvPr/>
        </p:nvSpPr>
        <p:spPr bwMode="auto">
          <a:xfrm>
            <a:off x="427204" y="5119971"/>
            <a:ext cx="16125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rtl="0" eaLnBrk="0" fontAlgn="base" hangingPunct="0">
              <a:spcAft>
                <a:spcPct val="0"/>
              </a:spcAft>
            </a:pPr>
            <a:r>
              <a:rPr lang="en-US" sz="1600" dirty="0">
                <a:solidFill>
                  <a:srgbClr val="000000"/>
                </a:solidFill>
                <a:latin typeface="Calibri" panose="020F0502020204030204" pitchFamily="34" charset="0"/>
                <a:cs typeface="Arial" panose="020B0604020202020204" pitchFamily="34" charset="0"/>
              </a:rPr>
              <a:t>Abemaciclib + ET</a:t>
            </a:r>
          </a:p>
          <a:p>
            <a:pPr rtl="0" eaLnBrk="0" fontAlgn="base" hangingPunct="0">
              <a:spcAft>
                <a:spcPct val="0"/>
              </a:spcAft>
            </a:pPr>
            <a:r>
              <a:rPr lang="en-US" sz="1600" dirty="0">
                <a:solidFill>
                  <a:srgbClr val="000000"/>
                </a:solidFill>
                <a:latin typeface="Calibri" panose="020F0502020204030204" pitchFamily="34" charset="0"/>
                <a:cs typeface="Arial" panose="020B0604020202020204" pitchFamily="34" charset="0"/>
              </a:rPr>
              <a:t>ET alone</a:t>
            </a:r>
          </a:p>
        </p:txBody>
      </p:sp>
      <p:sp>
        <p:nvSpPr>
          <p:cNvPr id="956" name="TextBox 955">
            <a:extLst>
              <a:ext uri="{FF2B5EF4-FFF2-40B4-BE49-F238E27FC236}">
                <a16:creationId xmlns:a16="http://schemas.microsoft.com/office/drawing/2014/main" xmlns="" id="{7CF006CC-1AE5-4C99-96FC-68534384694B}"/>
              </a:ext>
            </a:extLst>
          </p:cNvPr>
          <p:cNvSpPr txBox="1"/>
          <p:nvPr/>
        </p:nvSpPr>
        <p:spPr bwMode="auto">
          <a:xfrm>
            <a:off x="1974967" y="5108256"/>
            <a:ext cx="965634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Aft>
                <a:spcPct val="0"/>
              </a:spcAft>
              <a:tabLst>
                <a:tab pos="577850" algn="l"/>
                <a:tab pos="1219200" algn="l"/>
                <a:tab pos="1824038" algn="l"/>
                <a:tab pos="2378075" algn="l"/>
                <a:tab pos="2992438" algn="l"/>
                <a:tab pos="3608388" algn="l"/>
                <a:tab pos="4192588" algn="l"/>
                <a:tab pos="4821238" algn="l"/>
                <a:tab pos="5387975" algn="l"/>
                <a:tab pos="6042025" algn="l"/>
                <a:tab pos="6629400" algn="l"/>
                <a:tab pos="7250113" algn="l"/>
                <a:tab pos="7897813" algn="l"/>
                <a:tab pos="8539163" algn="l"/>
              </a:tabLst>
            </a:pPr>
            <a:r>
              <a:rPr lang="en-US" sz="1600" dirty="0">
                <a:solidFill>
                  <a:srgbClr val="000000"/>
                </a:solidFill>
                <a:latin typeface="Calibri" panose="020F0502020204030204" pitchFamily="34" charset="0"/>
                <a:cs typeface="Arial" panose="020B0604020202020204" pitchFamily="34" charset="0"/>
              </a:rPr>
              <a:t>2808	2684	2629	2595	2566	2529	2497	2455	1990	1300	930	530	281	68	8	0</a:t>
            </a:r>
          </a:p>
        </p:txBody>
      </p:sp>
      <p:sp>
        <p:nvSpPr>
          <p:cNvPr id="957" name="TextBox 956">
            <a:extLst>
              <a:ext uri="{FF2B5EF4-FFF2-40B4-BE49-F238E27FC236}">
                <a16:creationId xmlns:a16="http://schemas.microsoft.com/office/drawing/2014/main" xmlns="" id="{DE34F66B-B478-4592-B604-9A22DAF3B1AB}"/>
              </a:ext>
            </a:extLst>
          </p:cNvPr>
          <p:cNvSpPr txBox="1"/>
          <p:nvPr/>
        </p:nvSpPr>
        <p:spPr bwMode="auto">
          <a:xfrm>
            <a:off x="1974967" y="5361704"/>
            <a:ext cx="965634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Aft>
                <a:spcPct val="0"/>
              </a:spcAft>
              <a:tabLst>
                <a:tab pos="577850" algn="l"/>
                <a:tab pos="1219200" algn="l"/>
                <a:tab pos="1824038" algn="l"/>
                <a:tab pos="2378075" algn="l"/>
                <a:tab pos="2992438" algn="l"/>
                <a:tab pos="3608388" algn="l"/>
                <a:tab pos="4192588" algn="l"/>
                <a:tab pos="4821238" algn="l"/>
                <a:tab pos="5387975" algn="l"/>
                <a:tab pos="6042025" algn="l"/>
                <a:tab pos="6629400" algn="l"/>
                <a:tab pos="7250113" algn="l"/>
                <a:tab pos="7897813" algn="l"/>
                <a:tab pos="8496300" algn="l"/>
                <a:tab pos="8539163" algn="l"/>
              </a:tabLst>
            </a:pPr>
            <a:r>
              <a:rPr lang="en-US" sz="1600" dirty="0">
                <a:solidFill>
                  <a:srgbClr val="000000"/>
                </a:solidFill>
                <a:latin typeface="Calibri" panose="020F0502020204030204" pitchFamily="34" charset="0"/>
                <a:cs typeface="Arial" panose="020B0604020202020204" pitchFamily="34" charset="0"/>
              </a:rPr>
              <a:t>2829	2704	2660	2622	2591	2535	2499	2427	1955	1287	924	537	287	66	10	0</a:t>
            </a:r>
          </a:p>
        </p:txBody>
      </p:sp>
    </p:spTree>
    <p:extLst>
      <p:ext uri="{BB962C8B-B14F-4D97-AF65-F5344CB8AC3E}">
        <p14:creationId xmlns:p14="http://schemas.microsoft.com/office/powerpoint/2010/main" val="22128607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Freeform 146">
            <a:extLst>
              <a:ext uri="{FF2B5EF4-FFF2-40B4-BE49-F238E27FC236}">
                <a16:creationId xmlns:a16="http://schemas.microsoft.com/office/drawing/2014/main" xmlns="" id="{C01B0B1C-A1FA-8140-9A50-12F241300C11}"/>
              </a:ext>
            </a:extLst>
          </p:cNvPr>
          <p:cNvSpPr/>
          <p:nvPr/>
        </p:nvSpPr>
        <p:spPr bwMode="auto">
          <a:xfrm>
            <a:off x="6692022" y="2317687"/>
            <a:ext cx="4488440" cy="199176"/>
          </a:xfrm>
          <a:custGeom>
            <a:avLst/>
            <a:gdLst>
              <a:gd name="connsiteX0" fmla="*/ 4499572 w 4499572"/>
              <a:gd name="connsiteY0" fmla="*/ 199176 h 199176"/>
              <a:gd name="connsiteX1" fmla="*/ 3752661 w 4499572"/>
              <a:gd name="connsiteY1" fmla="*/ 194650 h 199176"/>
              <a:gd name="connsiteX2" fmla="*/ 3752661 w 4499572"/>
              <a:gd name="connsiteY2" fmla="*/ 194650 h 199176"/>
              <a:gd name="connsiteX3" fmla="*/ 3752661 w 4499572"/>
              <a:gd name="connsiteY3" fmla="*/ 162963 h 199176"/>
              <a:gd name="connsiteX4" fmla="*/ 3567065 w 4499572"/>
              <a:gd name="connsiteY4" fmla="*/ 172016 h 199176"/>
              <a:gd name="connsiteX5" fmla="*/ 3548958 w 4499572"/>
              <a:gd name="connsiteY5" fmla="*/ 158436 h 199176"/>
              <a:gd name="connsiteX6" fmla="*/ 3010277 w 4499572"/>
              <a:gd name="connsiteY6" fmla="*/ 167489 h 199176"/>
              <a:gd name="connsiteX7" fmla="*/ 3010277 w 4499572"/>
              <a:gd name="connsiteY7" fmla="*/ 144856 h 199176"/>
              <a:gd name="connsiteX8" fmla="*/ 2670772 w 4499572"/>
              <a:gd name="connsiteY8" fmla="*/ 140329 h 199176"/>
              <a:gd name="connsiteX9" fmla="*/ 2666245 w 4499572"/>
              <a:gd name="connsiteY9" fmla="*/ 113168 h 199176"/>
              <a:gd name="connsiteX10" fmla="*/ 2372008 w 4499572"/>
              <a:gd name="connsiteY10" fmla="*/ 113168 h 199176"/>
              <a:gd name="connsiteX11" fmla="*/ 2367481 w 4499572"/>
              <a:gd name="connsiteY11" fmla="*/ 90535 h 199176"/>
              <a:gd name="connsiteX12" fmla="*/ 2068717 w 4499572"/>
              <a:gd name="connsiteY12" fmla="*/ 90535 h 199176"/>
              <a:gd name="connsiteX13" fmla="*/ 1978182 w 4499572"/>
              <a:gd name="connsiteY13" fmla="*/ 81481 h 199176"/>
              <a:gd name="connsiteX14" fmla="*/ 1969129 w 4499572"/>
              <a:gd name="connsiteY14" fmla="*/ 67901 h 199176"/>
              <a:gd name="connsiteX15" fmla="*/ 1760899 w 4499572"/>
              <a:gd name="connsiteY15" fmla="*/ 67901 h 199176"/>
              <a:gd name="connsiteX16" fmla="*/ 1747319 w 4499572"/>
              <a:gd name="connsiteY16" fmla="*/ 54321 h 199176"/>
              <a:gd name="connsiteX17" fmla="*/ 1398760 w 4499572"/>
              <a:gd name="connsiteY17" fmla="*/ 54321 h 199176"/>
              <a:gd name="connsiteX18" fmla="*/ 1376127 w 4499572"/>
              <a:gd name="connsiteY18" fmla="*/ 31687 h 199176"/>
              <a:gd name="connsiteX19" fmla="*/ 737857 w 4499572"/>
              <a:gd name="connsiteY19" fmla="*/ 36214 h 199176"/>
              <a:gd name="connsiteX20" fmla="*/ 724277 w 4499572"/>
              <a:gd name="connsiteY20" fmla="*/ 18107 h 199176"/>
              <a:gd name="connsiteX21" fmla="*/ 547734 w 4499572"/>
              <a:gd name="connsiteY21" fmla="*/ 22634 h 199176"/>
              <a:gd name="connsiteX22" fmla="*/ 493414 w 4499572"/>
              <a:gd name="connsiteY22" fmla="*/ 0 h 199176"/>
              <a:gd name="connsiteX23" fmla="*/ 0 w 4499572"/>
              <a:gd name="connsiteY23" fmla="*/ 0 h 19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99572" h="199176">
                <a:moveTo>
                  <a:pt x="4499572" y="199176"/>
                </a:moveTo>
                <a:lnTo>
                  <a:pt x="3752661" y="194650"/>
                </a:lnTo>
                <a:lnTo>
                  <a:pt x="3752661" y="194650"/>
                </a:lnTo>
                <a:lnTo>
                  <a:pt x="3752661" y="162963"/>
                </a:lnTo>
                <a:lnTo>
                  <a:pt x="3567065" y="172016"/>
                </a:lnTo>
                <a:lnTo>
                  <a:pt x="3548958" y="158436"/>
                </a:lnTo>
                <a:lnTo>
                  <a:pt x="3010277" y="167489"/>
                </a:lnTo>
                <a:lnTo>
                  <a:pt x="3010277" y="144856"/>
                </a:lnTo>
                <a:lnTo>
                  <a:pt x="2670772" y="140329"/>
                </a:lnTo>
                <a:lnTo>
                  <a:pt x="2666245" y="113168"/>
                </a:lnTo>
                <a:lnTo>
                  <a:pt x="2372008" y="113168"/>
                </a:lnTo>
                <a:lnTo>
                  <a:pt x="2367481" y="90535"/>
                </a:lnTo>
                <a:lnTo>
                  <a:pt x="2068717" y="90535"/>
                </a:lnTo>
                <a:lnTo>
                  <a:pt x="1978182" y="81481"/>
                </a:lnTo>
                <a:lnTo>
                  <a:pt x="1969129" y="67901"/>
                </a:lnTo>
                <a:lnTo>
                  <a:pt x="1760899" y="67901"/>
                </a:lnTo>
                <a:lnTo>
                  <a:pt x="1747319" y="54321"/>
                </a:lnTo>
                <a:lnTo>
                  <a:pt x="1398760" y="54321"/>
                </a:lnTo>
                <a:lnTo>
                  <a:pt x="1376127" y="31687"/>
                </a:lnTo>
                <a:lnTo>
                  <a:pt x="737857" y="36214"/>
                </a:lnTo>
                <a:lnTo>
                  <a:pt x="724277" y="18107"/>
                </a:lnTo>
                <a:lnTo>
                  <a:pt x="547734" y="22634"/>
                </a:lnTo>
                <a:lnTo>
                  <a:pt x="493414" y="0"/>
                </a:lnTo>
                <a:lnTo>
                  <a:pt x="0" y="0"/>
                </a:lnTo>
              </a:path>
            </a:pathLst>
          </a:custGeom>
          <a:noFill/>
          <a:ln w="28575">
            <a:solidFill>
              <a:schemeClr val="accent3"/>
            </a:solidFill>
            <a:miter lim="800000"/>
            <a:headEnd/>
            <a:tailEnd/>
          </a:ln>
        </p:spPr>
        <p:txBody>
          <a:bodyPr rtlCol="0" anchor="ctr"/>
          <a:lstStyle/>
          <a:p>
            <a:pPr algn="ctr" rtl="0" eaLnBrk="0" fontAlgn="base" hangingPunct="0">
              <a:spcBef>
                <a:spcPct val="0"/>
              </a:spcBef>
              <a:spcAft>
                <a:spcPct val="0"/>
              </a:spcAft>
            </a:pPr>
            <a:endParaRPr lang="en-US" b="1" dirty="0">
              <a:solidFill>
                <a:srgbClr val="FFFFFF"/>
              </a:solidFill>
              <a:cs typeface="Arial" panose="020B0604020202020204" pitchFamily="34" charset="0"/>
            </a:endParaRPr>
          </a:p>
        </p:txBody>
      </p:sp>
      <p:sp>
        <p:nvSpPr>
          <p:cNvPr id="146" name="Freeform 145">
            <a:extLst>
              <a:ext uri="{FF2B5EF4-FFF2-40B4-BE49-F238E27FC236}">
                <a16:creationId xmlns:a16="http://schemas.microsoft.com/office/drawing/2014/main" xmlns="" id="{A2DCD574-A279-CB4D-9921-4BEB9F73C728}"/>
              </a:ext>
            </a:extLst>
          </p:cNvPr>
          <p:cNvSpPr/>
          <p:nvPr/>
        </p:nvSpPr>
        <p:spPr bwMode="auto">
          <a:xfrm>
            <a:off x="6687527" y="2308715"/>
            <a:ext cx="4524565" cy="181069"/>
          </a:xfrm>
          <a:custGeom>
            <a:avLst/>
            <a:gdLst>
              <a:gd name="connsiteX0" fmla="*/ 0 w 4535786"/>
              <a:gd name="connsiteY0" fmla="*/ 0 h 181069"/>
              <a:gd name="connsiteX1" fmla="*/ 733331 w 4535786"/>
              <a:gd name="connsiteY1" fmla="*/ 9053 h 181069"/>
              <a:gd name="connsiteX2" fmla="*/ 959667 w 4535786"/>
              <a:gd name="connsiteY2" fmla="*/ 9053 h 181069"/>
              <a:gd name="connsiteX3" fmla="*/ 964194 w 4535786"/>
              <a:gd name="connsiteY3" fmla="*/ 18107 h 181069"/>
              <a:gd name="connsiteX4" fmla="*/ 1358020 w 4535786"/>
              <a:gd name="connsiteY4" fmla="*/ 31687 h 181069"/>
              <a:gd name="connsiteX5" fmla="*/ 1416867 w 4535786"/>
              <a:gd name="connsiteY5" fmla="*/ 40740 h 181069"/>
              <a:gd name="connsiteX6" fmla="*/ 1951022 w 4535786"/>
              <a:gd name="connsiteY6" fmla="*/ 40740 h 181069"/>
              <a:gd name="connsiteX7" fmla="*/ 2046083 w 4535786"/>
              <a:gd name="connsiteY7" fmla="*/ 54320 h 181069"/>
              <a:gd name="connsiteX8" fmla="*/ 2159252 w 4535786"/>
              <a:gd name="connsiteY8" fmla="*/ 54320 h 181069"/>
              <a:gd name="connsiteX9" fmla="*/ 2195465 w 4535786"/>
              <a:gd name="connsiteY9" fmla="*/ 67901 h 181069"/>
              <a:gd name="connsiteX10" fmla="*/ 2412749 w 4535786"/>
              <a:gd name="connsiteY10" fmla="*/ 67901 h 181069"/>
              <a:gd name="connsiteX11" fmla="*/ 2448962 w 4535786"/>
              <a:gd name="connsiteY11" fmla="*/ 90534 h 181069"/>
              <a:gd name="connsiteX12" fmla="*/ 2688879 w 4535786"/>
              <a:gd name="connsiteY12" fmla="*/ 90534 h 181069"/>
              <a:gd name="connsiteX13" fmla="*/ 2725093 w 4535786"/>
              <a:gd name="connsiteY13" fmla="*/ 108641 h 181069"/>
              <a:gd name="connsiteX14" fmla="*/ 2960483 w 4535786"/>
              <a:gd name="connsiteY14" fmla="*/ 108641 h 181069"/>
              <a:gd name="connsiteX15" fmla="*/ 2978590 w 4535786"/>
              <a:gd name="connsiteY15" fmla="*/ 131275 h 181069"/>
              <a:gd name="connsiteX16" fmla="*/ 3155133 w 4535786"/>
              <a:gd name="connsiteY16" fmla="*/ 140328 h 181069"/>
              <a:gd name="connsiteX17" fmla="*/ 3155133 w 4535786"/>
              <a:gd name="connsiteY17" fmla="*/ 140328 h 181069"/>
              <a:gd name="connsiteX18" fmla="*/ 3155133 w 4535786"/>
              <a:gd name="connsiteY18" fmla="*/ 140328 h 181069"/>
              <a:gd name="connsiteX19" fmla="*/ 3155133 w 4535786"/>
              <a:gd name="connsiteY19" fmla="*/ 140328 h 181069"/>
              <a:gd name="connsiteX20" fmla="*/ 3155133 w 4535786"/>
              <a:gd name="connsiteY20" fmla="*/ 181069 h 181069"/>
              <a:gd name="connsiteX21" fmla="*/ 3788875 w 4535786"/>
              <a:gd name="connsiteY21" fmla="*/ 181069 h 181069"/>
              <a:gd name="connsiteX22" fmla="*/ 4535786 w 4535786"/>
              <a:gd name="connsiteY22" fmla="*/ 172016 h 181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5786" h="181069">
                <a:moveTo>
                  <a:pt x="0" y="0"/>
                </a:moveTo>
                <a:lnTo>
                  <a:pt x="733331" y="9053"/>
                </a:lnTo>
                <a:lnTo>
                  <a:pt x="959667" y="9053"/>
                </a:lnTo>
                <a:lnTo>
                  <a:pt x="964194" y="18107"/>
                </a:lnTo>
                <a:lnTo>
                  <a:pt x="1358020" y="31687"/>
                </a:lnTo>
                <a:lnTo>
                  <a:pt x="1416867" y="40740"/>
                </a:lnTo>
                <a:lnTo>
                  <a:pt x="1951022" y="40740"/>
                </a:lnTo>
                <a:lnTo>
                  <a:pt x="2046083" y="54320"/>
                </a:lnTo>
                <a:lnTo>
                  <a:pt x="2159252" y="54320"/>
                </a:lnTo>
                <a:lnTo>
                  <a:pt x="2195465" y="67901"/>
                </a:lnTo>
                <a:lnTo>
                  <a:pt x="2412749" y="67901"/>
                </a:lnTo>
                <a:lnTo>
                  <a:pt x="2448962" y="90534"/>
                </a:lnTo>
                <a:lnTo>
                  <a:pt x="2688879" y="90534"/>
                </a:lnTo>
                <a:lnTo>
                  <a:pt x="2725093" y="108641"/>
                </a:lnTo>
                <a:lnTo>
                  <a:pt x="2960483" y="108641"/>
                </a:lnTo>
                <a:lnTo>
                  <a:pt x="2978590" y="131275"/>
                </a:lnTo>
                <a:lnTo>
                  <a:pt x="3155133" y="140328"/>
                </a:lnTo>
                <a:lnTo>
                  <a:pt x="3155133" y="140328"/>
                </a:lnTo>
                <a:lnTo>
                  <a:pt x="3155133" y="140328"/>
                </a:lnTo>
                <a:lnTo>
                  <a:pt x="3155133" y="140328"/>
                </a:lnTo>
                <a:lnTo>
                  <a:pt x="3155133" y="181069"/>
                </a:lnTo>
                <a:lnTo>
                  <a:pt x="3788875" y="181069"/>
                </a:lnTo>
                <a:lnTo>
                  <a:pt x="4535786" y="172016"/>
                </a:lnTo>
              </a:path>
            </a:pathLst>
          </a:custGeom>
          <a:noFill/>
          <a:ln w="28575">
            <a:solidFill>
              <a:schemeClr val="accent1"/>
            </a:solidFill>
            <a:miter lim="800000"/>
            <a:headEnd/>
            <a:tailEnd/>
          </a:ln>
        </p:spPr>
        <p:txBody>
          <a:bodyPr rtlCol="0" anchor="ctr"/>
          <a:lstStyle/>
          <a:p>
            <a:pPr algn="ctr" rtl="0" eaLnBrk="0" fontAlgn="base" hangingPunct="0">
              <a:spcBef>
                <a:spcPct val="0"/>
              </a:spcBef>
              <a:spcAft>
                <a:spcPct val="0"/>
              </a:spcAft>
            </a:pPr>
            <a:endParaRPr lang="en-US" b="1" dirty="0">
              <a:solidFill>
                <a:srgbClr val="FFFFFF"/>
              </a:solidFill>
              <a:cs typeface="Arial" panose="020B0604020202020204" pitchFamily="34" charset="0"/>
            </a:endParaRPr>
          </a:p>
        </p:txBody>
      </p:sp>
      <p:sp>
        <p:nvSpPr>
          <p:cNvPr id="81" name="Freeform 80">
            <a:extLst>
              <a:ext uri="{FF2B5EF4-FFF2-40B4-BE49-F238E27FC236}">
                <a16:creationId xmlns:a16="http://schemas.microsoft.com/office/drawing/2014/main" xmlns="" id="{7CA626A5-A660-3D4D-8E65-2BB4B2BBCF59}"/>
              </a:ext>
            </a:extLst>
          </p:cNvPr>
          <p:cNvSpPr/>
          <p:nvPr/>
        </p:nvSpPr>
        <p:spPr bwMode="auto">
          <a:xfrm>
            <a:off x="862507" y="2290527"/>
            <a:ext cx="4800013" cy="140328"/>
          </a:xfrm>
          <a:custGeom>
            <a:avLst/>
            <a:gdLst>
              <a:gd name="connsiteX0" fmla="*/ 4811917 w 4811917"/>
              <a:gd name="connsiteY0" fmla="*/ 122222 h 140328"/>
              <a:gd name="connsiteX1" fmla="*/ 4137434 w 4811917"/>
              <a:gd name="connsiteY1" fmla="*/ 140328 h 140328"/>
              <a:gd name="connsiteX2" fmla="*/ 4128380 w 4811917"/>
              <a:gd name="connsiteY2" fmla="*/ 113168 h 140328"/>
              <a:gd name="connsiteX3" fmla="*/ 3797929 w 4811917"/>
              <a:gd name="connsiteY3" fmla="*/ 117695 h 140328"/>
              <a:gd name="connsiteX4" fmla="*/ 3793402 w 4811917"/>
              <a:gd name="connsiteY4" fmla="*/ 90534 h 140328"/>
              <a:gd name="connsiteX5" fmla="*/ 3019331 w 4811917"/>
              <a:gd name="connsiteY5" fmla="*/ 95061 h 140328"/>
              <a:gd name="connsiteX6" fmla="*/ 2838261 w 4811917"/>
              <a:gd name="connsiteY6" fmla="*/ 95061 h 140328"/>
              <a:gd name="connsiteX7" fmla="*/ 2838261 w 4811917"/>
              <a:gd name="connsiteY7" fmla="*/ 95061 h 140328"/>
              <a:gd name="connsiteX8" fmla="*/ 2430855 w 4811917"/>
              <a:gd name="connsiteY8" fmla="*/ 67901 h 140328"/>
              <a:gd name="connsiteX9" fmla="*/ 2136618 w 4811917"/>
              <a:gd name="connsiteY9" fmla="*/ 49794 h 140328"/>
              <a:gd name="connsiteX10" fmla="*/ 1806166 w 4811917"/>
              <a:gd name="connsiteY10" fmla="*/ 40740 h 140328"/>
              <a:gd name="connsiteX11" fmla="*/ 1489295 w 4811917"/>
              <a:gd name="connsiteY11" fmla="*/ 22633 h 140328"/>
              <a:gd name="connsiteX12" fmla="*/ 1434974 w 4811917"/>
              <a:gd name="connsiteY12" fmla="*/ 13580 h 140328"/>
              <a:gd name="connsiteX13" fmla="*/ 986828 w 4811917"/>
              <a:gd name="connsiteY13" fmla="*/ 9053 h 140328"/>
              <a:gd name="connsiteX14" fmla="*/ 303291 w 4811917"/>
              <a:gd name="connsiteY14" fmla="*/ 0 h 140328"/>
              <a:gd name="connsiteX15" fmla="*/ 0 w 4811917"/>
              <a:gd name="connsiteY15" fmla="*/ 4526 h 140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11917" h="140328">
                <a:moveTo>
                  <a:pt x="4811917" y="122222"/>
                </a:moveTo>
                <a:lnTo>
                  <a:pt x="4137434" y="140328"/>
                </a:lnTo>
                <a:lnTo>
                  <a:pt x="4128380" y="113168"/>
                </a:lnTo>
                <a:lnTo>
                  <a:pt x="3797929" y="117695"/>
                </a:lnTo>
                <a:lnTo>
                  <a:pt x="3793402" y="90534"/>
                </a:lnTo>
                <a:lnTo>
                  <a:pt x="3019331" y="95061"/>
                </a:lnTo>
                <a:lnTo>
                  <a:pt x="2838261" y="95061"/>
                </a:lnTo>
                <a:lnTo>
                  <a:pt x="2838261" y="95061"/>
                </a:lnTo>
                <a:lnTo>
                  <a:pt x="2430855" y="67901"/>
                </a:lnTo>
                <a:lnTo>
                  <a:pt x="2136618" y="49794"/>
                </a:lnTo>
                <a:lnTo>
                  <a:pt x="1806166" y="40740"/>
                </a:lnTo>
                <a:lnTo>
                  <a:pt x="1489295" y="22633"/>
                </a:lnTo>
                <a:lnTo>
                  <a:pt x="1434974" y="13580"/>
                </a:lnTo>
                <a:lnTo>
                  <a:pt x="986828" y="9053"/>
                </a:lnTo>
                <a:lnTo>
                  <a:pt x="303291" y="0"/>
                </a:lnTo>
                <a:lnTo>
                  <a:pt x="0" y="4526"/>
                </a:lnTo>
              </a:path>
            </a:pathLst>
          </a:custGeom>
          <a:noFill/>
          <a:ln w="28575">
            <a:solidFill>
              <a:schemeClr val="accent3"/>
            </a:solidFill>
            <a:miter lim="800000"/>
            <a:headEnd/>
            <a:tailEnd/>
          </a:ln>
        </p:spPr>
        <p:txBody>
          <a:bodyPr rtlCol="0" anchor="ctr"/>
          <a:lstStyle/>
          <a:p>
            <a:pPr algn="ctr" rtl="0" eaLnBrk="0" fontAlgn="base" hangingPunct="0">
              <a:spcBef>
                <a:spcPct val="0"/>
              </a:spcBef>
              <a:spcAft>
                <a:spcPct val="0"/>
              </a:spcAft>
            </a:pPr>
            <a:endParaRPr lang="en-US" b="1" dirty="0">
              <a:solidFill>
                <a:srgbClr val="FFFFFF"/>
              </a:solidFill>
              <a:cs typeface="Arial" panose="020B0604020202020204" pitchFamily="34" charset="0"/>
            </a:endParaRPr>
          </a:p>
        </p:txBody>
      </p:sp>
      <p:sp>
        <p:nvSpPr>
          <p:cNvPr id="80" name="Freeform 79">
            <a:extLst>
              <a:ext uri="{FF2B5EF4-FFF2-40B4-BE49-F238E27FC236}">
                <a16:creationId xmlns:a16="http://schemas.microsoft.com/office/drawing/2014/main" xmlns="" id="{48E285E0-4931-6140-A961-BF439F7A501C}"/>
              </a:ext>
            </a:extLst>
          </p:cNvPr>
          <p:cNvSpPr/>
          <p:nvPr/>
        </p:nvSpPr>
        <p:spPr bwMode="auto">
          <a:xfrm>
            <a:off x="862508" y="2295134"/>
            <a:ext cx="4876776" cy="190123"/>
          </a:xfrm>
          <a:custGeom>
            <a:avLst/>
            <a:gdLst>
              <a:gd name="connsiteX0" fmla="*/ 0 w 4888871"/>
              <a:gd name="connsiteY0" fmla="*/ 0 h 190123"/>
              <a:gd name="connsiteX1" fmla="*/ 823865 w 4888871"/>
              <a:gd name="connsiteY1" fmla="*/ 4527 h 190123"/>
              <a:gd name="connsiteX2" fmla="*/ 1249378 w 4888871"/>
              <a:gd name="connsiteY2" fmla="*/ 13581 h 190123"/>
              <a:gd name="connsiteX3" fmla="*/ 1729212 w 4888871"/>
              <a:gd name="connsiteY3" fmla="*/ 27161 h 190123"/>
              <a:gd name="connsiteX4" fmla="*/ 2159251 w 4888871"/>
              <a:gd name="connsiteY4" fmla="*/ 45268 h 190123"/>
              <a:gd name="connsiteX5" fmla="*/ 2584764 w 4888871"/>
              <a:gd name="connsiteY5" fmla="*/ 54321 h 190123"/>
              <a:gd name="connsiteX6" fmla="*/ 3001224 w 4888871"/>
              <a:gd name="connsiteY6" fmla="*/ 67901 h 190123"/>
              <a:gd name="connsiteX7" fmla="*/ 3290935 w 4888871"/>
              <a:gd name="connsiteY7" fmla="*/ 104115 h 190123"/>
              <a:gd name="connsiteX8" fmla="*/ 3535378 w 4888871"/>
              <a:gd name="connsiteY8" fmla="*/ 126749 h 190123"/>
              <a:gd name="connsiteX9" fmla="*/ 3969944 w 4888871"/>
              <a:gd name="connsiteY9" fmla="*/ 131276 h 190123"/>
              <a:gd name="connsiteX10" fmla="*/ 4495045 w 4888871"/>
              <a:gd name="connsiteY10" fmla="*/ 126749 h 190123"/>
              <a:gd name="connsiteX11" fmla="*/ 4495045 w 4888871"/>
              <a:gd name="connsiteY11" fmla="*/ 190123 h 190123"/>
              <a:gd name="connsiteX12" fmla="*/ 4888871 w 4888871"/>
              <a:gd name="connsiteY12" fmla="*/ 190123 h 190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88871" h="190123">
                <a:moveTo>
                  <a:pt x="0" y="0"/>
                </a:moveTo>
                <a:lnTo>
                  <a:pt x="823865" y="4527"/>
                </a:lnTo>
                <a:lnTo>
                  <a:pt x="1249378" y="13581"/>
                </a:lnTo>
                <a:lnTo>
                  <a:pt x="1729212" y="27161"/>
                </a:lnTo>
                <a:lnTo>
                  <a:pt x="2159251" y="45268"/>
                </a:lnTo>
                <a:lnTo>
                  <a:pt x="2584764" y="54321"/>
                </a:lnTo>
                <a:lnTo>
                  <a:pt x="3001224" y="67901"/>
                </a:lnTo>
                <a:lnTo>
                  <a:pt x="3290935" y="104115"/>
                </a:lnTo>
                <a:lnTo>
                  <a:pt x="3535378" y="126749"/>
                </a:lnTo>
                <a:lnTo>
                  <a:pt x="3969944" y="131276"/>
                </a:lnTo>
                <a:lnTo>
                  <a:pt x="4495045" y="126749"/>
                </a:lnTo>
                <a:lnTo>
                  <a:pt x="4495045" y="190123"/>
                </a:lnTo>
                <a:lnTo>
                  <a:pt x="4888871" y="190123"/>
                </a:lnTo>
              </a:path>
            </a:pathLst>
          </a:custGeom>
          <a:noFill/>
          <a:ln w="28575">
            <a:solidFill>
              <a:schemeClr val="accent1"/>
            </a:solidFill>
            <a:miter lim="800000"/>
            <a:headEnd/>
            <a:tailEnd/>
          </a:ln>
        </p:spPr>
        <p:txBody>
          <a:bodyPr rtlCol="0" anchor="ctr"/>
          <a:lstStyle/>
          <a:p>
            <a:pPr algn="ctr" rtl="0" eaLnBrk="0" fontAlgn="base" hangingPunct="0">
              <a:spcBef>
                <a:spcPct val="0"/>
              </a:spcBef>
              <a:spcAft>
                <a:spcPct val="0"/>
              </a:spcAft>
            </a:pPr>
            <a:endParaRPr lang="en-US" b="1" dirty="0">
              <a:solidFill>
                <a:srgbClr val="FFFFFF"/>
              </a:solidFill>
              <a:cs typeface="Arial" panose="020B0604020202020204" pitchFamily="34" charset="0"/>
            </a:endParaRPr>
          </a:p>
        </p:txBody>
      </p:sp>
      <p:sp>
        <p:nvSpPr>
          <p:cNvPr id="28" name="Rectangle 27">
            <a:extLst>
              <a:ext uri="{FF2B5EF4-FFF2-40B4-BE49-F238E27FC236}">
                <a16:creationId xmlns:a16="http://schemas.microsoft.com/office/drawing/2014/main" xmlns="" id="{089EDC18-7EC9-5342-B621-8229155E6FFF}"/>
              </a:ext>
            </a:extLst>
          </p:cNvPr>
          <p:cNvSpPr/>
          <p:nvPr/>
        </p:nvSpPr>
        <p:spPr bwMode="auto">
          <a:xfrm>
            <a:off x="865076" y="4732298"/>
            <a:ext cx="2676205" cy="235133"/>
          </a:xfrm>
          <a:prstGeom prst="rect">
            <a:avLst/>
          </a:prstGeom>
          <a:solidFill>
            <a:schemeClr val="accent3"/>
          </a:solidFill>
          <a:ln w="0">
            <a:noFill/>
            <a:miter lim="800000"/>
            <a:headEnd/>
            <a:tailEnd/>
          </a:ln>
        </p:spPr>
        <p:txBody>
          <a:bodyPr rtlCol="0" anchor="b"/>
          <a:lstStyle/>
          <a:p>
            <a:pPr algn="ctr" rtl="0" fontAlgn="base">
              <a:spcBef>
                <a:spcPct val="35000"/>
              </a:spcBef>
              <a:spcAft>
                <a:spcPct val="25000"/>
              </a:spcAft>
              <a:buClr>
                <a:srgbClr val="015873"/>
              </a:buClr>
            </a:pPr>
            <a:endParaRPr lang="en-US" dirty="0">
              <a:solidFill>
                <a:srgbClr val="FFFFFF"/>
              </a:solidFill>
              <a:latin typeface="Calibri" panose="020F0502020204030204" pitchFamily="34" charset="0"/>
              <a:cs typeface="Arial" panose="020B0604020202020204" pitchFamily="34" charset="0"/>
            </a:endParaRPr>
          </a:p>
        </p:txBody>
      </p:sp>
      <p:sp>
        <p:nvSpPr>
          <p:cNvPr id="9218" name="Rectangle 2">
            <a:extLst>
              <a:ext uri="{FF2B5EF4-FFF2-40B4-BE49-F238E27FC236}">
                <a16:creationId xmlns:a16="http://schemas.microsoft.com/office/drawing/2014/main" xmlns="" id="{8546831A-73CD-4F8E-9FF8-D931364866CE}"/>
              </a:ext>
            </a:extLst>
          </p:cNvPr>
          <p:cNvSpPr>
            <a:spLocks noGrp="1" noChangeArrowheads="1"/>
          </p:cNvSpPr>
          <p:nvPr>
            <p:ph type="title"/>
          </p:nvPr>
        </p:nvSpPr>
        <p:spPr/>
        <p:txBody>
          <a:bodyPr/>
          <a:lstStyle/>
          <a:p>
            <a:r>
              <a:rPr lang="en-US" altLang="en-US" dirty="0"/>
              <a:t>monarchE: Preliminary Overall Survival Results</a:t>
            </a:r>
          </a:p>
        </p:txBody>
      </p:sp>
      <p:sp>
        <p:nvSpPr>
          <p:cNvPr id="9219" name="Rectangle 3">
            <a:extLst>
              <a:ext uri="{FF2B5EF4-FFF2-40B4-BE49-F238E27FC236}">
                <a16:creationId xmlns:a16="http://schemas.microsoft.com/office/drawing/2014/main" xmlns="" id="{D25C30B9-DB9B-4F0D-825F-3ADFC7E0F72C}"/>
              </a:ext>
            </a:extLst>
          </p:cNvPr>
          <p:cNvSpPr>
            <a:spLocks noGrp="1" noChangeArrowheads="1"/>
          </p:cNvSpPr>
          <p:nvPr>
            <p:ph idx="1"/>
          </p:nvPr>
        </p:nvSpPr>
        <p:spPr>
          <a:xfrm>
            <a:off x="603220" y="5660097"/>
            <a:ext cx="10850619" cy="460996"/>
          </a:xfrm>
        </p:spPr>
        <p:txBody>
          <a:bodyPr/>
          <a:lstStyle/>
          <a:p>
            <a:r>
              <a:rPr lang="en-US" altLang="en-US" dirty="0"/>
              <a:t>Death rate was similar in both treatment arms: 3.4% vs 3.2%</a:t>
            </a:r>
          </a:p>
        </p:txBody>
      </p:sp>
      <p:sp>
        <p:nvSpPr>
          <p:cNvPr id="15" name="Text Box 15">
            <a:extLst>
              <a:ext uri="{FF2B5EF4-FFF2-40B4-BE49-F238E27FC236}">
                <a16:creationId xmlns:a16="http://schemas.microsoft.com/office/drawing/2014/main" xmlns="" id="{186A1414-6ED2-4C90-82A9-E831253FB2B0}"/>
              </a:ext>
            </a:extLst>
          </p:cNvPr>
          <p:cNvSpPr txBox="1">
            <a:spLocks noChangeArrowheads="1"/>
          </p:cNvSpPr>
          <p:nvPr/>
        </p:nvSpPr>
        <p:spPr bwMode="auto">
          <a:xfrm>
            <a:off x="431776" y="6358852"/>
            <a:ext cx="7833933"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l" rtl="0" fontAlgn="base">
              <a:spcBef>
                <a:spcPct val="0"/>
              </a:spcBef>
              <a:spcAft>
                <a:spcPct val="0"/>
              </a:spcAft>
              <a:defRPr/>
            </a:pPr>
            <a:r>
              <a:rPr lang="en-US" sz="1200" b="0" dirty="0">
                <a:solidFill>
                  <a:srgbClr val="455560"/>
                </a:solidFill>
                <a:latin typeface="Calibri" panose="020F0502020204030204" pitchFamily="34" charset="0"/>
                <a:cs typeface="Calibri" panose="020F0502020204030204" pitchFamily="34" charset="0"/>
              </a:rPr>
              <a:t>Harbeck. Ann Oncol. 2021;32:1571. O’Shaughnessy. ESMO 2021. Abstr VP8-2021</a:t>
            </a:r>
            <a:r>
              <a:rPr lang="en-US" altLang="en-US" sz="1200" b="0" spc="-10" dirty="0">
                <a:solidFill>
                  <a:srgbClr val="455560"/>
                </a:solidFill>
                <a:latin typeface="Calibri" panose="020F0502020204030204" pitchFamily="34" charset="0"/>
                <a:cs typeface="Calibri" panose="020F0502020204030204" pitchFamily="34" charset="0"/>
              </a:rPr>
              <a:t>.</a:t>
            </a:r>
            <a:endParaRPr lang="en-US" altLang="en-US" sz="1200" b="0" dirty="0">
              <a:solidFill>
                <a:srgbClr val="455560"/>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xmlns="" id="{E26B2D92-48B7-0545-88DA-2B80C8DD1A02}"/>
              </a:ext>
            </a:extLst>
          </p:cNvPr>
          <p:cNvSpPr txBox="1"/>
          <p:nvPr/>
        </p:nvSpPr>
        <p:spPr bwMode="auto">
          <a:xfrm>
            <a:off x="902155" y="1654442"/>
            <a:ext cx="49215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rtl="0" eaLnBrk="0" fontAlgn="base" hangingPunct="0">
              <a:spcBef>
                <a:spcPct val="50000"/>
              </a:spcBef>
              <a:spcAft>
                <a:spcPct val="0"/>
              </a:spcAft>
            </a:pPr>
            <a:r>
              <a:rPr lang="en-US" b="1" dirty="0">
                <a:solidFill>
                  <a:srgbClr val="000000"/>
                </a:solidFill>
                <a:latin typeface="Calibri" panose="020F0502020204030204" pitchFamily="34" charset="0"/>
                <a:cs typeface="Arial" panose="020B0604020202020204" pitchFamily="34" charset="0"/>
              </a:rPr>
              <a:t>ITT Population</a:t>
            </a:r>
          </a:p>
        </p:txBody>
      </p:sp>
      <p:sp>
        <p:nvSpPr>
          <p:cNvPr id="14" name="TextBox 13">
            <a:extLst>
              <a:ext uri="{FF2B5EF4-FFF2-40B4-BE49-F238E27FC236}">
                <a16:creationId xmlns:a16="http://schemas.microsoft.com/office/drawing/2014/main" xmlns="" id="{5886EAFB-49FC-EE4D-9B65-842D0A0D03A0}"/>
              </a:ext>
            </a:extLst>
          </p:cNvPr>
          <p:cNvSpPr txBox="1"/>
          <p:nvPr/>
        </p:nvSpPr>
        <p:spPr bwMode="auto">
          <a:xfrm>
            <a:off x="6605523" y="1654442"/>
            <a:ext cx="48483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rtl="0" eaLnBrk="0" fontAlgn="base" hangingPunct="0">
              <a:spcBef>
                <a:spcPct val="50000"/>
              </a:spcBef>
              <a:spcAft>
                <a:spcPct val="0"/>
              </a:spcAft>
            </a:pPr>
            <a:r>
              <a:rPr lang="en-US" b="1" dirty="0">
                <a:solidFill>
                  <a:srgbClr val="000000"/>
                </a:solidFill>
                <a:latin typeface="Calibri" panose="020F0502020204030204" pitchFamily="34" charset="0"/>
                <a:cs typeface="Arial" panose="020B0604020202020204" pitchFamily="34" charset="0"/>
              </a:rPr>
              <a:t>Ki67-High Population</a:t>
            </a:r>
          </a:p>
        </p:txBody>
      </p:sp>
      <p:cxnSp>
        <p:nvCxnSpPr>
          <p:cNvPr id="4" name="Straight Connector 3">
            <a:extLst>
              <a:ext uri="{FF2B5EF4-FFF2-40B4-BE49-F238E27FC236}">
                <a16:creationId xmlns:a16="http://schemas.microsoft.com/office/drawing/2014/main" xmlns="" id="{85225C48-B561-CA40-9E60-D9A664A1181E}"/>
              </a:ext>
            </a:extLst>
          </p:cNvPr>
          <p:cNvCxnSpPr>
            <a:cxnSpLocks/>
          </p:cNvCxnSpPr>
          <p:nvPr/>
        </p:nvCxnSpPr>
        <p:spPr bwMode="auto">
          <a:xfrm>
            <a:off x="842010" y="4983982"/>
            <a:ext cx="5071884" cy="0"/>
          </a:xfrm>
          <a:prstGeom prst="line">
            <a:avLst/>
          </a:prstGeom>
          <a:noFill/>
          <a:ln w="28575" cap="flat" cmpd="sng" algn="ctr">
            <a:solidFill>
              <a:schemeClr val="bg1"/>
            </a:solidFill>
            <a:prstDash val="solid"/>
            <a:round/>
            <a:headEnd type="none" w="med" len="med"/>
            <a:tailEnd type="none" w="med" len="med"/>
          </a:ln>
          <a:effectLst/>
        </p:spPr>
      </p:cxnSp>
      <p:cxnSp>
        <p:nvCxnSpPr>
          <p:cNvPr id="8" name="Straight Connector 7">
            <a:extLst>
              <a:ext uri="{FF2B5EF4-FFF2-40B4-BE49-F238E27FC236}">
                <a16:creationId xmlns:a16="http://schemas.microsoft.com/office/drawing/2014/main" xmlns="" id="{728FFE14-D41E-B442-9C9C-D03F466A36A6}"/>
              </a:ext>
            </a:extLst>
          </p:cNvPr>
          <p:cNvCxnSpPr>
            <a:cxnSpLocks/>
          </p:cNvCxnSpPr>
          <p:nvPr/>
        </p:nvCxnSpPr>
        <p:spPr bwMode="auto">
          <a:xfrm flipV="1">
            <a:off x="851999" y="2301073"/>
            <a:ext cx="0" cy="2692958"/>
          </a:xfrm>
          <a:prstGeom prst="line">
            <a:avLst/>
          </a:prstGeom>
          <a:noFill/>
          <a:ln w="28575" cap="flat" cmpd="sng" algn="ctr">
            <a:solidFill>
              <a:schemeClr val="bg1"/>
            </a:solidFill>
            <a:prstDash val="solid"/>
            <a:round/>
            <a:headEnd type="none" w="med" len="med"/>
            <a:tailEnd type="none" w="med" len="med"/>
          </a:ln>
          <a:effectLst/>
        </p:spPr>
      </p:cxnSp>
      <p:cxnSp>
        <p:nvCxnSpPr>
          <p:cNvPr id="16" name="Straight Connector 15">
            <a:extLst>
              <a:ext uri="{FF2B5EF4-FFF2-40B4-BE49-F238E27FC236}">
                <a16:creationId xmlns:a16="http://schemas.microsoft.com/office/drawing/2014/main" xmlns="" id="{87BE319E-F777-F746-A684-8416D21CA4EE}"/>
              </a:ext>
            </a:extLst>
          </p:cNvPr>
          <p:cNvCxnSpPr>
            <a:cxnSpLocks/>
          </p:cNvCxnSpPr>
          <p:nvPr/>
        </p:nvCxnSpPr>
        <p:spPr bwMode="auto">
          <a:xfrm>
            <a:off x="781836" y="2311121"/>
            <a:ext cx="63850" cy="0"/>
          </a:xfrm>
          <a:prstGeom prst="line">
            <a:avLst/>
          </a:prstGeom>
          <a:noFill/>
          <a:ln w="28575" cap="flat" cmpd="sng" algn="ctr">
            <a:solidFill>
              <a:schemeClr val="bg1"/>
            </a:soli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xmlns="" id="{60947150-87FC-0345-9234-A7E9A460BD39}"/>
              </a:ext>
            </a:extLst>
          </p:cNvPr>
          <p:cNvCxnSpPr>
            <a:cxnSpLocks/>
          </p:cNvCxnSpPr>
          <p:nvPr/>
        </p:nvCxnSpPr>
        <p:spPr bwMode="auto">
          <a:xfrm>
            <a:off x="781836" y="2578407"/>
            <a:ext cx="63850" cy="0"/>
          </a:xfrm>
          <a:prstGeom prst="line">
            <a:avLst/>
          </a:prstGeom>
          <a:noFill/>
          <a:ln w="28575" cap="flat" cmpd="sng" algn="ctr">
            <a:solidFill>
              <a:schemeClr val="bg1"/>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xmlns="" id="{E4BBA5F6-2564-2F40-83EA-A74FE861ABBE}"/>
              </a:ext>
            </a:extLst>
          </p:cNvPr>
          <p:cNvCxnSpPr>
            <a:cxnSpLocks/>
          </p:cNvCxnSpPr>
          <p:nvPr/>
        </p:nvCxnSpPr>
        <p:spPr bwMode="auto">
          <a:xfrm>
            <a:off x="781836" y="2845693"/>
            <a:ext cx="63850" cy="0"/>
          </a:xfrm>
          <a:prstGeom prst="line">
            <a:avLst/>
          </a:prstGeom>
          <a:noFill/>
          <a:ln w="28575" cap="flat" cmpd="sng" algn="ctr">
            <a:solidFill>
              <a:schemeClr val="bg1"/>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xmlns="" id="{59DBBDF6-6849-6C4D-800E-9E751C21A97F}"/>
              </a:ext>
            </a:extLst>
          </p:cNvPr>
          <p:cNvCxnSpPr>
            <a:cxnSpLocks/>
          </p:cNvCxnSpPr>
          <p:nvPr/>
        </p:nvCxnSpPr>
        <p:spPr bwMode="auto">
          <a:xfrm>
            <a:off x="781836" y="3112979"/>
            <a:ext cx="63850" cy="0"/>
          </a:xfrm>
          <a:prstGeom prst="line">
            <a:avLst/>
          </a:prstGeom>
          <a:noFill/>
          <a:ln w="28575" cap="flat" cmpd="sng" algn="ctr">
            <a:solidFill>
              <a:schemeClr val="bg1"/>
            </a:solidFill>
            <a:prstDash val="solid"/>
            <a:round/>
            <a:headEnd type="none" w="med" len="med"/>
            <a:tailEnd type="none" w="med" len="med"/>
          </a:ln>
          <a:effectLst/>
        </p:spPr>
      </p:cxnSp>
      <p:cxnSp>
        <p:nvCxnSpPr>
          <p:cNvPr id="21" name="Straight Connector 20">
            <a:extLst>
              <a:ext uri="{FF2B5EF4-FFF2-40B4-BE49-F238E27FC236}">
                <a16:creationId xmlns:a16="http://schemas.microsoft.com/office/drawing/2014/main" xmlns="" id="{4119CEBE-AEFC-E542-A2DF-EA0D71415025}"/>
              </a:ext>
            </a:extLst>
          </p:cNvPr>
          <p:cNvCxnSpPr>
            <a:cxnSpLocks/>
          </p:cNvCxnSpPr>
          <p:nvPr/>
        </p:nvCxnSpPr>
        <p:spPr bwMode="auto">
          <a:xfrm>
            <a:off x="781836" y="3380265"/>
            <a:ext cx="63850" cy="0"/>
          </a:xfrm>
          <a:prstGeom prst="line">
            <a:avLst/>
          </a:prstGeom>
          <a:noFill/>
          <a:ln w="28575" cap="flat" cmpd="sng" algn="ctr">
            <a:solidFill>
              <a:schemeClr val="bg1"/>
            </a:solidFill>
            <a:prstDash val="solid"/>
            <a:round/>
            <a:headEnd type="none" w="med" len="med"/>
            <a:tailEnd type="none" w="med" len="med"/>
          </a:ln>
          <a:effectLst/>
        </p:spPr>
      </p:cxnSp>
      <p:cxnSp>
        <p:nvCxnSpPr>
          <p:cNvPr id="22" name="Straight Connector 21">
            <a:extLst>
              <a:ext uri="{FF2B5EF4-FFF2-40B4-BE49-F238E27FC236}">
                <a16:creationId xmlns:a16="http://schemas.microsoft.com/office/drawing/2014/main" xmlns="" id="{743B2D39-133E-2F40-B9F3-AFD331CCB322}"/>
              </a:ext>
            </a:extLst>
          </p:cNvPr>
          <p:cNvCxnSpPr>
            <a:cxnSpLocks/>
          </p:cNvCxnSpPr>
          <p:nvPr/>
        </p:nvCxnSpPr>
        <p:spPr bwMode="auto">
          <a:xfrm>
            <a:off x="781836" y="3647551"/>
            <a:ext cx="63850" cy="0"/>
          </a:xfrm>
          <a:prstGeom prst="line">
            <a:avLst/>
          </a:prstGeom>
          <a:noFill/>
          <a:ln w="28575" cap="flat" cmpd="sng" algn="ctr">
            <a:solidFill>
              <a:schemeClr val="bg1"/>
            </a:solidFill>
            <a:prstDash val="solid"/>
            <a:round/>
            <a:headEnd type="none" w="med" len="med"/>
            <a:tailEnd type="none" w="med" len="med"/>
          </a:ln>
          <a:effectLst/>
        </p:spPr>
      </p:cxnSp>
      <p:cxnSp>
        <p:nvCxnSpPr>
          <p:cNvPr id="23" name="Straight Connector 22">
            <a:extLst>
              <a:ext uri="{FF2B5EF4-FFF2-40B4-BE49-F238E27FC236}">
                <a16:creationId xmlns:a16="http://schemas.microsoft.com/office/drawing/2014/main" xmlns="" id="{B5243E93-E1B8-E740-A850-2044A3BF3A7D}"/>
              </a:ext>
            </a:extLst>
          </p:cNvPr>
          <p:cNvCxnSpPr>
            <a:cxnSpLocks/>
          </p:cNvCxnSpPr>
          <p:nvPr/>
        </p:nvCxnSpPr>
        <p:spPr bwMode="auto">
          <a:xfrm>
            <a:off x="781836" y="3914837"/>
            <a:ext cx="63850" cy="0"/>
          </a:xfrm>
          <a:prstGeom prst="line">
            <a:avLst/>
          </a:prstGeom>
          <a:noFill/>
          <a:ln w="28575" cap="flat" cmpd="sng" algn="ctr">
            <a:solidFill>
              <a:schemeClr val="bg1"/>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xmlns="" id="{1584648E-DC66-784F-A16A-871DFE9D9E8C}"/>
              </a:ext>
            </a:extLst>
          </p:cNvPr>
          <p:cNvCxnSpPr>
            <a:cxnSpLocks/>
          </p:cNvCxnSpPr>
          <p:nvPr/>
        </p:nvCxnSpPr>
        <p:spPr bwMode="auto">
          <a:xfrm>
            <a:off x="781836" y="4182123"/>
            <a:ext cx="63850" cy="0"/>
          </a:xfrm>
          <a:prstGeom prst="line">
            <a:avLst/>
          </a:prstGeom>
          <a:noFill/>
          <a:ln w="28575" cap="flat" cmpd="sng" algn="ctr">
            <a:solidFill>
              <a:schemeClr val="bg1"/>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xmlns="" id="{B01DE6EC-D43D-FD4E-8704-56706A1F5EEA}"/>
              </a:ext>
            </a:extLst>
          </p:cNvPr>
          <p:cNvCxnSpPr>
            <a:cxnSpLocks/>
          </p:cNvCxnSpPr>
          <p:nvPr/>
        </p:nvCxnSpPr>
        <p:spPr bwMode="auto">
          <a:xfrm>
            <a:off x="781836" y="4449409"/>
            <a:ext cx="63850" cy="0"/>
          </a:xfrm>
          <a:prstGeom prst="line">
            <a:avLst/>
          </a:prstGeom>
          <a:noFill/>
          <a:ln w="28575" cap="flat" cmpd="sng" algn="ctr">
            <a:solidFill>
              <a:schemeClr val="bg1"/>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xmlns="" id="{44ACC4A9-393B-B54B-AA3E-675A4B79D2D4}"/>
              </a:ext>
            </a:extLst>
          </p:cNvPr>
          <p:cNvCxnSpPr>
            <a:cxnSpLocks/>
          </p:cNvCxnSpPr>
          <p:nvPr/>
        </p:nvCxnSpPr>
        <p:spPr bwMode="auto">
          <a:xfrm>
            <a:off x="781836" y="4716695"/>
            <a:ext cx="63850" cy="0"/>
          </a:xfrm>
          <a:prstGeom prst="line">
            <a:avLst/>
          </a:prstGeom>
          <a:noFill/>
          <a:ln w="28575" cap="flat" cmpd="sng" algn="ctr">
            <a:solidFill>
              <a:schemeClr val="bg1"/>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xmlns="" id="{736C86A5-2EF3-E747-A291-597EC8709821}"/>
              </a:ext>
            </a:extLst>
          </p:cNvPr>
          <p:cNvCxnSpPr>
            <a:cxnSpLocks/>
          </p:cNvCxnSpPr>
          <p:nvPr/>
        </p:nvCxnSpPr>
        <p:spPr bwMode="auto">
          <a:xfrm>
            <a:off x="781836" y="4983982"/>
            <a:ext cx="63850" cy="0"/>
          </a:xfrm>
          <a:prstGeom prst="line">
            <a:avLst/>
          </a:prstGeom>
          <a:noFill/>
          <a:ln w="28575" cap="flat" cmpd="sng" algn="ctr">
            <a:solidFill>
              <a:schemeClr val="bg1"/>
            </a:solidFill>
            <a:prstDash val="solid"/>
            <a:round/>
            <a:headEnd type="none" w="med" len="med"/>
            <a:tailEnd type="none" w="med" len="med"/>
          </a:ln>
          <a:effectLst/>
        </p:spPr>
      </p:cxnSp>
      <p:cxnSp>
        <p:nvCxnSpPr>
          <p:cNvPr id="7" name="Straight Connector 6">
            <a:extLst>
              <a:ext uri="{FF2B5EF4-FFF2-40B4-BE49-F238E27FC236}">
                <a16:creationId xmlns:a16="http://schemas.microsoft.com/office/drawing/2014/main" xmlns="" id="{9F88A3DE-C17E-4644-8802-3C3A5668D11E}"/>
              </a:ext>
            </a:extLst>
          </p:cNvPr>
          <p:cNvCxnSpPr>
            <a:cxnSpLocks/>
          </p:cNvCxnSpPr>
          <p:nvPr/>
        </p:nvCxnSpPr>
        <p:spPr bwMode="auto">
          <a:xfrm>
            <a:off x="851999" y="498398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29" name="Straight Connector 28">
            <a:extLst>
              <a:ext uri="{FF2B5EF4-FFF2-40B4-BE49-F238E27FC236}">
                <a16:creationId xmlns:a16="http://schemas.microsoft.com/office/drawing/2014/main" xmlns="" id="{06421A73-2F50-8449-9927-1429F25E8FDA}"/>
              </a:ext>
            </a:extLst>
          </p:cNvPr>
          <p:cNvCxnSpPr>
            <a:cxnSpLocks/>
          </p:cNvCxnSpPr>
          <p:nvPr/>
        </p:nvCxnSpPr>
        <p:spPr bwMode="auto">
          <a:xfrm>
            <a:off x="1188156" y="498398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xmlns="" id="{CD482628-62DC-C342-8D9E-8EA952C3D0C6}"/>
              </a:ext>
            </a:extLst>
          </p:cNvPr>
          <p:cNvCxnSpPr>
            <a:cxnSpLocks/>
          </p:cNvCxnSpPr>
          <p:nvPr/>
        </p:nvCxnSpPr>
        <p:spPr bwMode="auto">
          <a:xfrm>
            <a:off x="1524314" y="498398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xmlns="" id="{8AD31342-378A-8B4C-8B55-1FCC2D0F2176}"/>
              </a:ext>
            </a:extLst>
          </p:cNvPr>
          <p:cNvCxnSpPr>
            <a:cxnSpLocks/>
          </p:cNvCxnSpPr>
          <p:nvPr/>
        </p:nvCxnSpPr>
        <p:spPr bwMode="auto">
          <a:xfrm>
            <a:off x="1860471" y="498398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2" name="Straight Connector 31">
            <a:extLst>
              <a:ext uri="{FF2B5EF4-FFF2-40B4-BE49-F238E27FC236}">
                <a16:creationId xmlns:a16="http://schemas.microsoft.com/office/drawing/2014/main" xmlns="" id="{0CB40216-E07E-984D-B6D3-D1E4E2D25379}"/>
              </a:ext>
            </a:extLst>
          </p:cNvPr>
          <p:cNvCxnSpPr>
            <a:cxnSpLocks/>
          </p:cNvCxnSpPr>
          <p:nvPr/>
        </p:nvCxnSpPr>
        <p:spPr bwMode="auto">
          <a:xfrm>
            <a:off x="2196628" y="498398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3" name="Straight Connector 32">
            <a:extLst>
              <a:ext uri="{FF2B5EF4-FFF2-40B4-BE49-F238E27FC236}">
                <a16:creationId xmlns:a16="http://schemas.microsoft.com/office/drawing/2014/main" xmlns="" id="{3478575F-4F3E-704A-B2AF-36AAEBD6758B}"/>
              </a:ext>
            </a:extLst>
          </p:cNvPr>
          <p:cNvCxnSpPr>
            <a:cxnSpLocks/>
          </p:cNvCxnSpPr>
          <p:nvPr/>
        </p:nvCxnSpPr>
        <p:spPr bwMode="auto">
          <a:xfrm>
            <a:off x="2532786" y="498398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4" name="Straight Connector 33">
            <a:extLst>
              <a:ext uri="{FF2B5EF4-FFF2-40B4-BE49-F238E27FC236}">
                <a16:creationId xmlns:a16="http://schemas.microsoft.com/office/drawing/2014/main" xmlns="" id="{A61015B5-BABB-9840-A4AB-44F0CD0051CE}"/>
              </a:ext>
            </a:extLst>
          </p:cNvPr>
          <p:cNvCxnSpPr>
            <a:cxnSpLocks/>
          </p:cNvCxnSpPr>
          <p:nvPr/>
        </p:nvCxnSpPr>
        <p:spPr bwMode="auto">
          <a:xfrm>
            <a:off x="2868943" y="498398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5" name="Straight Connector 34">
            <a:extLst>
              <a:ext uri="{FF2B5EF4-FFF2-40B4-BE49-F238E27FC236}">
                <a16:creationId xmlns:a16="http://schemas.microsoft.com/office/drawing/2014/main" xmlns="" id="{BA4E5D08-CF24-7C4C-823F-26E55209F36A}"/>
              </a:ext>
            </a:extLst>
          </p:cNvPr>
          <p:cNvCxnSpPr>
            <a:cxnSpLocks/>
          </p:cNvCxnSpPr>
          <p:nvPr/>
        </p:nvCxnSpPr>
        <p:spPr bwMode="auto">
          <a:xfrm>
            <a:off x="3205100" y="498398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xmlns="" id="{B2E9561B-580B-1F44-BCFE-CC4839AE6796}"/>
              </a:ext>
            </a:extLst>
          </p:cNvPr>
          <p:cNvCxnSpPr>
            <a:cxnSpLocks/>
          </p:cNvCxnSpPr>
          <p:nvPr/>
        </p:nvCxnSpPr>
        <p:spPr bwMode="auto">
          <a:xfrm>
            <a:off x="3541257" y="498398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7" name="Straight Connector 36">
            <a:extLst>
              <a:ext uri="{FF2B5EF4-FFF2-40B4-BE49-F238E27FC236}">
                <a16:creationId xmlns:a16="http://schemas.microsoft.com/office/drawing/2014/main" xmlns="" id="{EC28EC23-5874-2C41-8FA3-36F4ED16BFCB}"/>
              </a:ext>
            </a:extLst>
          </p:cNvPr>
          <p:cNvCxnSpPr>
            <a:cxnSpLocks/>
          </p:cNvCxnSpPr>
          <p:nvPr/>
        </p:nvCxnSpPr>
        <p:spPr bwMode="auto">
          <a:xfrm>
            <a:off x="3877415" y="498398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8" name="Straight Connector 37">
            <a:extLst>
              <a:ext uri="{FF2B5EF4-FFF2-40B4-BE49-F238E27FC236}">
                <a16:creationId xmlns:a16="http://schemas.microsoft.com/office/drawing/2014/main" xmlns="" id="{CC045C84-377C-CF46-9CF7-1DBBF090C956}"/>
              </a:ext>
            </a:extLst>
          </p:cNvPr>
          <p:cNvCxnSpPr>
            <a:cxnSpLocks/>
          </p:cNvCxnSpPr>
          <p:nvPr/>
        </p:nvCxnSpPr>
        <p:spPr bwMode="auto">
          <a:xfrm>
            <a:off x="4213572" y="498398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9" name="Straight Connector 38">
            <a:extLst>
              <a:ext uri="{FF2B5EF4-FFF2-40B4-BE49-F238E27FC236}">
                <a16:creationId xmlns:a16="http://schemas.microsoft.com/office/drawing/2014/main" xmlns="" id="{1B0BA863-6C6B-C541-BE24-FEBAC7C79CF1}"/>
              </a:ext>
            </a:extLst>
          </p:cNvPr>
          <p:cNvCxnSpPr>
            <a:cxnSpLocks/>
          </p:cNvCxnSpPr>
          <p:nvPr/>
        </p:nvCxnSpPr>
        <p:spPr bwMode="auto">
          <a:xfrm>
            <a:off x="4549729" y="498398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40" name="Straight Connector 39">
            <a:extLst>
              <a:ext uri="{FF2B5EF4-FFF2-40B4-BE49-F238E27FC236}">
                <a16:creationId xmlns:a16="http://schemas.microsoft.com/office/drawing/2014/main" xmlns="" id="{C5F89EA0-E436-D54B-9971-1DDC22DF9C12}"/>
              </a:ext>
            </a:extLst>
          </p:cNvPr>
          <p:cNvCxnSpPr>
            <a:cxnSpLocks/>
          </p:cNvCxnSpPr>
          <p:nvPr/>
        </p:nvCxnSpPr>
        <p:spPr bwMode="auto">
          <a:xfrm>
            <a:off x="4885887" y="498398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41" name="Straight Connector 40">
            <a:extLst>
              <a:ext uri="{FF2B5EF4-FFF2-40B4-BE49-F238E27FC236}">
                <a16:creationId xmlns:a16="http://schemas.microsoft.com/office/drawing/2014/main" xmlns="" id="{BFFA8C72-5371-F44C-BEF7-2D152CA7502F}"/>
              </a:ext>
            </a:extLst>
          </p:cNvPr>
          <p:cNvCxnSpPr>
            <a:cxnSpLocks/>
          </p:cNvCxnSpPr>
          <p:nvPr/>
        </p:nvCxnSpPr>
        <p:spPr bwMode="auto">
          <a:xfrm>
            <a:off x="5222044" y="498398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42" name="Straight Connector 41">
            <a:extLst>
              <a:ext uri="{FF2B5EF4-FFF2-40B4-BE49-F238E27FC236}">
                <a16:creationId xmlns:a16="http://schemas.microsoft.com/office/drawing/2014/main" xmlns="" id="{506A5C9F-0BFA-B84B-A1A9-67E01F22A502}"/>
              </a:ext>
            </a:extLst>
          </p:cNvPr>
          <p:cNvCxnSpPr>
            <a:cxnSpLocks/>
          </p:cNvCxnSpPr>
          <p:nvPr/>
        </p:nvCxnSpPr>
        <p:spPr bwMode="auto">
          <a:xfrm>
            <a:off x="5558201" y="498398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43" name="Straight Connector 42">
            <a:extLst>
              <a:ext uri="{FF2B5EF4-FFF2-40B4-BE49-F238E27FC236}">
                <a16:creationId xmlns:a16="http://schemas.microsoft.com/office/drawing/2014/main" xmlns="" id="{4ACE361C-4E6F-E542-B330-9DAE3D8E400B}"/>
              </a:ext>
            </a:extLst>
          </p:cNvPr>
          <p:cNvCxnSpPr>
            <a:cxnSpLocks/>
          </p:cNvCxnSpPr>
          <p:nvPr/>
        </p:nvCxnSpPr>
        <p:spPr bwMode="auto">
          <a:xfrm>
            <a:off x="5894363" y="4983982"/>
            <a:ext cx="0" cy="64008"/>
          </a:xfrm>
          <a:prstGeom prst="line">
            <a:avLst/>
          </a:prstGeom>
          <a:noFill/>
          <a:ln w="28575" cap="flat" cmpd="sng" algn="ctr">
            <a:solidFill>
              <a:schemeClr val="bg1"/>
            </a:solidFill>
            <a:prstDash val="solid"/>
            <a:round/>
            <a:headEnd type="none" w="med" len="med"/>
            <a:tailEnd type="none" w="med" len="med"/>
          </a:ln>
          <a:effectLst/>
        </p:spPr>
      </p:cxnSp>
      <p:sp>
        <p:nvSpPr>
          <p:cNvPr id="10" name="TextBox 9">
            <a:extLst>
              <a:ext uri="{FF2B5EF4-FFF2-40B4-BE49-F238E27FC236}">
                <a16:creationId xmlns:a16="http://schemas.microsoft.com/office/drawing/2014/main" xmlns="" id="{0C010791-F6A9-B04C-9BA1-AC653C3D4420}"/>
              </a:ext>
            </a:extLst>
          </p:cNvPr>
          <p:cNvSpPr txBox="1"/>
          <p:nvPr/>
        </p:nvSpPr>
        <p:spPr bwMode="auto">
          <a:xfrm>
            <a:off x="310769" y="2139537"/>
            <a:ext cx="5182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rtl="0" eaLnBrk="0" fontAlgn="base" hangingPunct="0">
              <a:spcBef>
                <a:spcPct val="50000"/>
              </a:spcBef>
              <a:spcAft>
                <a:spcPct val="0"/>
              </a:spcAft>
            </a:pPr>
            <a:r>
              <a:rPr lang="en-US" sz="1600" dirty="0">
                <a:solidFill>
                  <a:srgbClr val="000000"/>
                </a:solidFill>
                <a:latin typeface="Calibri" panose="020F0502020204030204" pitchFamily="34" charset="0"/>
                <a:cs typeface="Arial" panose="020B0604020202020204" pitchFamily="34" charset="0"/>
              </a:rPr>
              <a:t>100</a:t>
            </a:r>
          </a:p>
        </p:txBody>
      </p:sp>
      <p:sp>
        <p:nvSpPr>
          <p:cNvPr id="45" name="TextBox 44">
            <a:extLst>
              <a:ext uri="{FF2B5EF4-FFF2-40B4-BE49-F238E27FC236}">
                <a16:creationId xmlns:a16="http://schemas.microsoft.com/office/drawing/2014/main" xmlns="" id="{A8B9770C-18DC-1D4F-868C-565597ECBDC8}"/>
              </a:ext>
            </a:extLst>
          </p:cNvPr>
          <p:cNvSpPr txBox="1"/>
          <p:nvPr/>
        </p:nvSpPr>
        <p:spPr bwMode="auto">
          <a:xfrm>
            <a:off x="310769" y="2405676"/>
            <a:ext cx="5182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rtl="0" eaLnBrk="0" fontAlgn="base" hangingPunct="0">
              <a:spcBef>
                <a:spcPct val="50000"/>
              </a:spcBef>
              <a:spcAft>
                <a:spcPct val="0"/>
              </a:spcAft>
            </a:pPr>
            <a:r>
              <a:rPr lang="en-US" sz="1600" dirty="0">
                <a:solidFill>
                  <a:srgbClr val="000000"/>
                </a:solidFill>
                <a:latin typeface="Calibri" panose="020F0502020204030204" pitchFamily="34" charset="0"/>
                <a:cs typeface="Arial" panose="020B0604020202020204" pitchFamily="34" charset="0"/>
              </a:rPr>
              <a:t>90</a:t>
            </a:r>
          </a:p>
        </p:txBody>
      </p:sp>
      <p:sp>
        <p:nvSpPr>
          <p:cNvPr id="46" name="TextBox 45">
            <a:extLst>
              <a:ext uri="{FF2B5EF4-FFF2-40B4-BE49-F238E27FC236}">
                <a16:creationId xmlns:a16="http://schemas.microsoft.com/office/drawing/2014/main" xmlns="" id="{3A1C80E0-68EC-F942-87C1-A1DB411F31E1}"/>
              </a:ext>
            </a:extLst>
          </p:cNvPr>
          <p:cNvSpPr txBox="1"/>
          <p:nvPr/>
        </p:nvSpPr>
        <p:spPr bwMode="auto">
          <a:xfrm>
            <a:off x="310769" y="2671815"/>
            <a:ext cx="5182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rtl="0" eaLnBrk="0" fontAlgn="base" hangingPunct="0">
              <a:spcBef>
                <a:spcPct val="50000"/>
              </a:spcBef>
              <a:spcAft>
                <a:spcPct val="0"/>
              </a:spcAft>
            </a:pPr>
            <a:r>
              <a:rPr lang="en-US" sz="1600" dirty="0">
                <a:solidFill>
                  <a:srgbClr val="000000"/>
                </a:solidFill>
                <a:latin typeface="Calibri" panose="020F0502020204030204" pitchFamily="34" charset="0"/>
                <a:cs typeface="Arial" panose="020B0604020202020204" pitchFamily="34" charset="0"/>
              </a:rPr>
              <a:t>80</a:t>
            </a:r>
          </a:p>
        </p:txBody>
      </p:sp>
      <p:sp>
        <p:nvSpPr>
          <p:cNvPr id="47" name="TextBox 46">
            <a:extLst>
              <a:ext uri="{FF2B5EF4-FFF2-40B4-BE49-F238E27FC236}">
                <a16:creationId xmlns:a16="http://schemas.microsoft.com/office/drawing/2014/main" xmlns="" id="{9179B51B-86E6-6E43-A0F8-DA14D38C4F1C}"/>
              </a:ext>
            </a:extLst>
          </p:cNvPr>
          <p:cNvSpPr txBox="1"/>
          <p:nvPr/>
        </p:nvSpPr>
        <p:spPr bwMode="auto">
          <a:xfrm>
            <a:off x="310769" y="2937954"/>
            <a:ext cx="5182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rtl="0" eaLnBrk="0" fontAlgn="base" hangingPunct="0">
              <a:spcBef>
                <a:spcPct val="50000"/>
              </a:spcBef>
              <a:spcAft>
                <a:spcPct val="0"/>
              </a:spcAft>
            </a:pPr>
            <a:r>
              <a:rPr lang="en-US" sz="1600" dirty="0">
                <a:solidFill>
                  <a:srgbClr val="000000"/>
                </a:solidFill>
                <a:latin typeface="Calibri" panose="020F0502020204030204" pitchFamily="34" charset="0"/>
                <a:cs typeface="Arial" panose="020B0604020202020204" pitchFamily="34" charset="0"/>
              </a:rPr>
              <a:t>70</a:t>
            </a:r>
          </a:p>
        </p:txBody>
      </p:sp>
      <p:sp>
        <p:nvSpPr>
          <p:cNvPr id="48" name="TextBox 47">
            <a:extLst>
              <a:ext uri="{FF2B5EF4-FFF2-40B4-BE49-F238E27FC236}">
                <a16:creationId xmlns:a16="http://schemas.microsoft.com/office/drawing/2014/main" xmlns="" id="{593845DC-1C88-7444-A2CE-641B70C5FA66}"/>
              </a:ext>
            </a:extLst>
          </p:cNvPr>
          <p:cNvSpPr txBox="1"/>
          <p:nvPr/>
        </p:nvSpPr>
        <p:spPr bwMode="auto">
          <a:xfrm>
            <a:off x="310769" y="3204093"/>
            <a:ext cx="5182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rtl="0" eaLnBrk="0" fontAlgn="base" hangingPunct="0">
              <a:spcBef>
                <a:spcPct val="50000"/>
              </a:spcBef>
              <a:spcAft>
                <a:spcPct val="0"/>
              </a:spcAft>
            </a:pPr>
            <a:r>
              <a:rPr lang="en-US" sz="1600" dirty="0">
                <a:solidFill>
                  <a:srgbClr val="000000"/>
                </a:solidFill>
                <a:latin typeface="Calibri" panose="020F0502020204030204" pitchFamily="34" charset="0"/>
                <a:cs typeface="Arial" panose="020B0604020202020204" pitchFamily="34" charset="0"/>
              </a:rPr>
              <a:t>60</a:t>
            </a:r>
          </a:p>
        </p:txBody>
      </p:sp>
      <p:sp>
        <p:nvSpPr>
          <p:cNvPr id="49" name="TextBox 48">
            <a:extLst>
              <a:ext uri="{FF2B5EF4-FFF2-40B4-BE49-F238E27FC236}">
                <a16:creationId xmlns:a16="http://schemas.microsoft.com/office/drawing/2014/main" xmlns="" id="{74450691-8688-3640-B4DD-ED2475DA6350}"/>
              </a:ext>
            </a:extLst>
          </p:cNvPr>
          <p:cNvSpPr txBox="1"/>
          <p:nvPr/>
        </p:nvSpPr>
        <p:spPr bwMode="auto">
          <a:xfrm>
            <a:off x="310769" y="3470232"/>
            <a:ext cx="5182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rtl="0" eaLnBrk="0" fontAlgn="base" hangingPunct="0">
              <a:spcBef>
                <a:spcPct val="50000"/>
              </a:spcBef>
              <a:spcAft>
                <a:spcPct val="0"/>
              </a:spcAft>
            </a:pPr>
            <a:r>
              <a:rPr lang="en-US" sz="1600" dirty="0">
                <a:solidFill>
                  <a:srgbClr val="000000"/>
                </a:solidFill>
                <a:latin typeface="Calibri" panose="020F0502020204030204" pitchFamily="34" charset="0"/>
                <a:cs typeface="Arial" panose="020B0604020202020204" pitchFamily="34" charset="0"/>
              </a:rPr>
              <a:t>50</a:t>
            </a:r>
          </a:p>
        </p:txBody>
      </p:sp>
      <p:sp>
        <p:nvSpPr>
          <p:cNvPr id="50" name="TextBox 49">
            <a:extLst>
              <a:ext uri="{FF2B5EF4-FFF2-40B4-BE49-F238E27FC236}">
                <a16:creationId xmlns:a16="http://schemas.microsoft.com/office/drawing/2014/main" xmlns="" id="{B2FD87B5-B54B-9940-8295-5F7B46AD84E9}"/>
              </a:ext>
            </a:extLst>
          </p:cNvPr>
          <p:cNvSpPr txBox="1"/>
          <p:nvPr/>
        </p:nvSpPr>
        <p:spPr bwMode="auto">
          <a:xfrm>
            <a:off x="310769" y="3736371"/>
            <a:ext cx="5182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rtl="0" eaLnBrk="0" fontAlgn="base" hangingPunct="0">
              <a:spcBef>
                <a:spcPct val="50000"/>
              </a:spcBef>
              <a:spcAft>
                <a:spcPct val="0"/>
              </a:spcAft>
            </a:pPr>
            <a:r>
              <a:rPr lang="en-US" sz="1600" dirty="0">
                <a:solidFill>
                  <a:srgbClr val="000000"/>
                </a:solidFill>
                <a:latin typeface="Calibri" panose="020F0502020204030204" pitchFamily="34" charset="0"/>
                <a:cs typeface="Arial" panose="020B0604020202020204" pitchFamily="34" charset="0"/>
              </a:rPr>
              <a:t>40</a:t>
            </a:r>
          </a:p>
        </p:txBody>
      </p:sp>
      <p:sp>
        <p:nvSpPr>
          <p:cNvPr id="51" name="TextBox 50">
            <a:extLst>
              <a:ext uri="{FF2B5EF4-FFF2-40B4-BE49-F238E27FC236}">
                <a16:creationId xmlns:a16="http://schemas.microsoft.com/office/drawing/2014/main" xmlns="" id="{40463CE5-A4DE-6847-95ED-0DAF4A72C33D}"/>
              </a:ext>
            </a:extLst>
          </p:cNvPr>
          <p:cNvSpPr txBox="1"/>
          <p:nvPr/>
        </p:nvSpPr>
        <p:spPr bwMode="auto">
          <a:xfrm>
            <a:off x="310769" y="4002510"/>
            <a:ext cx="5182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rtl="0" eaLnBrk="0" fontAlgn="base" hangingPunct="0">
              <a:spcBef>
                <a:spcPct val="50000"/>
              </a:spcBef>
              <a:spcAft>
                <a:spcPct val="0"/>
              </a:spcAft>
            </a:pPr>
            <a:r>
              <a:rPr lang="en-US" sz="1600" dirty="0">
                <a:solidFill>
                  <a:srgbClr val="000000"/>
                </a:solidFill>
                <a:latin typeface="Calibri" panose="020F0502020204030204" pitchFamily="34" charset="0"/>
                <a:cs typeface="Arial" panose="020B0604020202020204" pitchFamily="34" charset="0"/>
              </a:rPr>
              <a:t>30</a:t>
            </a:r>
          </a:p>
        </p:txBody>
      </p:sp>
      <p:sp>
        <p:nvSpPr>
          <p:cNvPr id="52" name="TextBox 51">
            <a:extLst>
              <a:ext uri="{FF2B5EF4-FFF2-40B4-BE49-F238E27FC236}">
                <a16:creationId xmlns:a16="http://schemas.microsoft.com/office/drawing/2014/main" xmlns="" id="{860220D9-75ED-EB4D-9FC4-093B1E742279}"/>
              </a:ext>
            </a:extLst>
          </p:cNvPr>
          <p:cNvSpPr txBox="1"/>
          <p:nvPr/>
        </p:nvSpPr>
        <p:spPr bwMode="auto">
          <a:xfrm>
            <a:off x="310769" y="4268649"/>
            <a:ext cx="5182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rtl="0" eaLnBrk="0" fontAlgn="base" hangingPunct="0">
              <a:spcBef>
                <a:spcPct val="50000"/>
              </a:spcBef>
              <a:spcAft>
                <a:spcPct val="0"/>
              </a:spcAft>
            </a:pPr>
            <a:r>
              <a:rPr lang="en-US" sz="1600" dirty="0">
                <a:solidFill>
                  <a:srgbClr val="000000"/>
                </a:solidFill>
                <a:latin typeface="Calibri" panose="020F0502020204030204" pitchFamily="34" charset="0"/>
                <a:cs typeface="Arial" panose="020B0604020202020204" pitchFamily="34" charset="0"/>
              </a:rPr>
              <a:t>20</a:t>
            </a:r>
          </a:p>
        </p:txBody>
      </p:sp>
      <p:sp>
        <p:nvSpPr>
          <p:cNvPr id="53" name="TextBox 52">
            <a:extLst>
              <a:ext uri="{FF2B5EF4-FFF2-40B4-BE49-F238E27FC236}">
                <a16:creationId xmlns:a16="http://schemas.microsoft.com/office/drawing/2014/main" xmlns="" id="{54A01F47-BA10-5B4F-BB00-2646F420E305}"/>
              </a:ext>
            </a:extLst>
          </p:cNvPr>
          <p:cNvSpPr txBox="1"/>
          <p:nvPr/>
        </p:nvSpPr>
        <p:spPr bwMode="auto">
          <a:xfrm>
            <a:off x="310769" y="4534788"/>
            <a:ext cx="5182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rtl="0" eaLnBrk="0" fontAlgn="base" hangingPunct="0">
              <a:spcBef>
                <a:spcPct val="50000"/>
              </a:spcBef>
              <a:spcAft>
                <a:spcPct val="0"/>
              </a:spcAft>
            </a:pPr>
            <a:r>
              <a:rPr lang="en-US" sz="1600" dirty="0">
                <a:solidFill>
                  <a:srgbClr val="000000"/>
                </a:solidFill>
                <a:latin typeface="Calibri" panose="020F0502020204030204" pitchFamily="34" charset="0"/>
                <a:cs typeface="Arial" panose="020B0604020202020204" pitchFamily="34" charset="0"/>
              </a:rPr>
              <a:t>10</a:t>
            </a:r>
          </a:p>
        </p:txBody>
      </p:sp>
      <p:sp>
        <p:nvSpPr>
          <p:cNvPr id="54" name="TextBox 53">
            <a:extLst>
              <a:ext uri="{FF2B5EF4-FFF2-40B4-BE49-F238E27FC236}">
                <a16:creationId xmlns:a16="http://schemas.microsoft.com/office/drawing/2014/main" xmlns="" id="{70BD7BC7-0DBF-8046-9B04-A8F06E584CA9}"/>
              </a:ext>
            </a:extLst>
          </p:cNvPr>
          <p:cNvSpPr txBox="1"/>
          <p:nvPr/>
        </p:nvSpPr>
        <p:spPr bwMode="auto">
          <a:xfrm>
            <a:off x="310769" y="4800927"/>
            <a:ext cx="5182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rtl="0" eaLnBrk="0" fontAlgn="base" hangingPunct="0">
              <a:spcBef>
                <a:spcPct val="50000"/>
              </a:spcBef>
              <a:spcAft>
                <a:spcPct val="0"/>
              </a:spcAft>
            </a:pPr>
            <a:r>
              <a:rPr lang="en-US" sz="1600" dirty="0">
                <a:solidFill>
                  <a:srgbClr val="000000"/>
                </a:solidFill>
                <a:latin typeface="Calibri" panose="020F0502020204030204" pitchFamily="34" charset="0"/>
                <a:cs typeface="Arial" panose="020B0604020202020204" pitchFamily="34" charset="0"/>
              </a:rPr>
              <a:t>0</a:t>
            </a:r>
          </a:p>
        </p:txBody>
      </p:sp>
      <p:sp>
        <p:nvSpPr>
          <p:cNvPr id="55" name="TextBox 54">
            <a:extLst>
              <a:ext uri="{FF2B5EF4-FFF2-40B4-BE49-F238E27FC236}">
                <a16:creationId xmlns:a16="http://schemas.microsoft.com/office/drawing/2014/main" xmlns="" id="{ADC504B7-A100-8443-A12F-B64B1FF2BE72}"/>
              </a:ext>
            </a:extLst>
          </p:cNvPr>
          <p:cNvSpPr txBox="1"/>
          <p:nvPr/>
        </p:nvSpPr>
        <p:spPr bwMode="auto">
          <a:xfrm rot="16200000">
            <a:off x="-1073114" y="3528524"/>
            <a:ext cx="2724779" cy="337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rtl="0" eaLnBrk="0" fontAlgn="base" hangingPunct="0">
              <a:spcBef>
                <a:spcPct val="50000"/>
              </a:spcBef>
              <a:spcAft>
                <a:spcPct val="0"/>
              </a:spcAft>
            </a:pPr>
            <a:r>
              <a:rPr lang="en-US" sz="1600" b="1" dirty="0">
                <a:solidFill>
                  <a:srgbClr val="000000"/>
                </a:solidFill>
                <a:latin typeface="Calibri" panose="020F0502020204030204" pitchFamily="34" charset="0"/>
                <a:cs typeface="Arial" panose="020B0604020202020204" pitchFamily="34" charset="0"/>
              </a:rPr>
              <a:t>Overall Survival (%)</a:t>
            </a:r>
          </a:p>
        </p:txBody>
      </p:sp>
      <p:sp>
        <p:nvSpPr>
          <p:cNvPr id="57" name="TextBox 56">
            <a:extLst>
              <a:ext uri="{FF2B5EF4-FFF2-40B4-BE49-F238E27FC236}">
                <a16:creationId xmlns:a16="http://schemas.microsoft.com/office/drawing/2014/main" xmlns="" id="{B5080B94-CA92-2142-9F77-5BACDB69CA05}"/>
              </a:ext>
            </a:extLst>
          </p:cNvPr>
          <p:cNvSpPr txBox="1"/>
          <p:nvPr/>
        </p:nvSpPr>
        <p:spPr bwMode="auto">
          <a:xfrm>
            <a:off x="841977" y="5235747"/>
            <a:ext cx="505238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rtl="0" eaLnBrk="0" fontAlgn="base" hangingPunct="0">
              <a:spcBef>
                <a:spcPct val="50000"/>
              </a:spcBef>
              <a:spcAft>
                <a:spcPct val="0"/>
              </a:spcAft>
            </a:pPr>
            <a:r>
              <a:rPr lang="en-US" sz="1600" b="1" dirty="0">
                <a:solidFill>
                  <a:srgbClr val="000000"/>
                </a:solidFill>
                <a:latin typeface="Calibri" panose="020F0502020204030204" pitchFamily="34" charset="0"/>
                <a:cs typeface="Arial" panose="020B0604020202020204" pitchFamily="34" charset="0"/>
              </a:rPr>
              <a:t>Time, Mo</a:t>
            </a:r>
          </a:p>
        </p:txBody>
      </p:sp>
      <p:sp>
        <p:nvSpPr>
          <p:cNvPr id="58" name="TextBox 57">
            <a:extLst>
              <a:ext uri="{FF2B5EF4-FFF2-40B4-BE49-F238E27FC236}">
                <a16:creationId xmlns:a16="http://schemas.microsoft.com/office/drawing/2014/main" xmlns="" id="{3C2E9C0E-138C-C043-90E0-A3A41BFE59BE}"/>
              </a:ext>
            </a:extLst>
          </p:cNvPr>
          <p:cNvSpPr txBox="1"/>
          <p:nvPr/>
        </p:nvSpPr>
        <p:spPr bwMode="auto">
          <a:xfrm>
            <a:off x="1190676" y="4147449"/>
            <a:ext cx="203722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Bef>
                <a:spcPct val="50000"/>
              </a:spcBef>
              <a:spcAft>
                <a:spcPct val="0"/>
              </a:spcAft>
            </a:pPr>
            <a:r>
              <a:rPr lang="en-US" sz="1600" dirty="0">
                <a:solidFill>
                  <a:srgbClr val="000000"/>
                </a:solidFill>
                <a:latin typeface="Calibri" panose="020F0502020204030204" pitchFamily="34" charset="0"/>
                <a:cs typeface="Arial" panose="020B0604020202020204" pitchFamily="34" charset="0"/>
              </a:rPr>
              <a:t>Abemaciclib + ET</a:t>
            </a:r>
            <a:br>
              <a:rPr lang="en-US" sz="1600" dirty="0">
                <a:solidFill>
                  <a:srgbClr val="000000"/>
                </a:solidFill>
                <a:latin typeface="Calibri" panose="020F0502020204030204" pitchFamily="34" charset="0"/>
                <a:cs typeface="Arial" panose="020B0604020202020204" pitchFamily="34" charset="0"/>
              </a:rPr>
            </a:br>
            <a:r>
              <a:rPr lang="en-US" sz="1600" dirty="0">
                <a:solidFill>
                  <a:srgbClr val="000000"/>
                </a:solidFill>
                <a:latin typeface="Calibri" panose="020F0502020204030204" pitchFamily="34" charset="0"/>
                <a:cs typeface="Arial" panose="020B0604020202020204" pitchFamily="34" charset="0"/>
              </a:rPr>
              <a:t>ET</a:t>
            </a:r>
          </a:p>
        </p:txBody>
      </p:sp>
      <p:sp>
        <p:nvSpPr>
          <p:cNvPr id="59" name="TextBox 58">
            <a:extLst>
              <a:ext uri="{FF2B5EF4-FFF2-40B4-BE49-F238E27FC236}">
                <a16:creationId xmlns:a16="http://schemas.microsoft.com/office/drawing/2014/main" xmlns="" id="{7ACF411B-C7AE-8B42-9E22-D018923EE9D0}"/>
              </a:ext>
            </a:extLst>
          </p:cNvPr>
          <p:cNvSpPr txBox="1"/>
          <p:nvPr/>
        </p:nvSpPr>
        <p:spPr bwMode="auto">
          <a:xfrm>
            <a:off x="855749" y="4696504"/>
            <a:ext cx="26855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rtl="0" eaLnBrk="0" fontAlgn="base" hangingPunct="0">
              <a:spcBef>
                <a:spcPct val="50000"/>
              </a:spcBef>
              <a:spcAft>
                <a:spcPct val="0"/>
              </a:spcAft>
            </a:pPr>
            <a:r>
              <a:rPr lang="en-US" sz="1400" b="1" dirty="0">
                <a:solidFill>
                  <a:srgbClr val="FFFFFF"/>
                </a:solidFill>
                <a:latin typeface="Calibri" panose="020F0502020204030204" pitchFamily="34" charset="0"/>
                <a:cs typeface="Arial" panose="020B0604020202020204" pitchFamily="34" charset="0"/>
              </a:rPr>
              <a:t>Abemaciclib duration</a:t>
            </a:r>
          </a:p>
        </p:txBody>
      </p:sp>
      <p:sp>
        <p:nvSpPr>
          <p:cNvPr id="61" name="TextBox 60">
            <a:extLst>
              <a:ext uri="{FF2B5EF4-FFF2-40B4-BE49-F238E27FC236}">
                <a16:creationId xmlns:a16="http://schemas.microsoft.com/office/drawing/2014/main" xmlns="" id="{E94DC9A5-041B-DD40-A5CF-5BA4A38BB428}"/>
              </a:ext>
            </a:extLst>
          </p:cNvPr>
          <p:cNvSpPr txBox="1"/>
          <p:nvPr/>
        </p:nvSpPr>
        <p:spPr bwMode="auto">
          <a:xfrm>
            <a:off x="5621295" y="4972592"/>
            <a:ext cx="5182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rtl="0" eaLnBrk="0" fontAlgn="base" hangingPunct="0">
              <a:spcBef>
                <a:spcPct val="50000"/>
              </a:spcBef>
              <a:spcAft>
                <a:spcPct val="0"/>
              </a:spcAft>
            </a:pPr>
            <a:r>
              <a:rPr lang="en-US" sz="1600" dirty="0">
                <a:solidFill>
                  <a:srgbClr val="000000"/>
                </a:solidFill>
                <a:latin typeface="Calibri" panose="020F0502020204030204" pitchFamily="34" charset="0"/>
                <a:cs typeface="Arial" panose="020B0604020202020204" pitchFamily="34" charset="0"/>
              </a:rPr>
              <a:t>45</a:t>
            </a:r>
          </a:p>
        </p:txBody>
      </p:sp>
      <p:sp>
        <p:nvSpPr>
          <p:cNvPr id="62" name="TextBox 61">
            <a:extLst>
              <a:ext uri="{FF2B5EF4-FFF2-40B4-BE49-F238E27FC236}">
                <a16:creationId xmlns:a16="http://schemas.microsoft.com/office/drawing/2014/main" xmlns="" id="{C9CB5262-3347-DE43-8A21-F4190FF3BFDF}"/>
              </a:ext>
            </a:extLst>
          </p:cNvPr>
          <p:cNvSpPr txBox="1"/>
          <p:nvPr/>
        </p:nvSpPr>
        <p:spPr bwMode="auto">
          <a:xfrm>
            <a:off x="599826" y="4972592"/>
            <a:ext cx="5182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rtl="0" eaLnBrk="0" fontAlgn="base" hangingPunct="0">
              <a:spcBef>
                <a:spcPct val="50000"/>
              </a:spcBef>
              <a:spcAft>
                <a:spcPct val="0"/>
              </a:spcAft>
            </a:pPr>
            <a:r>
              <a:rPr lang="en-US" sz="1600" dirty="0">
                <a:solidFill>
                  <a:srgbClr val="000000"/>
                </a:solidFill>
                <a:latin typeface="Calibri" panose="020F0502020204030204" pitchFamily="34" charset="0"/>
                <a:cs typeface="Arial" panose="020B0604020202020204" pitchFamily="34" charset="0"/>
              </a:rPr>
              <a:t>0</a:t>
            </a:r>
          </a:p>
        </p:txBody>
      </p:sp>
      <p:sp>
        <p:nvSpPr>
          <p:cNvPr id="63" name="TextBox 62">
            <a:extLst>
              <a:ext uri="{FF2B5EF4-FFF2-40B4-BE49-F238E27FC236}">
                <a16:creationId xmlns:a16="http://schemas.microsoft.com/office/drawing/2014/main" xmlns="" id="{36EBC1FE-E22E-B94A-BDC2-1FCCE7267F27}"/>
              </a:ext>
            </a:extLst>
          </p:cNvPr>
          <p:cNvSpPr txBox="1"/>
          <p:nvPr/>
        </p:nvSpPr>
        <p:spPr bwMode="auto">
          <a:xfrm>
            <a:off x="934594" y="4972592"/>
            <a:ext cx="5182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rtl="0" eaLnBrk="0" fontAlgn="base" hangingPunct="0">
              <a:spcBef>
                <a:spcPct val="50000"/>
              </a:spcBef>
              <a:spcAft>
                <a:spcPct val="0"/>
              </a:spcAft>
            </a:pPr>
            <a:r>
              <a:rPr lang="en-US" sz="1600" dirty="0">
                <a:solidFill>
                  <a:srgbClr val="000000"/>
                </a:solidFill>
                <a:latin typeface="Calibri" panose="020F0502020204030204" pitchFamily="34" charset="0"/>
                <a:cs typeface="Arial" panose="020B0604020202020204" pitchFamily="34" charset="0"/>
              </a:rPr>
              <a:t>3</a:t>
            </a:r>
          </a:p>
        </p:txBody>
      </p:sp>
      <p:sp>
        <p:nvSpPr>
          <p:cNvPr id="64" name="TextBox 63">
            <a:extLst>
              <a:ext uri="{FF2B5EF4-FFF2-40B4-BE49-F238E27FC236}">
                <a16:creationId xmlns:a16="http://schemas.microsoft.com/office/drawing/2014/main" xmlns="" id="{558E0B7A-20BC-4D4F-B653-9E37517B4845}"/>
              </a:ext>
            </a:extLst>
          </p:cNvPr>
          <p:cNvSpPr txBox="1"/>
          <p:nvPr/>
        </p:nvSpPr>
        <p:spPr bwMode="auto">
          <a:xfrm>
            <a:off x="1269321" y="4972592"/>
            <a:ext cx="5182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rtl="0" eaLnBrk="0" fontAlgn="base" hangingPunct="0">
              <a:spcBef>
                <a:spcPct val="50000"/>
              </a:spcBef>
              <a:spcAft>
                <a:spcPct val="0"/>
              </a:spcAft>
            </a:pPr>
            <a:r>
              <a:rPr lang="en-US" sz="1600" dirty="0">
                <a:solidFill>
                  <a:srgbClr val="000000"/>
                </a:solidFill>
                <a:latin typeface="Calibri" panose="020F0502020204030204" pitchFamily="34" charset="0"/>
                <a:cs typeface="Arial" panose="020B0604020202020204" pitchFamily="34" charset="0"/>
              </a:rPr>
              <a:t>6</a:t>
            </a:r>
          </a:p>
        </p:txBody>
      </p:sp>
      <p:sp>
        <p:nvSpPr>
          <p:cNvPr id="65" name="TextBox 64">
            <a:extLst>
              <a:ext uri="{FF2B5EF4-FFF2-40B4-BE49-F238E27FC236}">
                <a16:creationId xmlns:a16="http://schemas.microsoft.com/office/drawing/2014/main" xmlns="" id="{9A1DE946-AE47-F94A-A430-8D3B53843203}"/>
              </a:ext>
            </a:extLst>
          </p:cNvPr>
          <p:cNvSpPr txBox="1"/>
          <p:nvPr/>
        </p:nvSpPr>
        <p:spPr bwMode="auto">
          <a:xfrm>
            <a:off x="1604089" y="4972592"/>
            <a:ext cx="5182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rtl="0" eaLnBrk="0" fontAlgn="base" hangingPunct="0">
              <a:spcBef>
                <a:spcPct val="50000"/>
              </a:spcBef>
              <a:spcAft>
                <a:spcPct val="0"/>
              </a:spcAft>
            </a:pPr>
            <a:r>
              <a:rPr lang="en-US" sz="1600" dirty="0">
                <a:solidFill>
                  <a:srgbClr val="000000"/>
                </a:solidFill>
                <a:latin typeface="Calibri" panose="020F0502020204030204" pitchFamily="34" charset="0"/>
                <a:cs typeface="Arial" panose="020B0604020202020204" pitchFamily="34" charset="0"/>
              </a:rPr>
              <a:t>9</a:t>
            </a:r>
          </a:p>
        </p:txBody>
      </p:sp>
      <p:sp>
        <p:nvSpPr>
          <p:cNvPr id="66" name="TextBox 65">
            <a:extLst>
              <a:ext uri="{FF2B5EF4-FFF2-40B4-BE49-F238E27FC236}">
                <a16:creationId xmlns:a16="http://schemas.microsoft.com/office/drawing/2014/main" xmlns="" id="{C38BE4E5-5127-BE43-A3D8-BAF995E51312}"/>
              </a:ext>
            </a:extLst>
          </p:cNvPr>
          <p:cNvSpPr txBox="1"/>
          <p:nvPr/>
        </p:nvSpPr>
        <p:spPr bwMode="auto">
          <a:xfrm>
            <a:off x="1938897" y="4972592"/>
            <a:ext cx="5182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rtl="0" eaLnBrk="0" fontAlgn="base" hangingPunct="0">
              <a:spcBef>
                <a:spcPct val="50000"/>
              </a:spcBef>
              <a:spcAft>
                <a:spcPct val="0"/>
              </a:spcAft>
            </a:pPr>
            <a:r>
              <a:rPr lang="en-US" sz="1600" dirty="0">
                <a:solidFill>
                  <a:srgbClr val="000000"/>
                </a:solidFill>
                <a:latin typeface="Calibri" panose="020F0502020204030204" pitchFamily="34" charset="0"/>
                <a:cs typeface="Arial" panose="020B0604020202020204" pitchFamily="34" charset="0"/>
              </a:rPr>
              <a:t>12</a:t>
            </a:r>
          </a:p>
        </p:txBody>
      </p:sp>
      <p:sp>
        <p:nvSpPr>
          <p:cNvPr id="67" name="TextBox 66">
            <a:extLst>
              <a:ext uri="{FF2B5EF4-FFF2-40B4-BE49-F238E27FC236}">
                <a16:creationId xmlns:a16="http://schemas.microsoft.com/office/drawing/2014/main" xmlns="" id="{F873B0C0-2085-AB4D-A1E3-7CD9809B54AA}"/>
              </a:ext>
            </a:extLst>
          </p:cNvPr>
          <p:cNvSpPr txBox="1"/>
          <p:nvPr/>
        </p:nvSpPr>
        <p:spPr bwMode="auto">
          <a:xfrm>
            <a:off x="2273665" y="4972592"/>
            <a:ext cx="5182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rtl="0" eaLnBrk="0" fontAlgn="base" hangingPunct="0">
              <a:spcBef>
                <a:spcPct val="50000"/>
              </a:spcBef>
              <a:spcAft>
                <a:spcPct val="0"/>
              </a:spcAft>
            </a:pPr>
            <a:r>
              <a:rPr lang="en-US" sz="1600" dirty="0">
                <a:solidFill>
                  <a:srgbClr val="000000"/>
                </a:solidFill>
                <a:latin typeface="Calibri" panose="020F0502020204030204" pitchFamily="34" charset="0"/>
                <a:cs typeface="Arial" panose="020B0604020202020204" pitchFamily="34" charset="0"/>
              </a:rPr>
              <a:t>15</a:t>
            </a:r>
          </a:p>
        </p:txBody>
      </p:sp>
      <p:sp>
        <p:nvSpPr>
          <p:cNvPr id="68" name="TextBox 67">
            <a:extLst>
              <a:ext uri="{FF2B5EF4-FFF2-40B4-BE49-F238E27FC236}">
                <a16:creationId xmlns:a16="http://schemas.microsoft.com/office/drawing/2014/main" xmlns="" id="{3E692BD2-458C-5243-86FA-89DA63AD4AC8}"/>
              </a:ext>
            </a:extLst>
          </p:cNvPr>
          <p:cNvSpPr txBox="1"/>
          <p:nvPr/>
        </p:nvSpPr>
        <p:spPr bwMode="auto">
          <a:xfrm>
            <a:off x="2608392" y="4972592"/>
            <a:ext cx="5182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rtl="0" eaLnBrk="0" fontAlgn="base" hangingPunct="0">
              <a:spcBef>
                <a:spcPct val="50000"/>
              </a:spcBef>
              <a:spcAft>
                <a:spcPct val="0"/>
              </a:spcAft>
            </a:pPr>
            <a:r>
              <a:rPr lang="en-US" sz="1600" dirty="0">
                <a:solidFill>
                  <a:srgbClr val="000000"/>
                </a:solidFill>
                <a:latin typeface="Calibri" panose="020F0502020204030204" pitchFamily="34" charset="0"/>
                <a:cs typeface="Arial" panose="020B0604020202020204" pitchFamily="34" charset="0"/>
              </a:rPr>
              <a:t>18</a:t>
            </a:r>
          </a:p>
        </p:txBody>
      </p:sp>
      <p:sp>
        <p:nvSpPr>
          <p:cNvPr id="69" name="TextBox 68">
            <a:extLst>
              <a:ext uri="{FF2B5EF4-FFF2-40B4-BE49-F238E27FC236}">
                <a16:creationId xmlns:a16="http://schemas.microsoft.com/office/drawing/2014/main" xmlns="" id="{78BA06E9-F718-D246-B86D-4B59D222C375}"/>
              </a:ext>
            </a:extLst>
          </p:cNvPr>
          <p:cNvSpPr txBox="1"/>
          <p:nvPr/>
        </p:nvSpPr>
        <p:spPr bwMode="auto">
          <a:xfrm>
            <a:off x="2943160" y="4972592"/>
            <a:ext cx="5182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rtl="0" eaLnBrk="0" fontAlgn="base" hangingPunct="0">
              <a:spcBef>
                <a:spcPct val="50000"/>
              </a:spcBef>
              <a:spcAft>
                <a:spcPct val="0"/>
              </a:spcAft>
            </a:pPr>
            <a:r>
              <a:rPr lang="en-US" sz="1600" dirty="0">
                <a:solidFill>
                  <a:srgbClr val="000000"/>
                </a:solidFill>
                <a:latin typeface="Calibri" panose="020F0502020204030204" pitchFamily="34" charset="0"/>
                <a:cs typeface="Arial" panose="020B0604020202020204" pitchFamily="34" charset="0"/>
              </a:rPr>
              <a:t>21</a:t>
            </a:r>
          </a:p>
        </p:txBody>
      </p:sp>
      <p:sp>
        <p:nvSpPr>
          <p:cNvPr id="70" name="TextBox 69">
            <a:extLst>
              <a:ext uri="{FF2B5EF4-FFF2-40B4-BE49-F238E27FC236}">
                <a16:creationId xmlns:a16="http://schemas.microsoft.com/office/drawing/2014/main" xmlns="" id="{DAF129E5-A892-D541-8CF6-5A09EA54944D}"/>
              </a:ext>
            </a:extLst>
          </p:cNvPr>
          <p:cNvSpPr txBox="1"/>
          <p:nvPr/>
        </p:nvSpPr>
        <p:spPr bwMode="auto">
          <a:xfrm>
            <a:off x="3277968" y="4972592"/>
            <a:ext cx="5182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rtl="0" eaLnBrk="0" fontAlgn="base" hangingPunct="0">
              <a:spcBef>
                <a:spcPct val="50000"/>
              </a:spcBef>
              <a:spcAft>
                <a:spcPct val="0"/>
              </a:spcAft>
            </a:pPr>
            <a:r>
              <a:rPr lang="en-US" sz="1600" dirty="0">
                <a:solidFill>
                  <a:srgbClr val="000000"/>
                </a:solidFill>
                <a:latin typeface="Calibri" panose="020F0502020204030204" pitchFamily="34" charset="0"/>
                <a:cs typeface="Arial" panose="020B0604020202020204" pitchFamily="34" charset="0"/>
              </a:rPr>
              <a:t>24</a:t>
            </a:r>
          </a:p>
        </p:txBody>
      </p:sp>
      <p:sp>
        <p:nvSpPr>
          <p:cNvPr id="71" name="TextBox 70">
            <a:extLst>
              <a:ext uri="{FF2B5EF4-FFF2-40B4-BE49-F238E27FC236}">
                <a16:creationId xmlns:a16="http://schemas.microsoft.com/office/drawing/2014/main" xmlns="" id="{FB384D94-66D6-8A40-8035-F29A07B444B9}"/>
              </a:ext>
            </a:extLst>
          </p:cNvPr>
          <p:cNvSpPr txBox="1"/>
          <p:nvPr/>
        </p:nvSpPr>
        <p:spPr bwMode="auto">
          <a:xfrm>
            <a:off x="3612736" y="4972592"/>
            <a:ext cx="5182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rtl="0" eaLnBrk="0" fontAlgn="base" hangingPunct="0">
              <a:spcBef>
                <a:spcPct val="50000"/>
              </a:spcBef>
              <a:spcAft>
                <a:spcPct val="0"/>
              </a:spcAft>
            </a:pPr>
            <a:r>
              <a:rPr lang="en-US" sz="1600" dirty="0">
                <a:solidFill>
                  <a:srgbClr val="000000"/>
                </a:solidFill>
                <a:latin typeface="Calibri" panose="020F0502020204030204" pitchFamily="34" charset="0"/>
                <a:cs typeface="Arial" panose="020B0604020202020204" pitchFamily="34" charset="0"/>
              </a:rPr>
              <a:t>27</a:t>
            </a:r>
          </a:p>
        </p:txBody>
      </p:sp>
      <p:sp>
        <p:nvSpPr>
          <p:cNvPr id="72" name="TextBox 71">
            <a:extLst>
              <a:ext uri="{FF2B5EF4-FFF2-40B4-BE49-F238E27FC236}">
                <a16:creationId xmlns:a16="http://schemas.microsoft.com/office/drawing/2014/main" xmlns="" id="{95DDDA08-AB1B-3547-A340-161B0A45244B}"/>
              </a:ext>
            </a:extLst>
          </p:cNvPr>
          <p:cNvSpPr txBox="1"/>
          <p:nvPr/>
        </p:nvSpPr>
        <p:spPr bwMode="auto">
          <a:xfrm>
            <a:off x="3947463" y="4972592"/>
            <a:ext cx="5182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rtl="0" eaLnBrk="0" fontAlgn="base" hangingPunct="0">
              <a:spcBef>
                <a:spcPct val="50000"/>
              </a:spcBef>
              <a:spcAft>
                <a:spcPct val="0"/>
              </a:spcAft>
            </a:pPr>
            <a:r>
              <a:rPr lang="en-US" sz="1600" dirty="0">
                <a:solidFill>
                  <a:srgbClr val="000000"/>
                </a:solidFill>
                <a:latin typeface="Calibri" panose="020F0502020204030204" pitchFamily="34" charset="0"/>
                <a:cs typeface="Arial" panose="020B0604020202020204" pitchFamily="34" charset="0"/>
              </a:rPr>
              <a:t>30</a:t>
            </a:r>
          </a:p>
        </p:txBody>
      </p:sp>
      <p:sp>
        <p:nvSpPr>
          <p:cNvPr id="73" name="TextBox 72">
            <a:extLst>
              <a:ext uri="{FF2B5EF4-FFF2-40B4-BE49-F238E27FC236}">
                <a16:creationId xmlns:a16="http://schemas.microsoft.com/office/drawing/2014/main" xmlns="" id="{1F61153C-84FB-7D48-9960-F83D05585DE2}"/>
              </a:ext>
            </a:extLst>
          </p:cNvPr>
          <p:cNvSpPr txBox="1"/>
          <p:nvPr/>
        </p:nvSpPr>
        <p:spPr bwMode="auto">
          <a:xfrm>
            <a:off x="4282231" y="4972592"/>
            <a:ext cx="5182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rtl="0" eaLnBrk="0" fontAlgn="base" hangingPunct="0">
              <a:spcBef>
                <a:spcPct val="50000"/>
              </a:spcBef>
              <a:spcAft>
                <a:spcPct val="0"/>
              </a:spcAft>
            </a:pPr>
            <a:r>
              <a:rPr lang="en-US" sz="1600" dirty="0">
                <a:solidFill>
                  <a:srgbClr val="000000"/>
                </a:solidFill>
                <a:latin typeface="Calibri" panose="020F0502020204030204" pitchFamily="34" charset="0"/>
                <a:cs typeface="Arial" panose="020B0604020202020204" pitchFamily="34" charset="0"/>
              </a:rPr>
              <a:t>33</a:t>
            </a:r>
          </a:p>
        </p:txBody>
      </p:sp>
      <p:sp>
        <p:nvSpPr>
          <p:cNvPr id="74" name="TextBox 73">
            <a:extLst>
              <a:ext uri="{FF2B5EF4-FFF2-40B4-BE49-F238E27FC236}">
                <a16:creationId xmlns:a16="http://schemas.microsoft.com/office/drawing/2014/main" xmlns="" id="{4404D1F9-59EC-1F48-A1AD-605E7D18050A}"/>
              </a:ext>
            </a:extLst>
          </p:cNvPr>
          <p:cNvSpPr txBox="1"/>
          <p:nvPr/>
        </p:nvSpPr>
        <p:spPr bwMode="auto">
          <a:xfrm>
            <a:off x="4616999" y="4972592"/>
            <a:ext cx="5182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rtl="0" eaLnBrk="0" fontAlgn="base" hangingPunct="0">
              <a:spcBef>
                <a:spcPct val="50000"/>
              </a:spcBef>
              <a:spcAft>
                <a:spcPct val="0"/>
              </a:spcAft>
            </a:pPr>
            <a:r>
              <a:rPr lang="en-US" sz="1600" dirty="0">
                <a:solidFill>
                  <a:srgbClr val="000000"/>
                </a:solidFill>
                <a:latin typeface="Calibri" panose="020F0502020204030204" pitchFamily="34" charset="0"/>
                <a:cs typeface="Arial" panose="020B0604020202020204" pitchFamily="34" charset="0"/>
              </a:rPr>
              <a:t>36</a:t>
            </a:r>
          </a:p>
        </p:txBody>
      </p:sp>
      <p:sp>
        <p:nvSpPr>
          <p:cNvPr id="75" name="TextBox 74">
            <a:extLst>
              <a:ext uri="{FF2B5EF4-FFF2-40B4-BE49-F238E27FC236}">
                <a16:creationId xmlns:a16="http://schemas.microsoft.com/office/drawing/2014/main" xmlns="" id="{DDDA7E91-CA2D-FE42-9677-39324F958CE0}"/>
              </a:ext>
            </a:extLst>
          </p:cNvPr>
          <p:cNvSpPr txBox="1"/>
          <p:nvPr/>
        </p:nvSpPr>
        <p:spPr bwMode="auto">
          <a:xfrm>
            <a:off x="4951807" y="4972592"/>
            <a:ext cx="5182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rtl="0" eaLnBrk="0" fontAlgn="base" hangingPunct="0">
              <a:spcBef>
                <a:spcPct val="50000"/>
              </a:spcBef>
              <a:spcAft>
                <a:spcPct val="0"/>
              </a:spcAft>
            </a:pPr>
            <a:r>
              <a:rPr lang="en-US" sz="1600" dirty="0">
                <a:solidFill>
                  <a:srgbClr val="000000"/>
                </a:solidFill>
                <a:latin typeface="Calibri" panose="020F0502020204030204" pitchFamily="34" charset="0"/>
                <a:cs typeface="Arial" panose="020B0604020202020204" pitchFamily="34" charset="0"/>
              </a:rPr>
              <a:t>39</a:t>
            </a:r>
          </a:p>
        </p:txBody>
      </p:sp>
      <p:sp>
        <p:nvSpPr>
          <p:cNvPr id="76" name="TextBox 75">
            <a:extLst>
              <a:ext uri="{FF2B5EF4-FFF2-40B4-BE49-F238E27FC236}">
                <a16:creationId xmlns:a16="http://schemas.microsoft.com/office/drawing/2014/main" xmlns="" id="{43826685-1A44-9C48-9505-8D4E90E6AA7D}"/>
              </a:ext>
            </a:extLst>
          </p:cNvPr>
          <p:cNvSpPr txBox="1"/>
          <p:nvPr/>
        </p:nvSpPr>
        <p:spPr bwMode="auto">
          <a:xfrm>
            <a:off x="5286547" y="4972592"/>
            <a:ext cx="5182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rtl="0" eaLnBrk="0" fontAlgn="base" hangingPunct="0">
              <a:spcBef>
                <a:spcPct val="50000"/>
              </a:spcBef>
              <a:spcAft>
                <a:spcPct val="0"/>
              </a:spcAft>
            </a:pPr>
            <a:r>
              <a:rPr lang="en-US" sz="1600" dirty="0">
                <a:solidFill>
                  <a:srgbClr val="000000"/>
                </a:solidFill>
                <a:latin typeface="Calibri" panose="020F0502020204030204" pitchFamily="34" charset="0"/>
                <a:cs typeface="Arial" panose="020B0604020202020204" pitchFamily="34" charset="0"/>
              </a:rPr>
              <a:t>42</a:t>
            </a:r>
          </a:p>
        </p:txBody>
      </p:sp>
      <p:cxnSp>
        <p:nvCxnSpPr>
          <p:cNvPr id="60" name="Straight Connector 59">
            <a:extLst>
              <a:ext uri="{FF2B5EF4-FFF2-40B4-BE49-F238E27FC236}">
                <a16:creationId xmlns:a16="http://schemas.microsoft.com/office/drawing/2014/main" xmlns="" id="{36AB405E-F1DF-E94E-9A19-11042736F6B5}"/>
              </a:ext>
            </a:extLst>
          </p:cNvPr>
          <p:cNvCxnSpPr>
            <a:cxnSpLocks/>
          </p:cNvCxnSpPr>
          <p:nvPr/>
        </p:nvCxnSpPr>
        <p:spPr bwMode="auto">
          <a:xfrm>
            <a:off x="993732" y="4314965"/>
            <a:ext cx="253603" cy="0"/>
          </a:xfrm>
          <a:prstGeom prst="line">
            <a:avLst/>
          </a:prstGeom>
          <a:noFill/>
          <a:ln w="28575" cap="flat" cmpd="sng" algn="ctr">
            <a:solidFill>
              <a:schemeClr val="accent1"/>
            </a:solidFill>
            <a:prstDash val="solid"/>
            <a:round/>
            <a:headEnd type="none" w="med" len="med"/>
            <a:tailEnd type="none" w="med" len="med"/>
          </a:ln>
          <a:effectLst/>
        </p:spPr>
      </p:cxnSp>
      <p:cxnSp>
        <p:nvCxnSpPr>
          <p:cNvPr id="79" name="Straight Connector 78">
            <a:extLst>
              <a:ext uri="{FF2B5EF4-FFF2-40B4-BE49-F238E27FC236}">
                <a16:creationId xmlns:a16="http://schemas.microsoft.com/office/drawing/2014/main" xmlns="" id="{8FDAE900-C735-0A42-ABAD-E75CCF119D78}"/>
              </a:ext>
            </a:extLst>
          </p:cNvPr>
          <p:cNvCxnSpPr>
            <a:cxnSpLocks/>
          </p:cNvCxnSpPr>
          <p:nvPr/>
        </p:nvCxnSpPr>
        <p:spPr bwMode="auto">
          <a:xfrm>
            <a:off x="993732" y="4556889"/>
            <a:ext cx="253603" cy="0"/>
          </a:xfrm>
          <a:prstGeom prst="line">
            <a:avLst/>
          </a:prstGeom>
          <a:noFill/>
          <a:ln w="28575" cap="flat" cmpd="sng" algn="ctr">
            <a:solidFill>
              <a:schemeClr val="accent3"/>
            </a:solidFill>
            <a:prstDash val="solid"/>
            <a:round/>
            <a:headEnd type="none" w="med" len="med"/>
            <a:tailEnd type="none" w="med" len="med"/>
          </a:ln>
          <a:effectLst/>
        </p:spPr>
      </p:cxnSp>
      <p:graphicFrame>
        <p:nvGraphicFramePr>
          <p:cNvPr id="77" name="Table 77">
            <a:extLst>
              <a:ext uri="{FF2B5EF4-FFF2-40B4-BE49-F238E27FC236}">
                <a16:creationId xmlns:a16="http://schemas.microsoft.com/office/drawing/2014/main" xmlns="" id="{FFB5C9DA-0F50-2E44-8C4A-CFDF20FA1ED1}"/>
              </a:ext>
            </a:extLst>
          </p:cNvPr>
          <p:cNvGraphicFramePr>
            <a:graphicFrameLocks noGrp="1"/>
          </p:cNvGraphicFramePr>
          <p:nvPr>
            <p:extLst>
              <p:ext uri="{D42A27DB-BD31-4B8C-83A1-F6EECF244321}">
                <p14:modId xmlns:p14="http://schemas.microsoft.com/office/powerpoint/2010/main" val="2465389045"/>
              </p:ext>
            </p:extLst>
          </p:nvPr>
        </p:nvGraphicFramePr>
        <p:xfrm>
          <a:off x="1552876" y="2827743"/>
          <a:ext cx="4298146" cy="1127760"/>
        </p:xfrm>
        <a:graphic>
          <a:graphicData uri="http://schemas.openxmlformats.org/drawingml/2006/table">
            <a:tbl>
              <a:tblPr firstRow="1" bandRow="1">
                <a:tableStyleId>{93296810-A885-4BE3-A3E7-6D5BEEA58F35}</a:tableStyleId>
              </a:tblPr>
              <a:tblGrid>
                <a:gridCol w="1826390">
                  <a:extLst>
                    <a:ext uri="{9D8B030D-6E8A-4147-A177-3AD203B41FA5}">
                      <a16:colId xmlns:a16="http://schemas.microsoft.com/office/drawing/2014/main" xmlns="" val="2458069935"/>
                    </a:ext>
                  </a:extLst>
                </a:gridCol>
                <a:gridCol w="1446753">
                  <a:extLst>
                    <a:ext uri="{9D8B030D-6E8A-4147-A177-3AD203B41FA5}">
                      <a16:colId xmlns:a16="http://schemas.microsoft.com/office/drawing/2014/main" xmlns="" val="1182414223"/>
                    </a:ext>
                  </a:extLst>
                </a:gridCol>
                <a:gridCol w="1025003">
                  <a:extLst>
                    <a:ext uri="{9D8B030D-6E8A-4147-A177-3AD203B41FA5}">
                      <a16:colId xmlns:a16="http://schemas.microsoft.com/office/drawing/2014/main" xmlns="" val="576305837"/>
                    </a:ext>
                  </a:extLst>
                </a:gridCol>
              </a:tblGrid>
              <a:tr h="0">
                <a:tc>
                  <a:txBody>
                    <a:bodyPr/>
                    <a:lstStyle/>
                    <a:p>
                      <a:endParaRPr lang="en-US" sz="1400" dirty="0">
                        <a:solidFill>
                          <a:schemeClr val="bg1"/>
                        </a:solidFill>
                        <a:latin typeface="Calibri" panose="020F0502020204030204" pitchFamily="34" charset="0"/>
                        <a:cs typeface="Calibri" panose="020F0502020204030204" pitchFamily="34" charset="0"/>
                      </a:endParaRPr>
                    </a:p>
                  </a:txBody>
                  <a:tcPr marL="91214" marR="91214">
                    <a:lnL w="12700" cmpd="sng">
                      <a:noFill/>
                    </a:lnL>
                    <a:lnR w="12700" cmpd="sng">
                      <a:noFill/>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bg1"/>
                          </a:solidFill>
                          <a:latin typeface="Calibri" panose="020F0502020204030204" pitchFamily="34" charset="0"/>
                          <a:cs typeface="Calibri" panose="020F0502020204030204" pitchFamily="34" charset="0"/>
                        </a:rPr>
                        <a:t>Abemaciclib + ET</a:t>
                      </a:r>
                      <a:br>
                        <a:rPr lang="en-US" sz="1400" dirty="0">
                          <a:solidFill>
                            <a:schemeClr val="bg1"/>
                          </a:solidFill>
                          <a:latin typeface="Calibri" panose="020F0502020204030204" pitchFamily="34" charset="0"/>
                          <a:cs typeface="Calibri" panose="020F0502020204030204" pitchFamily="34" charset="0"/>
                        </a:rPr>
                      </a:br>
                      <a:r>
                        <a:rPr lang="en-US" sz="1400" dirty="0">
                          <a:solidFill>
                            <a:schemeClr val="bg1"/>
                          </a:solidFill>
                          <a:latin typeface="Calibri" panose="020F0502020204030204" pitchFamily="34" charset="0"/>
                          <a:cs typeface="Calibri" panose="020F0502020204030204" pitchFamily="34" charset="0"/>
                        </a:rPr>
                        <a:t>(N = 2808)</a:t>
                      </a:r>
                    </a:p>
                  </a:txBody>
                  <a:tcPr marL="91214" marR="91214">
                    <a:lnL w="12700" cmpd="sng">
                      <a:noFill/>
                    </a:lnL>
                    <a:lnR w="12700" cmpd="sng">
                      <a:noFill/>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bg1"/>
                          </a:solidFill>
                          <a:latin typeface="Calibri" panose="020F0502020204030204" pitchFamily="34" charset="0"/>
                          <a:cs typeface="Calibri" panose="020F0502020204030204" pitchFamily="34" charset="0"/>
                        </a:rPr>
                        <a:t>ET Alone</a:t>
                      </a:r>
                      <a:br>
                        <a:rPr lang="en-US" sz="1400" dirty="0">
                          <a:solidFill>
                            <a:schemeClr val="bg1"/>
                          </a:solidFill>
                          <a:latin typeface="Calibri" panose="020F0502020204030204" pitchFamily="34" charset="0"/>
                          <a:cs typeface="Calibri" panose="020F0502020204030204" pitchFamily="34" charset="0"/>
                        </a:rPr>
                      </a:br>
                      <a:r>
                        <a:rPr lang="en-US" sz="1400" dirty="0">
                          <a:solidFill>
                            <a:schemeClr val="bg1"/>
                          </a:solidFill>
                          <a:latin typeface="Calibri" panose="020F0502020204030204" pitchFamily="34" charset="0"/>
                          <a:cs typeface="Calibri" panose="020F0502020204030204" pitchFamily="34" charset="0"/>
                        </a:rPr>
                        <a:t>(N = 2829)</a:t>
                      </a:r>
                    </a:p>
                  </a:txBody>
                  <a:tcPr marL="91214" marR="91214">
                    <a:lnL w="12700" cmpd="sng">
                      <a:noFill/>
                    </a:lnL>
                    <a:lnR w="12700" cmpd="sng">
                      <a:noFill/>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178657874"/>
                  </a:ext>
                </a:extLst>
              </a:tr>
              <a:tr h="0">
                <a:tc>
                  <a:txBody>
                    <a:bodyPr/>
                    <a:lstStyle/>
                    <a:p>
                      <a:r>
                        <a:rPr lang="en-US" sz="1400" dirty="0">
                          <a:solidFill>
                            <a:schemeClr val="bg1"/>
                          </a:solidFill>
                          <a:latin typeface="Calibri" panose="020F0502020204030204" pitchFamily="34" charset="0"/>
                          <a:cs typeface="Calibri" panose="020F0502020204030204" pitchFamily="34" charset="0"/>
                        </a:rPr>
                        <a:t>OS events, N (%)</a:t>
                      </a:r>
                    </a:p>
                  </a:txBody>
                  <a:tcPr marL="91214" marR="91214">
                    <a:lnL w="12700" cmpd="sng">
                      <a:noFill/>
                    </a:lnL>
                    <a:lnR w="12700" cmpd="sng">
                      <a:noFill/>
                    </a:lnR>
                    <a:lnT w="190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dirty="0">
                          <a:solidFill>
                            <a:schemeClr val="bg1"/>
                          </a:solidFill>
                          <a:latin typeface="Calibri" panose="020F0502020204030204" pitchFamily="34" charset="0"/>
                          <a:cs typeface="Calibri" panose="020F0502020204030204" pitchFamily="34" charset="0"/>
                        </a:rPr>
                        <a:t>96 (3.4)</a:t>
                      </a:r>
                    </a:p>
                  </a:txBody>
                  <a:tcPr marL="91214" marR="91214">
                    <a:lnL w="12700" cmpd="sng">
                      <a:noFill/>
                    </a:lnL>
                    <a:lnR w="12700" cmpd="sng">
                      <a:noFill/>
                    </a:lnR>
                    <a:lnT w="190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dirty="0">
                          <a:solidFill>
                            <a:schemeClr val="bg1"/>
                          </a:solidFill>
                          <a:latin typeface="Calibri" panose="020F0502020204030204" pitchFamily="34" charset="0"/>
                          <a:cs typeface="Calibri" panose="020F0502020204030204" pitchFamily="34" charset="0"/>
                        </a:rPr>
                        <a:t>90 (3.2)</a:t>
                      </a:r>
                    </a:p>
                  </a:txBody>
                  <a:tcPr marL="91214" marR="91214">
                    <a:lnL w="12700" cmpd="sng">
                      <a:noFill/>
                    </a:lnL>
                    <a:lnR w="12700" cmpd="sng">
                      <a:noFill/>
                    </a:lnR>
                    <a:lnT w="190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27017760"/>
                  </a:ext>
                </a:extLst>
              </a:tr>
              <a:tr h="0">
                <a:tc>
                  <a:txBody>
                    <a:bodyPr/>
                    <a:lstStyle/>
                    <a:p>
                      <a:r>
                        <a:rPr lang="en-US" sz="1400" dirty="0">
                          <a:solidFill>
                            <a:schemeClr val="bg1"/>
                          </a:solidFill>
                          <a:latin typeface="Calibri" panose="020F0502020204030204" pitchFamily="34" charset="0"/>
                          <a:cs typeface="Calibri" panose="020F0502020204030204" pitchFamily="34" charset="0"/>
                        </a:rPr>
                        <a:t>HR estimate (95% CI)</a:t>
                      </a:r>
                    </a:p>
                  </a:txBody>
                  <a:tcPr marL="91214" marR="912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r>
                        <a:rPr lang="en-US" sz="1400" dirty="0">
                          <a:solidFill>
                            <a:schemeClr val="bg1"/>
                          </a:solidFill>
                          <a:latin typeface="Calibri" panose="020F0502020204030204" pitchFamily="34" charset="0"/>
                          <a:cs typeface="Calibri" panose="020F0502020204030204" pitchFamily="34" charset="0"/>
                        </a:rPr>
                        <a:t>1.091 (0.818-1.455)</a:t>
                      </a:r>
                    </a:p>
                  </a:txBody>
                  <a:tcPr marL="91214" marR="912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US" sz="1400" dirty="0">
                        <a:solidFill>
                          <a:schemeClr val="bg1"/>
                        </a:solidFill>
                        <a:latin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4289740060"/>
                  </a:ext>
                </a:extLst>
              </a:tr>
            </a:tbl>
          </a:graphicData>
        </a:graphic>
      </p:graphicFrame>
      <p:sp>
        <p:nvSpPr>
          <p:cNvPr id="82" name="Rectangle 81">
            <a:extLst>
              <a:ext uri="{FF2B5EF4-FFF2-40B4-BE49-F238E27FC236}">
                <a16:creationId xmlns:a16="http://schemas.microsoft.com/office/drawing/2014/main" xmlns="" id="{F45B8029-0FD5-784E-B861-409F43B0D596}"/>
              </a:ext>
            </a:extLst>
          </p:cNvPr>
          <p:cNvSpPr/>
          <p:nvPr/>
        </p:nvSpPr>
        <p:spPr bwMode="auto">
          <a:xfrm>
            <a:off x="6690867" y="4729910"/>
            <a:ext cx="2676205" cy="235133"/>
          </a:xfrm>
          <a:prstGeom prst="rect">
            <a:avLst/>
          </a:prstGeom>
          <a:solidFill>
            <a:schemeClr val="accent3"/>
          </a:solidFill>
          <a:ln w="0">
            <a:noFill/>
            <a:miter lim="800000"/>
            <a:headEnd/>
            <a:tailEnd/>
          </a:ln>
        </p:spPr>
        <p:txBody>
          <a:bodyPr rtlCol="0" anchor="b"/>
          <a:lstStyle/>
          <a:p>
            <a:pPr algn="ctr" rtl="0" fontAlgn="base">
              <a:spcBef>
                <a:spcPct val="35000"/>
              </a:spcBef>
              <a:spcAft>
                <a:spcPct val="25000"/>
              </a:spcAft>
              <a:buClr>
                <a:srgbClr val="015873"/>
              </a:buClr>
            </a:pPr>
            <a:endParaRPr lang="en-US" dirty="0">
              <a:solidFill>
                <a:srgbClr val="FFFFFF"/>
              </a:solidFill>
              <a:latin typeface="Calibri" panose="020F0502020204030204" pitchFamily="34" charset="0"/>
              <a:cs typeface="Arial" panose="020B0604020202020204" pitchFamily="34" charset="0"/>
            </a:endParaRPr>
          </a:p>
        </p:txBody>
      </p:sp>
      <p:cxnSp>
        <p:nvCxnSpPr>
          <p:cNvPr id="83" name="Straight Connector 82">
            <a:extLst>
              <a:ext uri="{FF2B5EF4-FFF2-40B4-BE49-F238E27FC236}">
                <a16:creationId xmlns:a16="http://schemas.microsoft.com/office/drawing/2014/main" xmlns="" id="{46BC99CA-2BD2-4E45-B877-45511AFACC45}"/>
              </a:ext>
            </a:extLst>
          </p:cNvPr>
          <p:cNvCxnSpPr>
            <a:cxnSpLocks/>
          </p:cNvCxnSpPr>
          <p:nvPr/>
        </p:nvCxnSpPr>
        <p:spPr bwMode="auto">
          <a:xfrm>
            <a:off x="6667798" y="4981594"/>
            <a:ext cx="5071884" cy="0"/>
          </a:xfrm>
          <a:prstGeom prst="line">
            <a:avLst/>
          </a:prstGeom>
          <a:noFill/>
          <a:ln w="28575" cap="flat" cmpd="sng" algn="ctr">
            <a:solidFill>
              <a:schemeClr val="bg1"/>
            </a:solidFill>
            <a:prstDash val="solid"/>
            <a:round/>
            <a:headEnd type="none" w="med" len="med"/>
            <a:tailEnd type="none" w="med" len="med"/>
          </a:ln>
          <a:effectLst/>
        </p:spPr>
      </p:cxnSp>
      <p:cxnSp>
        <p:nvCxnSpPr>
          <p:cNvPr id="84" name="Straight Connector 83">
            <a:extLst>
              <a:ext uri="{FF2B5EF4-FFF2-40B4-BE49-F238E27FC236}">
                <a16:creationId xmlns:a16="http://schemas.microsoft.com/office/drawing/2014/main" xmlns="" id="{7355C065-B607-B14C-B026-EB5C15B7E516}"/>
              </a:ext>
            </a:extLst>
          </p:cNvPr>
          <p:cNvCxnSpPr>
            <a:cxnSpLocks/>
          </p:cNvCxnSpPr>
          <p:nvPr/>
        </p:nvCxnSpPr>
        <p:spPr bwMode="auto">
          <a:xfrm flipV="1">
            <a:off x="6677821" y="2298685"/>
            <a:ext cx="0" cy="2692958"/>
          </a:xfrm>
          <a:prstGeom prst="line">
            <a:avLst/>
          </a:prstGeom>
          <a:noFill/>
          <a:ln w="28575" cap="flat" cmpd="sng" algn="ctr">
            <a:solidFill>
              <a:schemeClr val="bg1"/>
            </a:solidFill>
            <a:prstDash val="solid"/>
            <a:round/>
            <a:headEnd type="none" w="med" len="med"/>
            <a:tailEnd type="none" w="med" len="med"/>
          </a:ln>
          <a:effectLst/>
        </p:spPr>
      </p:cxnSp>
      <p:cxnSp>
        <p:nvCxnSpPr>
          <p:cNvPr id="85" name="Straight Connector 84">
            <a:extLst>
              <a:ext uri="{FF2B5EF4-FFF2-40B4-BE49-F238E27FC236}">
                <a16:creationId xmlns:a16="http://schemas.microsoft.com/office/drawing/2014/main" xmlns="" id="{53C1AA79-424D-BD4B-A02C-4FFB04EDBA23}"/>
              </a:ext>
            </a:extLst>
          </p:cNvPr>
          <p:cNvCxnSpPr>
            <a:cxnSpLocks/>
          </p:cNvCxnSpPr>
          <p:nvPr/>
        </p:nvCxnSpPr>
        <p:spPr bwMode="auto">
          <a:xfrm>
            <a:off x="6607657" y="2308733"/>
            <a:ext cx="63850" cy="0"/>
          </a:xfrm>
          <a:prstGeom prst="line">
            <a:avLst/>
          </a:prstGeom>
          <a:noFill/>
          <a:ln w="28575" cap="flat" cmpd="sng" algn="ctr">
            <a:solidFill>
              <a:schemeClr val="bg1"/>
            </a:solidFill>
            <a:prstDash val="solid"/>
            <a:round/>
            <a:headEnd type="none" w="med" len="med"/>
            <a:tailEnd type="none" w="med" len="med"/>
          </a:ln>
          <a:effectLst/>
        </p:spPr>
      </p:cxnSp>
      <p:cxnSp>
        <p:nvCxnSpPr>
          <p:cNvPr id="86" name="Straight Connector 85">
            <a:extLst>
              <a:ext uri="{FF2B5EF4-FFF2-40B4-BE49-F238E27FC236}">
                <a16:creationId xmlns:a16="http://schemas.microsoft.com/office/drawing/2014/main" xmlns="" id="{F0A56757-DA1B-B345-B2AC-8DE959F76AFC}"/>
              </a:ext>
            </a:extLst>
          </p:cNvPr>
          <p:cNvCxnSpPr>
            <a:cxnSpLocks/>
          </p:cNvCxnSpPr>
          <p:nvPr/>
        </p:nvCxnSpPr>
        <p:spPr bwMode="auto">
          <a:xfrm>
            <a:off x="6607657" y="2576019"/>
            <a:ext cx="63850" cy="0"/>
          </a:xfrm>
          <a:prstGeom prst="line">
            <a:avLst/>
          </a:prstGeom>
          <a:noFill/>
          <a:ln w="28575" cap="flat" cmpd="sng" algn="ctr">
            <a:solidFill>
              <a:schemeClr val="bg1"/>
            </a:solidFill>
            <a:prstDash val="solid"/>
            <a:round/>
            <a:headEnd type="none" w="med" len="med"/>
            <a:tailEnd type="none" w="med" len="med"/>
          </a:ln>
          <a:effectLst/>
        </p:spPr>
      </p:cxnSp>
      <p:cxnSp>
        <p:nvCxnSpPr>
          <p:cNvPr id="87" name="Straight Connector 86">
            <a:extLst>
              <a:ext uri="{FF2B5EF4-FFF2-40B4-BE49-F238E27FC236}">
                <a16:creationId xmlns:a16="http://schemas.microsoft.com/office/drawing/2014/main" xmlns="" id="{43E40812-1A21-EC48-A190-3D81BA496FA9}"/>
              </a:ext>
            </a:extLst>
          </p:cNvPr>
          <p:cNvCxnSpPr>
            <a:cxnSpLocks/>
          </p:cNvCxnSpPr>
          <p:nvPr/>
        </p:nvCxnSpPr>
        <p:spPr bwMode="auto">
          <a:xfrm>
            <a:off x="6607657" y="2843305"/>
            <a:ext cx="63850" cy="0"/>
          </a:xfrm>
          <a:prstGeom prst="line">
            <a:avLst/>
          </a:prstGeom>
          <a:noFill/>
          <a:ln w="28575" cap="flat" cmpd="sng" algn="ctr">
            <a:solidFill>
              <a:schemeClr val="bg1"/>
            </a:solidFill>
            <a:prstDash val="solid"/>
            <a:round/>
            <a:headEnd type="none" w="med" len="med"/>
            <a:tailEnd type="none" w="med" len="med"/>
          </a:ln>
          <a:effectLst/>
        </p:spPr>
      </p:cxnSp>
      <p:cxnSp>
        <p:nvCxnSpPr>
          <p:cNvPr id="88" name="Straight Connector 87">
            <a:extLst>
              <a:ext uri="{FF2B5EF4-FFF2-40B4-BE49-F238E27FC236}">
                <a16:creationId xmlns:a16="http://schemas.microsoft.com/office/drawing/2014/main" xmlns="" id="{39044ABB-8F1A-BE45-8067-F73E29046282}"/>
              </a:ext>
            </a:extLst>
          </p:cNvPr>
          <p:cNvCxnSpPr>
            <a:cxnSpLocks/>
          </p:cNvCxnSpPr>
          <p:nvPr/>
        </p:nvCxnSpPr>
        <p:spPr bwMode="auto">
          <a:xfrm>
            <a:off x="6607657" y="3110591"/>
            <a:ext cx="63850" cy="0"/>
          </a:xfrm>
          <a:prstGeom prst="line">
            <a:avLst/>
          </a:prstGeom>
          <a:noFill/>
          <a:ln w="28575" cap="flat" cmpd="sng" algn="ctr">
            <a:solidFill>
              <a:schemeClr val="bg1"/>
            </a:solidFill>
            <a:prstDash val="solid"/>
            <a:round/>
            <a:headEnd type="none" w="med" len="med"/>
            <a:tailEnd type="none" w="med" len="med"/>
          </a:ln>
          <a:effectLst/>
        </p:spPr>
      </p:cxnSp>
      <p:cxnSp>
        <p:nvCxnSpPr>
          <p:cNvPr id="89" name="Straight Connector 88">
            <a:extLst>
              <a:ext uri="{FF2B5EF4-FFF2-40B4-BE49-F238E27FC236}">
                <a16:creationId xmlns:a16="http://schemas.microsoft.com/office/drawing/2014/main" xmlns="" id="{FB65F5DF-3823-D542-B92B-DB054C0F1B4E}"/>
              </a:ext>
            </a:extLst>
          </p:cNvPr>
          <p:cNvCxnSpPr>
            <a:cxnSpLocks/>
          </p:cNvCxnSpPr>
          <p:nvPr/>
        </p:nvCxnSpPr>
        <p:spPr bwMode="auto">
          <a:xfrm>
            <a:off x="6607657" y="3377877"/>
            <a:ext cx="63850" cy="0"/>
          </a:xfrm>
          <a:prstGeom prst="line">
            <a:avLst/>
          </a:prstGeom>
          <a:noFill/>
          <a:ln w="28575" cap="flat" cmpd="sng" algn="ctr">
            <a:solidFill>
              <a:schemeClr val="bg1"/>
            </a:solidFill>
            <a:prstDash val="solid"/>
            <a:round/>
            <a:headEnd type="none" w="med" len="med"/>
            <a:tailEnd type="none" w="med" len="med"/>
          </a:ln>
          <a:effectLst/>
        </p:spPr>
      </p:cxnSp>
      <p:cxnSp>
        <p:nvCxnSpPr>
          <p:cNvPr id="90" name="Straight Connector 89">
            <a:extLst>
              <a:ext uri="{FF2B5EF4-FFF2-40B4-BE49-F238E27FC236}">
                <a16:creationId xmlns:a16="http://schemas.microsoft.com/office/drawing/2014/main" xmlns="" id="{34D4DCC0-D582-F042-850D-6CB19FBDA3ED}"/>
              </a:ext>
            </a:extLst>
          </p:cNvPr>
          <p:cNvCxnSpPr>
            <a:cxnSpLocks/>
          </p:cNvCxnSpPr>
          <p:nvPr/>
        </p:nvCxnSpPr>
        <p:spPr bwMode="auto">
          <a:xfrm>
            <a:off x="6607657" y="3645163"/>
            <a:ext cx="63850" cy="0"/>
          </a:xfrm>
          <a:prstGeom prst="line">
            <a:avLst/>
          </a:prstGeom>
          <a:noFill/>
          <a:ln w="28575" cap="flat" cmpd="sng" algn="ctr">
            <a:solidFill>
              <a:schemeClr val="bg1"/>
            </a:solidFill>
            <a:prstDash val="solid"/>
            <a:round/>
            <a:headEnd type="none" w="med" len="med"/>
            <a:tailEnd type="none" w="med" len="med"/>
          </a:ln>
          <a:effectLst/>
        </p:spPr>
      </p:cxnSp>
      <p:cxnSp>
        <p:nvCxnSpPr>
          <p:cNvPr id="91" name="Straight Connector 90">
            <a:extLst>
              <a:ext uri="{FF2B5EF4-FFF2-40B4-BE49-F238E27FC236}">
                <a16:creationId xmlns:a16="http://schemas.microsoft.com/office/drawing/2014/main" xmlns="" id="{73EA0140-CD1A-B34D-8DFD-D0A301B5B7E4}"/>
              </a:ext>
            </a:extLst>
          </p:cNvPr>
          <p:cNvCxnSpPr>
            <a:cxnSpLocks/>
          </p:cNvCxnSpPr>
          <p:nvPr/>
        </p:nvCxnSpPr>
        <p:spPr bwMode="auto">
          <a:xfrm>
            <a:off x="6607657" y="3912449"/>
            <a:ext cx="63850" cy="0"/>
          </a:xfrm>
          <a:prstGeom prst="line">
            <a:avLst/>
          </a:prstGeom>
          <a:noFill/>
          <a:ln w="28575" cap="flat" cmpd="sng" algn="ctr">
            <a:solidFill>
              <a:schemeClr val="bg1"/>
            </a:solidFill>
            <a:prstDash val="solid"/>
            <a:round/>
            <a:headEnd type="none" w="med" len="med"/>
            <a:tailEnd type="none" w="med" len="med"/>
          </a:ln>
          <a:effectLst/>
        </p:spPr>
      </p:cxnSp>
      <p:cxnSp>
        <p:nvCxnSpPr>
          <p:cNvPr id="92" name="Straight Connector 91">
            <a:extLst>
              <a:ext uri="{FF2B5EF4-FFF2-40B4-BE49-F238E27FC236}">
                <a16:creationId xmlns:a16="http://schemas.microsoft.com/office/drawing/2014/main" xmlns="" id="{8D70D3DA-7B4A-4249-9408-3547280558D9}"/>
              </a:ext>
            </a:extLst>
          </p:cNvPr>
          <p:cNvCxnSpPr>
            <a:cxnSpLocks/>
          </p:cNvCxnSpPr>
          <p:nvPr/>
        </p:nvCxnSpPr>
        <p:spPr bwMode="auto">
          <a:xfrm>
            <a:off x="6607657" y="4179735"/>
            <a:ext cx="63850" cy="0"/>
          </a:xfrm>
          <a:prstGeom prst="line">
            <a:avLst/>
          </a:prstGeom>
          <a:noFill/>
          <a:ln w="28575" cap="flat" cmpd="sng" algn="ctr">
            <a:solidFill>
              <a:schemeClr val="bg1"/>
            </a:solidFill>
            <a:prstDash val="solid"/>
            <a:round/>
            <a:headEnd type="none" w="med" len="med"/>
            <a:tailEnd type="none" w="med" len="med"/>
          </a:ln>
          <a:effectLst/>
        </p:spPr>
      </p:cxnSp>
      <p:cxnSp>
        <p:nvCxnSpPr>
          <p:cNvPr id="93" name="Straight Connector 92">
            <a:extLst>
              <a:ext uri="{FF2B5EF4-FFF2-40B4-BE49-F238E27FC236}">
                <a16:creationId xmlns:a16="http://schemas.microsoft.com/office/drawing/2014/main" xmlns="" id="{E48530ED-483C-1C43-BB26-ED23D34FD3D5}"/>
              </a:ext>
            </a:extLst>
          </p:cNvPr>
          <p:cNvCxnSpPr>
            <a:cxnSpLocks/>
          </p:cNvCxnSpPr>
          <p:nvPr/>
        </p:nvCxnSpPr>
        <p:spPr bwMode="auto">
          <a:xfrm>
            <a:off x="6607657" y="4447021"/>
            <a:ext cx="63850" cy="0"/>
          </a:xfrm>
          <a:prstGeom prst="line">
            <a:avLst/>
          </a:prstGeom>
          <a:noFill/>
          <a:ln w="28575" cap="flat" cmpd="sng" algn="ctr">
            <a:solidFill>
              <a:schemeClr val="bg1"/>
            </a:solidFill>
            <a:prstDash val="solid"/>
            <a:round/>
            <a:headEnd type="none" w="med" len="med"/>
            <a:tailEnd type="none" w="med" len="med"/>
          </a:ln>
          <a:effectLst/>
        </p:spPr>
      </p:cxnSp>
      <p:cxnSp>
        <p:nvCxnSpPr>
          <p:cNvPr id="94" name="Straight Connector 93">
            <a:extLst>
              <a:ext uri="{FF2B5EF4-FFF2-40B4-BE49-F238E27FC236}">
                <a16:creationId xmlns:a16="http://schemas.microsoft.com/office/drawing/2014/main" xmlns="" id="{1C15EFFC-F7FF-0F49-81F0-CC631A093BEF}"/>
              </a:ext>
            </a:extLst>
          </p:cNvPr>
          <p:cNvCxnSpPr>
            <a:cxnSpLocks/>
          </p:cNvCxnSpPr>
          <p:nvPr/>
        </p:nvCxnSpPr>
        <p:spPr bwMode="auto">
          <a:xfrm>
            <a:off x="6607657" y="4714307"/>
            <a:ext cx="63850" cy="0"/>
          </a:xfrm>
          <a:prstGeom prst="line">
            <a:avLst/>
          </a:prstGeom>
          <a:noFill/>
          <a:ln w="28575" cap="flat" cmpd="sng" algn="ctr">
            <a:solidFill>
              <a:schemeClr val="bg1"/>
            </a:solidFill>
            <a:prstDash val="solid"/>
            <a:round/>
            <a:headEnd type="none" w="med" len="med"/>
            <a:tailEnd type="none" w="med" len="med"/>
          </a:ln>
          <a:effectLst/>
        </p:spPr>
      </p:cxnSp>
      <p:cxnSp>
        <p:nvCxnSpPr>
          <p:cNvPr id="95" name="Straight Connector 94">
            <a:extLst>
              <a:ext uri="{FF2B5EF4-FFF2-40B4-BE49-F238E27FC236}">
                <a16:creationId xmlns:a16="http://schemas.microsoft.com/office/drawing/2014/main" xmlns="" id="{2DFC5E81-897B-554A-A255-FF9E90A9192A}"/>
              </a:ext>
            </a:extLst>
          </p:cNvPr>
          <p:cNvCxnSpPr>
            <a:cxnSpLocks/>
          </p:cNvCxnSpPr>
          <p:nvPr/>
        </p:nvCxnSpPr>
        <p:spPr bwMode="auto">
          <a:xfrm>
            <a:off x="6607657" y="4981594"/>
            <a:ext cx="63850" cy="0"/>
          </a:xfrm>
          <a:prstGeom prst="line">
            <a:avLst/>
          </a:prstGeom>
          <a:noFill/>
          <a:ln w="28575" cap="flat" cmpd="sng" algn="ctr">
            <a:solidFill>
              <a:schemeClr val="bg1"/>
            </a:solidFill>
            <a:prstDash val="solid"/>
            <a:round/>
            <a:headEnd type="none" w="med" len="med"/>
            <a:tailEnd type="none" w="med" len="med"/>
          </a:ln>
          <a:effectLst/>
        </p:spPr>
      </p:cxnSp>
      <p:cxnSp>
        <p:nvCxnSpPr>
          <p:cNvPr id="96" name="Straight Connector 95">
            <a:extLst>
              <a:ext uri="{FF2B5EF4-FFF2-40B4-BE49-F238E27FC236}">
                <a16:creationId xmlns:a16="http://schemas.microsoft.com/office/drawing/2014/main" xmlns="" id="{C1E220A2-0C2E-4840-9993-5326BBF3AA60}"/>
              </a:ext>
            </a:extLst>
          </p:cNvPr>
          <p:cNvCxnSpPr>
            <a:cxnSpLocks/>
          </p:cNvCxnSpPr>
          <p:nvPr/>
        </p:nvCxnSpPr>
        <p:spPr bwMode="auto">
          <a:xfrm>
            <a:off x="6677821" y="4981594"/>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97" name="Straight Connector 96">
            <a:extLst>
              <a:ext uri="{FF2B5EF4-FFF2-40B4-BE49-F238E27FC236}">
                <a16:creationId xmlns:a16="http://schemas.microsoft.com/office/drawing/2014/main" xmlns="" id="{0E5E1BB2-0149-C54C-8F21-9F1F05CE324E}"/>
              </a:ext>
            </a:extLst>
          </p:cNvPr>
          <p:cNvCxnSpPr>
            <a:cxnSpLocks/>
          </p:cNvCxnSpPr>
          <p:nvPr/>
        </p:nvCxnSpPr>
        <p:spPr bwMode="auto">
          <a:xfrm>
            <a:off x="7013978" y="4981594"/>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98" name="Straight Connector 97">
            <a:extLst>
              <a:ext uri="{FF2B5EF4-FFF2-40B4-BE49-F238E27FC236}">
                <a16:creationId xmlns:a16="http://schemas.microsoft.com/office/drawing/2014/main" xmlns="" id="{9FE86522-E0CF-EF42-9189-5FD76B188CD1}"/>
              </a:ext>
            </a:extLst>
          </p:cNvPr>
          <p:cNvCxnSpPr>
            <a:cxnSpLocks/>
          </p:cNvCxnSpPr>
          <p:nvPr/>
        </p:nvCxnSpPr>
        <p:spPr bwMode="auto">
          <a:xfrm>
            <a:off x="7350135" y="4981594"/>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99" name="Straight Connector 98">
            <a:extLst>
              <a:ext uri="{FF2B5EF4-FFF2-40B4-BE49-F238E27FC236}">
                <a16:creationId xmlns:a16="http://schemas.microsoft.com/office/drawing/2014/main" xmlns="" id="{844E9F18-5366-B241-BC08-867E85450280}"/>
              </a:ext>
            </a:extLst>
          </p:cNvPr>
          <p:cNvCxnSpPr>
            <a:cxnSpLocks/>
          </p:cNvCxnSpPr>
          <p:nvPr/>
        </p:nvCxnSpPr>
        <p:spPr bwMode="auto">
          <a:xfrm>
            <a:off x="7686293" y="4981594"/>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00" name="Straight Connector 99">
            <a:extLst>
              <a:ext uri="{FF2B5EF4-FFF2-40B4-BE49-F238E27FC236}">
                <a16:creationId xmlns:a16="http://schemas.microsoft.com/office/drawing/2014/main" xmlns="" id="{E8FB06FE-6032-3C4B-92D0-820CEAB8FC07}"/>
              </a:ext>
            </a:extLst>
          </p:cNvPr>
          <p:cNvCxnSpPr>
            <a:cxnSpLocks/>
          </p:cNvCxnSpPr>
          <p:nvPr/>
        </p:nvCxnSpPr>
        <p:spPr bwMode="auto">
          <a:xfrm>
            <a:off x="8022450" y="4981594"/>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01" name="Straight Connector 100">
            <a:extLst>
              <a:ext uri="{FF2B5EF4-FFF2-40B4-BE49-F238E27FC236}">
                <a16:creationId xmlns:a16="http://schemas.microsoft.com/office/drawing/2014/main" xmlns="" id="{ED8256C8-B64D-7D4F-A3EB-E6AB32EFF09F}"/>
              </a:ext>
            </a:extLst>
          </p:cNvPr>
          <p:cNvCxnSpPr>
            <a:cxnSpLocks/>
          </p:cNvCxnSpPr>
          <p:nvPr/>
        </p:nvCxnSpPr>
        <p:spPr bwMode="auto">
          <a:xfrm>
            <a:off x="8358607" y="4981594"/>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02" name="Straight Connector 101">
            <a:extLst>
              <a:ext uri="{FF2B5EF4-FFF2-40B4-BE49-F238E27FC236}">
                <a16:creationId xmlns:a16="http://schemas.microsoft.com/office/drawing/2014/main" xmlns="" id="{B1EDB608-5525-A14D-83C1-E6D048330525}"/>
              </a:ext>
            </a:extLst>
          </p:cNvPr>
          <p:cNvCxnSpPr>
            <a:cxnSpLocks/>
          </p:cNvCxnSpPr>
          <p:nvPr/>
        </p:nvCxnSpPr>
        <p:spPr bwMode="auto">
          <a:xfrm>
            <a:off x="8694765" y="4981594"/>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03" name="Straight Connector 102">
            <a:extLst>
              <a:ext uri="{FF2B5EF4-FFF2-40B4-BE49-F238E27FC236}">
                <a16:creationId xmlns:a16="http://schemas.microsoft.com/office/drawing/2014/main" xmlns="" id="{66EAE63A-B6B7-D44D-A260-733AAC9A484A}"/>
              </a:ext>
            </a:extLst>
          </p:cNvPr>
          <p:cNvCxnSpPr>
            <a:cxnSpLocks/>
          </p:cNvCxnSpPr>
          <p:nvPr/>
        </p:nvCxnSpPr>
        <p:spPr bwMode="auto">
          <a:xfrm>
            <a:off x="9030922" y="4981594"/>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04" name="Straight Connector 103">
            <a:extLst>
              <a:ext uri="{FF2B5EF4-FFF2-40B4-BE49-F238E27FC236}">
                <a16:creationId xmlns:a16="http://schemas.microsoft.com/office/drawing/2014/main" xmlns="" id="{C9448349-A46C-844F-BA1B-EF59031FCC64}"/>
              </a:ext>
            </a:extLst>
          </p:cNvPr>
          <p:cNvCxnSpPr>
            <a:cxnSpLocks/>
          </p:cNvCxnSpPr>
          <p:nvPr/>
        </p:nvCxnSpPr>
        <p:spPr bwMode="auto">
          <a:xfrm>
            <a:off x="9367079" y="4981594"/>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05" name="Straight Connector 104">
            <a:extLst>
              <a:ext uri="{FF2B5EF4-FFF2-40B4-BE49-F238E27FC236}">
                <a16:creationId xmlns:a16="http://schemas.microsoft.com/office/drawing/2014/main" xmlns="" id="{C26C4D98-82ED-CF4B-A759-91CBCE77AC4F}"/>
              </a:ext>
            </a:extLst>
          </p:cNvPr>
          <p:cNvCxnSpPr>
            <a:cxnSpLocks/>
          </p:cNvCxnSpPr>
          <p:nvPr/>
        </p:nvCxnSpPr>
        <p:spPr bwMode="auto">
          <a:xfrm>
            <a:off x="9703236" y="4981594"/>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06" name="Straight Connector 105">
            <a:extLst>
              <a:ext uri="{FF2B5EF4-FFF2-40B4-BE49-F238E27FC236}">
                <a16:creationId xmlns:a16="http://schemas.microsoft.com/office/drawing/2014/main" xmlns="" id="{0D58F0CD-1023-4D4E-B099-F224FA2488FC}"/>
              </a:ext>
            </a:extLst>
          </p:cNvPr>
          <p:cNvCxnSpPr>
            <a:cxnSpLocks/>
          </p:cNvCxnSpPr>
          <p:nvPr/>
        </p:nvCxnSpPr>
        <p:spPr bwMode="auto">
          <a:xfrm>
            <a:off x="10039394" y="4981594"/>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07" name="Straight Connector 106">
            <a:extLst>
              <a:ext uri="{FF2B5EF4-FFF2-40B4-BE49-F238E27FC236}">
                <a16:creationId xmlns:a16="http://schemas.microsoft.com/office/drawing/2014/main" xmlns="" id="{E1BB09EA-C582-DA48-8584-296F0C0B3FA0}"/>
              </a:ext>
            </a:extLst>
          </p:cNvPr>
          <p:cNvCxnSpPr>
            <a:cxnSpLocks/>
          </p:cNvCxnSpPr>
          <p:nvPr/>
        </p:nvCxnSpPr>
        <p:spPr bwMode="auto">
          <a:xfrm>
            <a:off x="10375551" y="4981594"/>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08" name="Straight Connector 107">
            <a:extLst>
              <a:ext uri="{FF2B5EF4-FFF2-40B4-BE49-F238E27FC236}">
                <a16:creationId xmlns:a16="http://schemas.microsoft.com/office/drawing/2014/main" xmlns="" id="{9D5ED1B0-489B-BE48-81ED-85E318CF0C29}"/>
              </a:ext>
            </a:extLst>
          </p:cNvPr>
          <p:cNvCxnSpPr>
            <a:cxnSpLocks/>
          </p:cNvCxnSpPr>
          <p:nvPr/>
        </p:nvCxnSpPr>
        <p:spPr bwMode="auto">
          <a:xfrm>
            <a:off x="10711708" y="4981594"/>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09" name="Straight Connector 108">
            <a:extLst>
              <a:ext uri="{FF2B5EF4-FFF2-40B4-BE49-F238E27FC236}">
                <a16:creationId xmlns:a16="http://schemas.microsoft.com/office/drawing/2014/main" xmlns="" id="{E8C26AD2-01EA-4F4B-95F2-E36E9E864584}"/>
              </a:ext>
            </a:extLst>
          </p:cNvPr>
          <p:cNvCxnSpPr>
            <a:cxnSpLocks/>
          </p:cNvCxnSpPr>
          <p:nvPr/>
        </p:nvCxnSpPr>
        <p:spPr bwMode="auto">
          <a:xfrm>
            <a:off x="11047866" y="4981594"/>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10" name="Straight Connector 109">
            <a:extLst>
              <a:ext uri="{FF2B5EF4-FFF2-40B4-BE49-F238E27FC236}">
                <a16:creationId xmlns:a16="http://schemas.microsoft.com/office/drawing/2014/main" xmlns="" id="{1619FFAB-C512-204B-9657-15AEF6300F43}"/>
              </a:ext>
            </a:extLst>
          </p:cNvPr>
          <p:cNvCxnSpPr>
            <a:cxnSpLocks/>
          </p:cNvCxnSpPr>
          <p:nvPr/>
        </p:nvCxnSpPr>
        <p:spPr bwMode="auto">
          <a:xfrm>
            <a:off x="11384023" y="4981594"/>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11" name="Straight Connector 110">
            <a:extLst>
              <a:ext uri="{FF2B5EF4-FFF2-40B4-BE49-F238E27FC236}">
                <a16:creationId xmlns:a16="http://schemas.microsoft.com/office/drawing/2014/main" xmlns="" id="{25419F39-C504-8C4A-B13E-9E2B7A962B20}"/>
              </a:ext>
            </a:extLst>
          </p:cNvPr>
          <p:cNvCxnSpPr>
            <a:cxnSpLocks/>
          </p:cNvCxnSpPr>
          <p:nvPr/>
        </p:nvCxnSpPr>
        <p:spPr bwMode="auto">
          <a:xfrm>
            <a:off x="11720184" y="4981594"/>
            <a:ext cx="0" cy="64008"/>
          </a:xfrm>
          <a:prstGeom prst="line">
            <a:avLst/>
          </a:prstGeom>
          <a:noFill/>
          <a:ln w="28575" cap="flat" cmpd="sng" algn="ctr">
            <a:solidFill>
              <a:schemeClr val="bg1"/>
            </a:solidFill>
            <a:prstDash val="solid"/>
            <a:round/>
            <a:headEnd type="none" w="med" len="med"/>
            <a:tailEnd type="none" w="med" len="med"/>
          </a:ln>
          <a:effectLst/>
        </p:spPr>
      </p:cxnSp>
      <p:sp>
        <p:nvSpPr>
          <p:cNvPr id="112" name="TextBox 111">
            <a:extLst>
              <a:ext uri="{FF2B5EF4-FFF2-40B4-BE49-F238E27FC236}">
                <a16:creationId xmlns:a16="http://schemas.microsoft.com/office/drawing/2014/main" xmlns="" id="{8EC06E4A-CAD5-BC40-BB32-13153EE17CAE}"/>
              </a:ext>
            </a:extLst>
          </p:cNvPr>
          <p:cNvSpPr txBox="1"/>
          <p:nvPr/>
        </p:nvSpPr>
        <p:spPr bwMode="auto">
          <a:xfrm>
            <a:off x="6136550" y="2137149"/>
            <a:ext cx="5182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rtl="0" eaLnBrk="0" fontAlgn="base" hangingPunct="0">
              <a:spcBef>
                <a:spcPct val="50000"/>
              </a:spcBef>
              <a:spcAft>
                <a:spcPct val="0"/>
              </a:spcAft>
            </a:pPr>
            <a:r>
              <a:rPr lang="en-US" sz="1600" dirty="0">
                <a:solidFill>
                  <a:srgbClr val="000000"/>
                </a:solidFill>
                <a:latin typeface="Calibri" panose="020F0502020204030204" pitchFamily="34" charset="0"/>
                <a:cs typeface="Arial" panose="020B0604020202020204" pitchFamily="34" charset="0"/>
              </a:rPr>
              <a:t>100</a:t>
            </a:r>
          </a:p>
        </p:txBody>
      </p:sp>
      <p:sp>
        <p:nvSpPr>
          <p:cNvPr id="113" name="TextBox 112">
            <a:extLst>
              <a:ext uri="{FF2B5EF4-FFF2-40B4-BE49-F238E27FC236}">
                <a16:creationId xmlns:a16="http://schemas.microsoft.com/office/drawing/2014/main" xmlns="" id="{37F5C6C4-E4CF-3346-B0AC-0B6505A4AD03}"/>
              </a:ext>
            </a:extLst>
          </p:cNvPr>
          <p:cNvSpPr txBox="1"/>
          <p:nvPr/>
        </p:nvSpPr>
        <p:spPr bwMode="auto">
          <a:xfrm>
            <a:off x="6136550" y="2403288"/>
            <a:ext cx="5182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rtl="0" eaLnBrk="0" fontAlgn="base" hangingPunct="0">
              <a:spcBef>
                <a:spcPct val="50000"/>
              </a:spcBef>
              <a:spcAft>
                <a:spcPct val="0"/>
              </a:spcAft>
            </a:pPr>
            <a:r>
              <a:rPr lang="en-US" sz="1600" dirty="0">
                <a:solidFill>
                  <a:srgbClr val="000000"/>
                </a:solidFill>
                <a:latin typeface="Calibri" panose="020F0502020204030204" pitchFamily="34" charset="0"/>
                <a:cs typeface="Arial" panose="020B0604020202020204" pitchFamily="34" charset="0"/>
              </a:rPr>
              <a:t>90</a:t>
            </a:r>
          </a:p>
        </p:txBody>
      </p:sp>
      <p:sp>
        <p:nvSpPr>
          <p:cNvPr id="114" name="TextBox 113">
            <a:extLst>
              <a:ext uri="{FF2B5EF4-FFF2-40B4-BE49-F238E27FC236}">
                <a16:creationId xmlns:a16="http://schemas.microsoft.com/office/drawing/2014/main" xmlns="" id="{A951BA87-2F4C-9F45-9530-03C87F564A6D}"/>
              </a:ext>
            </a:extLst>
          </p:cNvPr>
          <p:cNvSpPr txBox="1"/>
          <p:nvPr/>
        </p:nvSpPr>
        <p:spPr bwMode="auto">
          <a:xfrm>
            <a:off x="6136550" y="2669427"/>
            <a:ext cx="5182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rtl="0" eaLnBrk="0" fontAlgn="base" hangingPunct="0">
              <a:spcBef>
                <a:spcPct val="50000"/>
              </a:spcBef>
              <a:spcAft>
                <a:spcPct val="0"/>
              </a:spcAft>
            </a:pPr>
            <a:r>
              <a:rPr lang="en-US" sz="1600" dirty="0">
                <a:solidFill>
                  <a:srgbClr val="000000"/>
                </a:solidFill>
                <a:latin typeface="Calibri" panose="020F0502020204030204" pitchFamily="34" charset="0"/>
                <a:cs typeface="Arial" panose="020B0604020202020204" pitchFamily="34" charset="0"/>
              </a:rPr>
              <a:t>80</a:t>
            </a:r>
          </a:p>
        </p:txBody>
      </p:sp>
      <p:sp>
        <p:nvSpPr>
          <p:cNvPr id="115" name="TextBox 114">
            <a:extLst>
              <a:ext uri="{FF2B5EF4-FFF2-40B4-BE49-F238E27FC236}">
                <a16:creationId xmlns:a16="http://schemas.microsoft.com/office/drawing/2014/main" xmlns="" id="{01E3A6A5-1807-EF47-9346-9311770805FF}"/>
              </a:ext>
            </a:extLst>
          </p:cNvPr>
          <p:cNvSpPr txBox="1"/>
          <p:nvPr/>
        </p:nvSpPr>
        <p:spPr bwMode="auto">
          <a:xfrm>
            <a:off x="6136550" y="2935566"/>
            <a:ext cx="5182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rtl="0" eaLnBrk="0" fontAlgn="base" hangingPunct="0">
              <a:spcBef>
                <a:spcPct val="50000"/>
              </a:spcBef>
              <a:spcAft>
                <a:spcPct val="0"/>
              </a:spcAft>
            </a:pPr>
            <a:r>
              <a:rPr lang="en-US" sz="1600" dirty="0">
                <a:solidFill>
                  <a:srgbClr val="000000"/>
                </a:solidFill>
                <a:latin typeface="Calibri" panose="020F0502020204030204" pitchFamily="34" charset="0"/>
                <a:cs typeface="Arial" panose="020B0604020202020204" pitchFamily="34" charset="0"/>
              </a:rPr>
              <a:t>70</a:t>
            </a:r>
          </a:p>
        </p:txBody>
      </p:sp>
      <p:sp>
        <p:nvSpPr>
          <p:cNvPr id="116" name="TextBox 115">
            <a:extLst>
              <a:ext uri="{FF2B5EF4-FFF2-40B4-BE49-F238E27FC236}">
                <a16:creationId xmlns:a16="http://schemas.microsoft.com/office/drawing/2014/main" xmlns="" id="{2E1E8966-E058-6D40-8644-6397D6BA3E5A}"/>
              </a:ext>
            </a:extLst>
          </p:cNvPr>
          <p:cNvSpPr txBox="1"/>
          <p:nvPr/>
        </p:nvSpPr>
        <p:spPr bwMode="auto">
          <a:xfrm>
            <a:off x="6136550" y="3201705"/>
            <a:ext cx="5182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rtl="0" eaLnBrk="0" fontAlgn="base" hangingPunct="0">
              <a:spcBef>
                <a:spcPct val="50000"/>
              </a:spcBef>
              <a:spcAft>
                <a:spcPct val="0"/>
              </a:spcAft>
            </a:pPr>
            <a:r>
              <a:rPr lang="en-US" sz="1600" dirty="0">
                <a:solidFill>
                  <a:srgbClr val="000000"/>
                </a:solidFill>
                <a:latin typeface="Calibri" panose="020F0502020204030204" pitchFamily="34" charset="0"/>
                <a:cs typeface="Arial" panose="020B0604020202020204" pitchFamily="34" charset="0"/>
              </a:rPr>
              <a:t>60</a:t>
            </a:r>
          </a:p>
        </p:txBody>
      </p:sp>
      <p:sp>
        <p:nvSpPr>
          <p:cNvPr id="117" name="TextBox 116">
            <a:extLst>
              <a:ext uri="{FF2B5EF4-FFF2-40B4-BE49-F238E27FC236}">
                <a16:creationId xmlns:a16="http://schemas.microsoft.com/office/drawing/2014/main" xmlns="" id="{A00B3378-B67A-EA4C-B24B-E9C1AED296F9}"/>
              </a:ext>
            </a:extLst>
          </p:cNvPr>
          <p:cNvSpPr txBox="1"/>
          <p:nvPr/>
        </p:nvSpPr>
        <p:spPr bwMode="auto">
          <a:xfrm>
            <a:off x="6136550" y="3467844"/>
            <a:ext cx="5182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rtl="0" eaLnBrk="0" fontAlgn="base" hangingPunct="0">
              <a:spcBef>
                <a:spcPct val="50000"/>
              </a:spcBef>
              <a:spcAft>
                <a:spcPct val="0"/>
              </a:spcAft>
            </a:pPr>
            <a:r>
              <a:rPr lang="en-US" sz="1600" dirty="0">
                <a:solidFill>
                  <a:srgbClr val="000000"/>
                </a:solidFill>
                <a:latin typeface="Calibri" panose="020F0502020204030204" pitchFamily="34" charset="0"/>
                <a:cs typeface="Arial" panose="020B0604020202020204" pitchFamily="34" charset="0"/>
              </a:rPr>
              <a:t>50</a:t>
            </a:r>
          </a:p>
        </p:txBody>
      </p:sp>
      <p:sp>
        <p:nvSpPr>
          <p:cNvPr id="118" name="TextBox 117">
            <a:extLst>
              <a:ext uri="{FF2B5EF4-FFF2-40B4-BE49-F238E27FC236}">
                <a16:creationId xmlns:a16="http://schemas.microsoft.com/office/drawing/2014/main" xmlns="" id="{9C7A3CBC-5F73-C141-97D8-EADFA4675B36}"/>
              </a:ext>
            </a:extLst>
          </p:cNvPr>
          <p:cNvSpPr txBox="1"/>
          <p:nvPr/>
        </p:nvSpPr>
        <p:spPr bwMode="auto">
          <a:xfrm>
            <a:off x="6136550" y="3733983"/>
            <a:ext cx="5182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rtl="0" eaLnBrk="0" fontAlgn="base" hangingPunct="0">
              <a:spcBef>
                <a:spcPct val="50000"/>
              </a:spcBef>
              <a:spcAft>
                <a:spcPct val="0"/>
              </a:spcAft>
            </a:pPr>
            <a:r>
              <a:rPr lang="en-US" sz="1600" dirty="0">
                <a:solidFill>
                  <a:srgbClr val="000000"/>
                </a:solidFill>
                <a:latin typeface="Calibri" panose="020F0502020204030204" pitchFamily="34" charset="0"/>
                <a:cs typeface="Arial" panose="020B0604020202020204" pitchFamily="34" charset="0"/>
              </a:rPr>
              <a:t>40</a:t>
            </a:r>
          </a:p>
        </p:txBody>
      </p:sp>
      <p:sp>
        <p:nvSpPr>
          <p:cNvPr id="119" name="TextBox 118">
            <a:extLst>
              <a:ext uri="{FF2B5EF4-FFF2-40B4-BE49-F238E27FC236}">
                <a16:creationId xmlns:a16="http://schemas.microsoft.com/office/drawing/2014/main" xmlns="" id="{811A8F1A-9ECD-5F45-A476-9B853982CCB8}"/>
              </a:ext>
            </a:extLst>
          </p:cNvPr>
          <p:cNvSpPr txBox="1"/>
          <p:nvPr/>
        </p:nvSpPr>
        <p:spPr bwMode="auto">
          <a:xfrm>
            <a:off x="6136550" y="4000122"/>
            <a:ext cx="5182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rtl="0" eaLnBrk="0" fontAlgn="base" hangingPunct="0">
              <a:spcBef>
                <a:spcPct val="50000"/>
              </a:spcBef>
              <a:spcAft>
                <a:spcPct val="0"/>
              </a:spcAft>
            </a:pPr>
            <a:r>
              <a:rPr lang="en-US" sz="1600" dirty="0">
                <a:solidFill>
                  <a:srgbClr val="000000"/>
                </a:solidFill>
                <a:latin typeface="Calibri" panose="020F0502020204030204" pitchFamily="34" charset="0"/>
                <a:cs typeface="Arial" panose="020B0604020202020204" pitchFamily="34" charset="0"/>
              </a:rPr>
              <a:t>30</a:t>
            </a:r>
          </a:p>
        </p:txBody>
      </p:sp>
      <p:sp>
        <p:nvSpPr>
          <p:cNvPr id="120" name="TextBox 119">
            <a:extLst>
              <a:ext uri="{FF2B5EF4-FFF2-40B4-BE49-F238E27FC236}">
                <a16:creationId xmlns:a16="http://schemas.microsoft.com/office/drawing/2014/main" xmlns="" id="{C265D230-04F1-014B-8CB0-4A4E9528270A}"/>
              </a:ext>
            </a:extLst>
          </p:cNvPr>
          <p:cNvSpPr txBox="1"/>
          <p:nvPr/>
        </p:nvSpPr>
        <p:spPr bwMode="auto">
          <a:xfrm>
            <a:off x="6136550" y="4266261"/>
            <a:ext cx="5182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rtl="0" eaLnBrk="0" fontAlgn="base" hangingPunct="0">
              <a:spcBef>
                <a:spcPct val="50000"/>
              </a:spcBef>
              <a:spcAft>
                <a:spcPct val="0"/>
              </a:spcAft>
            </a:pPr>
            <a:r>
              <a:rPr lang="en-US" sz="1600" dirty="0">
                <a:solidFill>
                  <a:srgbClr val="000000"/>
                </a:solidFill>
                <a:latin typeface="Calibri" panose="020F0502020204030204" pitchFamily="34" charset="0"/>
                <a:cs typeface="Arial" panose="020B0604020202020204" pitchFamily="34" charset="0"/>
              </a:rPr>
              <a:t>20</a:t>
            </a:r>
          </a:p>
        </p:txBody>
      </p:sp>
      <p:sp>
        <p:nvSpPr>
          <p:cNvPr id="121" name="TextBox 120">
            <a:extLst>
              <a:ext uri="{FF2B5EF4-FFF2-40B4-BE49-F238E27FC236}">
                <a16:creationId xmlns:a16="http://schemas.microsoft.com/office/drawing/2014/main" xmlns="" id="{6BC90654-AA05-CE46-8538-FA4556147925}"/>
              </a:ext>
            </a:extLst>
          </p:cNvPr>
          <p:cNvSpPr txBox="1"/>
          <p:nvPr/>
        </p:nvSpPr>
        <p:spPr bwMode="auto">
          <a:xfrm>
            <a:off x="6136550" y="4532400"/>
            <a:ext cx="5182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rtl="0" eaLnBrk="0" fontAlgn="base" hangingPunct="0">
              <a:spcBef>
                <a:spcPct val="50000"/>
              </a:spcBef>
              <a:spcAft>
                <a:spcPct val="0"/>
              </a:spcAft>
            </a:pPr>
            <a:r>
              <a:rPr lang="en-US" sz="1600" dirty="0">
                <a:solidFill>
                  <a:srgbClr val="000000"/>
                </a:solidFill>
                <a:latin typeface="Calibri" panose="020F0502020204030204" pitchFamily="34" charset="0"/>
                <a:cs typeface="Arial" panose="020B0604020202020204" pitchFamily="34" charset="0"/>
              </a:rPr>
              <a:t>10</a:t>
            </a:r>
          </a:p>
        </p:txBody>
      </p:sp>
      <p:sp>
        <p:nvSpPr>
          <p:cNvPr id="122" name="TextBox 121">
            <a:extLst>
              <a:ext uri="{FF2B5EF4-FFF2-40B4-BE49-F238E27FC236}">
                <a16:creationId xmlns:a16="http://schemas.microsoft.com/office/drawing/2014/main" xmlns="" id="{AC4FA2EC-784F-3948-898B-2F122B1608EE}"/>
              </a:ext>
            </a:extLst>
          </p:cNvPr>
          <p:cNvSpPr txBox="1"/>
          <p:nvPr/>
        </p:nvSpPr>
        <p:spPr bwMode="auto">
          <a:xfrm>
            <a:off x="6136550" y="4798539"/>
            <a:ext cx="5182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rtl="0" eaLnBrk="0" fontAlgn="base" hangingPunct="0">
              <a:spcBef>
                <a:spcPct val="50000"/>
              </a:spcBef>
              <a:spcAft>
                <a:spcPct val="0"/>
              </a:spcAft>
            </a:pPr>
            <a:r>
              <a:rPr lang="en-US" sz="1600" dirty="0">
                <a:solidFill>
                  <a:srgbClr val="000000"/>
                </a:solidFill>
                <a:latin typeface="Calibri" panose="020F0502020204030204" pitchFamily="34" charset="0"/>
                <a:cs typeface="Arial" panose="020B0604020202020204" pitchFamily="34" charset="0"/>
              </a:rPr>
              <a:t>0</a:t>
            </a:r>
          </a:p>
        </p:txBody>
      </p:sp>
      <p:sp>
        <p:nvSpPr>
          <p:cNvPr id="123" name="TextBox 122">
            <a:extLst>
              <a:ext uri="{FF2B5EF4-FFF2-40B4-BE49-F238E27FC236}">
                <a16:creationId xmlns:a16="http://schemas.microsoft.com/office/drawing/2014/main" xmlns="" id="{E9D3BF37-A758-1745-B4B9-F7E01B7F9F01}"/>
              </a:ext>
            </a:extLst>
          </p:cNvPr>
          <p:cNvSpPr txBox="1"/>
          <p:nvPr/>
        </p:nvSpPr>
        <p:spPr bwMode="auto">
          <a:xfrm rot="16200000">
            <a:off x="4797272" y="3526136"/>
            <a:ext cx="2724779" cy="337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rtl="0" eaLnBrk="0" fontAlgn="base" hangingPunct="0">
              <a:spcBef>
                <a:spcPct val="50000"/>
              </a:spcBef>
              <a:spcAft>
                <a:spcPct val="0"/>
              </a:spcAft>
            </a:pPr>
            <a:r>
              <a:rPr lang="en-US" sz="1600" b="1" dirty="0">
                <a:solidFill>
                  <a:srgbClr val="000000"/>
                </a:solidFill>
                <a:latin typeface="Calibri" panose="020F0502020204030204" pitchFamily="34" charset="0"/>
                <a:cs typeface="Arial" panose="020B0604020202020204" pitchFamily="34" charset="0"/>
              </a:rPr>
              <a:t>Overall Survival (%)</a:t>
            </a:r>
          </a:p>
        </p:txBody>
      </p:sp>
      <p:sp>
        <p:nvSpPr>
          <p:cNvPr id="124" name="TextBox 123">
            <a:extLst>
              <a:ext uri="{FF2B5EF4-FFF2-40B4-BE49-F238E27FC236}">
                <a16:creationId xmlns:a16="http://schemas.microsoft.com/office/drawing/2014/main" xmlns="" id="{1713EB4B-20BC-7846-8884-E2F119754147}"/>
              </a:ext>
            </a:extLst>
          </p:cNvPr>
          <p:cNvSpPr txBox="1"/>
          <p:nvPr/>
        </p:nvSpPr>
        <p:spPr bwMode="auto">
          <a:xfrm>
            <a:off x="6667798" y="5233359"/>
            <a:ext cx="505238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rtl="0" eaLnBrk="0" fontAlgn="base" hangingPunct="0">
              <a:spcBef>
                <a:spcPct val="50000"/>
              </a:spcBef>
              <a:spcAft>
                <a:spcPct val="0"/>
              </a:spcAft>
            </a:pPr>
            <a:r>
              <a:rPr lang="en-US" sz="1600" b="1" dirty="0">
                <a:solidFill>
                  <a:srgbClr val="000000"/>
                </a:solidFill>
                <a:latin typeface="Calibri" panose="020F0502020204030204" pitchFamily="34" charset="0"/>
                <a:cs typeface="Arial" panose="020B0604020202020204" pitchFamily="34" charset="0"/>
              </a:rPr>
              <a:t>Time, Mo</a:t>
            </a:r>
          </a:p>
        </p:txBody>
      </p:sp>
      <p:sp>
        <p:nvSpPr>
          <p:cNvPr id="125" name="TextBox 124">
            <a:extLst>
              <a:ext uri="{FF2B5EF4-FFF2-40B4-BE49-F238E27FC236}">
                <a16:creationId xmlns:a16="http://schemas.microsoft.com/office/drawing/2014/main" xmlns="" id="{2C703066-4534-424D-A6B8-8220A17DEA9B}"/>
              </a:ext>
            </a:extLst>
          </p:cNvPr>
          <p:cNvSpPr txBox="1"/>
          <p:nvPr/>
        </p:nvSpPr>
        <p:spPr bwMode="auto">
          <a:xfrm>
            <a:off x="7016498" y="4145058"/>
            <a:ext cx="203722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Bef>
                <a:spcPct val="50000"/>
              </a:spcBef>
              <a:spcAft>
                <a:spcPct val="0"/>
              </a:spcAft>
            </a:pPr>
            <a:r>
              <a:rPr lang="en-US" sz="1600" dirty="0">
                <a:solidFill>
                  <a:srgbClr val="000000"/>
                </a:solidFill>
                <a:latin typeface="Calibri" panose="020F0502020204030204" pitchFamily="34" charset="0"/>
                <a:cs typeface="Arial" panose="020B0604020202020204" pitchFamily="34" charset="0"/>
              </a:rPr>
              <a:t>Abemaciclib + ET</a:t>
            </a:r>
            <a:br>
              <a:rPr lang="en-US" sz="1600" dirty="0">
                <a:solidFill>
                  <a:srgbClr val="000000"/>
                </a:solidFill>
                <a:latin typeface="Calibri" panose="020F0502020204030204" pitchFamily="34" charset="0"/>
                <a:cs typeface="Arial" panose="020B0604020202020204" pitchFamily="34" charset="0"/>
              </a:rPr>
            </a:br>
            <a:r>
              <a:rPr lang="en-US" sz="1600" dirty="0">
                <a:solidFill>
                  <a:srgbClr val="000000"/>
                </a:solidFill>
                <a:latin typeface="Calibri" panose="020F0502020204030204" pitchFamily="34" charset="0"/>
                <a:cs typeface="Arial" panose="020B0604020202020204" pitchFamily="34" charset="0"/>
              </a:rPr>
              <a:t>ET</a:t>
            </a:r>
          </a:p>
        </p:txBody>
      </p:sp>
      <p:sp>
        <p:nvSpPr>
          <p:cNvPr id="126" name="TextBox 125">
            <a:extLst>
              <a:ext uri="{FF2B5EF4-FFF2-40B4-BE49-F238E27FC236}">
                <a16:creationId xmlns:a16="http://schemas.microsoft.com/office/drawing/2014/main" xmlns="" id="{2710C674-8C2D-C64E-AC7C-7ABD9887EEEE}"/>
              </a:ext>
            </a:extLst>
          </p:cNvPr>
          <p:cNvSpPr txBox="1"/>
          <p:nvPr/>
        </p:nvSpPr>
        <p:spPr bwMode="auto">
          <a:xfrm>
            <a:off x="6681571" y="4694116"/>
            <a:ext cx="26855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rtl="0" eaLnBrk="0" fontAlgn="base" hangingPunct="0">
              <a:spcBef>
                <a:spcPct val="50000"/>
              </a:spcBef>
              <a:spcAft>
                <a:spcPct val="0"/>
              </a:spcAft>
            </a:pPr>
            <a:r>
              <a:rPr lang="en-US" sz="1400" b="1" dirty="0">
                <a:solidFill>
                  <a:srgbClr val="FFFFFF"/>
                </a:solidFill>
                <a:latin typeface="Calibri" panose="020F0502020204030204" pitchFamily="34" charset="0"/>
                <a:cs typeface="Arial" panose="020B0604020202020204" pitchFamily="34" charset="0"/>
              </a:rPr>
              <a:t>Abemaciclib duration</a:t>
            </a:r>
          </a:p>
        </p:txBody>
      </p:sp>
      <p:sp>
        <p:nvSpPr>
          <p:cNvPr id="127" name="TextBox 126">
            <a:extLst>
              <a:ext uri="{FF2B5EF4-FFF2-40B4-BE49-F238E27FC236}">
                <a16:creationId xmlns:a16="http://schemas.microsoft.com/office/drawing/2014/main" xmlns="" id="{A85BBD8D-DED2-6940-85BD-1F65FD725C5C}"/>
              </a:ext>
            </a:extLst>
          </p:cNvPr>
          <p:cNvSpPr txBox="1"/>
          <p:nvPr/>
        </p:nvSpPr>
        <p:spPr bwMode="auto">
          <a:xfrm>
            <a:off x="11447157" y="4970204"/>
            <a:ext cx="5182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rtl="0" eaLnBrk="0" fontAlgn="base" hangingPunct="0">
              <a:spcBef>
                <a:spcPct val="50000"/>
              </a:spcBef>
              <a:spcAft>
                <a:spcPct val="0"/>
              </a:spcAft>
            </a:pPr>
            <a:r>
              <a:rPr lang="en-US" sz="1600" dirty="0">
                <a:solidFill>
                  <a:srgbClr val="000000"/>
                </a:solidFill>
                <a:latin typeface="Calibri" panose="020F0502020204030204" pitchFamily="34" charset="0"/>
                <a:cs typeface="Arial" panose="020B0604020202020204" pitchFamily="34" charset="0"/>
              </a:rPr>
              <a:t>45</a:t>
            </a:r>
          </a:p>
        </p:txBody>
      </p:sp>
      <p:sp>
        <p:nvSpPr>
          <p:cNvPr id="128" name="TextBox 127">
            <a:extLst>
              <a:ext uri="{FF2B5EF4-FFF2-40B4-BE49-F238E27FC236}">
                <a16:creationId xmlns:a16="http://schemas.microsoft.com/office/drawing/2014/main" xmlns="" id="{E2E27F87-5828-3446-98C6-1A6F7DECF527}"/>
              </a:ext>
            </a:extLst>
          </p:cNvPr>
          <p:cNvSpPr txBox="1"/>
          <p:nvPr/>
        </p:nvSpPr>
        <p:spPr bwMode="auto">
          <a:xfrm>
            <a:off x="6425636" y="4970204"/>
            <a:ext cx="5182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rtl="0" eaLnBrk="0" fontAlgn="base" hangingPunct="0">
              <a:spcBef>
                <a:spcPct val="50000"/>
              </a:spcBef>
              <a:spcAft>
                <a:spcPct val="0"/>
              </a:spcAft>
            </a:pPr>
            <a:r>
              <a:rPr lang="en-US" sz="1600" dirty="0">
                <a:solidFill>
                  <a:srgbClr val="000000"/>
                </a:solidFill>
                <a:latin typeface="Calibri" panose="020F0502020204030204" pitchFamily="34" charset="0"/>
                <a:cs typeface="Arial" panose="020B0604020202020204" pitchFamily="34" charset="0"/>
              </a:rPr>
              <a:t>0</a:t>
            </a:r>
          </a:p>
        </p:txBody>
      </p:sp>
      <p:sp>
        <p:nvSpPr>
          <p:cNvPr id="129" name="TextBox 128">
            <a:extLst>
              <a:ext uri="{FF2B5EF4-FFF2-40B4-BE49-F238E27FC236}">
                <a16:creationId xmlns:a16="http://schemas.microsoft.com/office/drawing/2014/main" xmlns="" id="{4B1802C3-D2F4-BF42-8B12-02BC1351195F}"/>
              </a:ext>
            </a:extLst>
          </p:cNvPr>
          <p:cNvSpPr txBox="1"/>
          <p:nvPr/>
        </p:nvSpPr>
        <p:spPr bwMode="auto">
          <a:xfrm>
            <a:off x="6760375" y="4970204"/>
            <a:ext cx="5182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rtl="0" eaLnBrk="0" fontAlgn="base" hangingPunct="0">
              <a:spcBef>
                <a:spcPct val="50000"/>
              </a:spcBef>
              <a:spcAft>
                <a:spcPct val="0"/>
              </a:spcAft>
            </a:pPr>
            <a:r>
              <a:rPr lang="en-US" sz="1600" dirty="0">
                <a:solidFill>
                  <a:srgbClr val="000000"/>
                </a:solidFill>
                <a:latin typeface="Calibri" panose="020F0502020204030204" pitchFamily="34" charset="0"/>
                <a:cs typeface="Arial" panose="020B0604020202020204" pitchFamily="34" charset="0"/>
              </a:rPr>
              <a:t>3</a:t>
            </a:r>
          </a:p>
        </p:txBody>
      </p:sp>
      <p:sp>
        <p:nvSpPr>
          <p:cNvPr id="130" name="TextBox 129">
            <a:extLst>
              <a:ext uri="{FF2B5EF4-FFF2-40B4-BE49-F238E27FC236}">
                <a16:creationId xmlns:a16="http://schemas.microsoft.com/office/drawing/2014/main" xmlns="" id="{E88E24F7-4E1D-754A-9D08-1B97D57D1E38}"/>
              </a:ext>
            </a:extLst>
          </p:cNvPr>
          <p:cNvSpPr txBox="1"/>
          <p:nvPr/>
        </p:nvSpPr>
        <p:spPr bwMode="auto">
          <a:xfrm>
            <a:off x="7095143" y="4970204"/>
            <a:ext cx="5182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rtl="0" eaLnBrk="0" fontAlgn="base" hangingPunct="0">
              <a:spcBef>
                <a:spcPct val="50000"/>
              </a:spcBef>
              <a:spcAft>
                <a:spcPct val="0"/>
              </a:spcAft>
            </a:pPr>
            <a:r>
              <a:rPr lang="en-US" sz="1600" dirty="0">
                <a:solidFill>
                  <a:srgbClr val="000000"/>
                </a:solidFill>
                <a:latin typeface="Calibri" panose="020F0502020204030204" pitchFamily="34" charset="0"/>
                <a:cs typeface="Arial" panose="020B0604020202020204" pitchFamily="34" charset="0"/>
              </a:rPr>
              <a:t>6</a:t>
            </a:r>
          </a:p>
        </p:txBody>
      </p:sp>
      <p:sp>
        <p:nvSpPr>
          <p:cNvPr id="131" name="TextBox 130">
            <a:extLst>
              <a:ext uri="{FF2B5EF4-FFF2-40B4-BE49-F238E27FC236}">
                <a16:creationId xmlns:a16="http://schemas.microsoft.com/office/drawing/2014/main" xmlns="" id="{7F07B730-C3EC-F842-98BE-24CC0A070B9A}"/>
              </a:ext>
            </a:extLst>
          </p:cNvPr>
          <p:cNvSpPr txBox="1"/>
          <p:nvPr/>
        </p:nvSpPr>
        <p:spPr bwMode="auto">
          <a:xfrm>
            <a:off x="7429951" y="4970204"/>
            <a:ext cx="5182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rtl="0" eaLnBrk="0" fontAlgn="base" hangingPunct="0">
              <a:spcBef>
                <a:spcPct val="50000"/>
              </a:spcBef>
              <a:spcAft>
                <a:spcPct val="0"/>
              </a:spcAft>
            </a:pPr>
            <a:r>
              <a:rPr lang="en-US" sz="1600" dirty="0">
                <a:solidFill>
                  <a:srgbClr val="000000"/>
                </a:solidFill>
                <a:latin typeface="Calibri" panose="020F0502020204030204" pitchFamily="34" charset="0"/>
                <a:cs typeface="Arial" panose="020B0604020202020204" pitchFamily="34" charset="0"/>
              </a:rPr>
              <a:t>9</a:t>
            </a:r>
          </a:p>
        </p:txBody>
      </p:sp>
      <p:sp>
        <p:nvSpPr>
          <p:cNvPr id="132" name="TextBox 131">
            <a:extLst>
              <a:ext uri="{FF2B5EF4-FFF2-40B4-BE49-F238E27FC236}">
                <a16:creationId xmlns:a16="http://schemas.microsoft.com/office/drawing/2014/main" xmlns="" id="{AFDE58D0-D5BF-BA41-9BBC-5AF572E4EDDF}"/>
              </a:ext>
            </a:extLst>
          </p:cNvPr>
          <p:cNvSpPr txBox="1"/>
          <p:nvPr/>
        </p:nvSpPr>
        <p:spPr bwMode="auto">
          <a:xfrm>
            <a:off x="7764719" y="4970204"/>
            <a:ext cx="5182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rtl="0" eaLnBrk="0" fontAlgn="base" hangingPunct="0">
              <a:spcBef>
                <a:spcPct val="50000"/>
              </a:spcBef>
              <a:spcAft>
                <a:spcPct val="0"/>
              </a:spcAft>
            </a:pPr>
            <a:r>
              <a:rPr lang="en-US" sz="1600" dirty="0">
                <a:solidFill>
                  <a:srgbClr val="000000"/>
                </a:solidFill>
                <a:latin typeface="Calibri" panose="020F0502020204030204" pitchFamily="34" charset="0"/>
                <a:cs typeface="Arial" panose="020B0604020202020204" pitchFamily="34" charset="0"/>
              </a:rPr>
              <a:t>12</a:t>
            </a:r>
          </a:p>
        </p:txBody>
      </p:sp>
      <p:sp>
        <p:nvSpPr>
          <p:cNvPr id="133" name="TextBox 132">
            <a:extLst>
              <a:ext uri="{FF2B5EF4-FFF2-40B4-BE49-F238E27FC236}">
                <a16:creationId xmlns:a16="http://schemas.microsoft.com/office/drawing/2014/main" xmlns="" id="{5D05078D-353B-A34B-9483-87694FF32CB1}"/>
              </a:ext>
            </a:extLst>
          </p:cNvPr>
          <p:cNvSpPr txBox="1"/>
          <p:nvPr/>
        </p:nvSpPr>
        <p:spPr bwMode="auto">
          <a:xfrm>
            <a:off x="8099446" y="4970204"/>
            <a:ext cx="5182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rtl="0" eaLnBrk="0" fontAlgn="base" hangingPunct="0">
              <a:spcBef>
                <a:spcPct val="50000"/>
              </a:spcBef>
              <a:spcAft>
                <a:spcPct val="0"/>
              </a:spcAft>
            </a:pPr>
            <a:r>
              <a:rPr lang="en-US" sz="1600" dirty="0">
                <a:solidFill>
                  <a:srgbClr val="000000"/>
                </a:solidFill>
                <a:latin typeface="Calibri" panose="020F0502020204030204" pitchFamily="34" charset="0"/>
                <a:cs typeface="Arial" panose="020B0604020202020204" pitchFamily="34" charset="0"/>
              </a:rPr>
              <a:t>15</a:t>
            </a:r>
          </a:p>
        </p:txBody>
      </p:sp>
      <p:sp>
        <p:nvSpPr>
          <p:cNvPr id="134" name="TextBox 133">
            <a:extLst>
              <a:ext uri="{FF2B5EF4-FFF2-40B4-BE49-F238E27FC236}">
                <a16:creationId xmlns:a16="http://schemas.microsoft.com/office/drawing/2014/main" xmlns="" id="{E2CB4475-2EEE-B941-BDA3-2DC0B7F72BC3}"/>
              </a:ext>
            </a:extLst>
          </p:cNvPr>
          <p:cNvSpPr txBox="1"/>
          <p:nvPr/>
        </p:nvSpPr>
        <p:spPr bwMode="auto">
          <a:xfrm>
            <a:off x="8434214" y="4970204"/>
            <a:ext cx="5182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rtl="0" eaLnBrk="0" fontAlgn="base" hangingPunct="0">
              <a:spcBef>
                <a:spcPct val="50000"/>
              </a:spcBef>
              <a:spcAft>
                <a:spcPct val="0"/>
              </a:spcAft>
            </a:pPr>
            <a:r>
              <a:rPr lang="en-US" sz="1600" dirty="0">
                <a:solidFill>
                  <a:srgbClr val="000000"/>
                </a:solidFill>
                <a:latin typeface="Calibri" panose="020F0502020204030204" pitchFamily="34" charset="0"/>
                <a:cs typeface="Arial" panose="020B0604020202020204" pitchFamily="34" charset="0"/>
              </a:rPr>
              <a:t>18</a:t>
            </a:r>
          </a:p>
        </p:txBody>
      </p:sp>
      <p:sp>
        <p:nvSpPr>
          <p:cNvPr id="135" name="TextBox 134">
            <a:extLst>
              <a:ext uri="{FF2B5EF4-FFF2-40B4-BE49-F238E27FC236}">
                <a16:creationId xmlns:a16="http://schemas.microsoft.com/office/drawing/2014/main" xmlns="" id="{D87F0AA5-8652-544D-8F47-E5DC7437D54E}"/>
              </a:ext>
            </a:extLst>
          </p:cNvPr>
          <p:cNvSpPr txBox="1"/>
          <p:nvPr/>
        </p:nvSpPr>
        <p:spPr bwMode="auto">
          <a:xfrm>
            <a:off x="8769022" y="4970204"/>
            <a:ext cx="5182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rtl="0" eaLnBrk="0" fontAlgn="base" hangingPunct="0">
              <a:spcBef>
                <a:spcPct val="50000"/>
              </a:spcBef>
              <a:spcAft>
                <a:spcPct val="0"/>
              </a:spcAft>
            </a:pPr>
            <a:r>
              <a:rPr lang="en-US" sz="1600" dirty="0">
                <a:solidFill>
                  <a:srgbClr val="000000"/>
                </a:solidFill>
                <a:latin typeface="Calibri" panose="020F0502020204030204" pitchFamily="34" charset="0"/>
                <a:cs typeface="Arial" panose="020B0604020202020204" pitchFamily="34" charset="0"/>
              </a:rPr>
              <a:t>21</a:t>
            </a:r>
          </a:p>
        </p:txBody>
      </p:sp>
      <p:sp>
        <p:nvSpPr>
          <p:cNvPr id="136" name="TextBox 135">
            <a:extLst>
              <a:ext uri="{FF2B5EF4-FFF2-40B4-BE49-F238E27FC236}">
                <a16:creationId xmlns:a16="http://schemas.microsoft.com/office/drawing/2014/main" xmlns="" id="{2FB233B7-300D-9546-BC8B-F1B6AC6C756C}"/>
              </a:ext>
            </a:extLst>
          </p:cNvPr>
          <p:cNvSpPr txBox="1"/>
          <p:nvPr/>
        </p:nvSpPr>
        <p:spPr bwMode="auto">
          <a:xfrm>
            <a:off x="9103790" y="4970204"/>
            <a:ext cx="5182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rtl="0" eaLnBrk="0" fontAlgn="base" hangingPunct="0">
              <a:spcBef>
                <a:spcPct val="50000"/>
              </a:spcBef>
              <a:spcAft>
                <a:spcPct val="0"/>
              </a:spcAft>
            </a:pPr>
            <a:r>
              <a:rPr lang="en-US" sz="1600" dirty="0">
                <a:solidFill>
                  <a:srgbClr val="000000"/>
                </a:solidFill>
                <a:latin typeface="Calibri" panose="020F0502020204030204" pitchFamily="34" charset="0"/>
                <a:cs typeface="Arial" panose="020B0604020202020204" pitchFamily="34" charset="0"/>
              </a:rPr>
              <a:t>24</a:t>
            </a:r>
          </a:p>
        </p:txBody>
      </p:sp>
      <p:sp>
        <p:nvSpPr>
          <p:cNvPr id="137" name="TextBox 136">
            <a:extLst>
              <a:ext uri="{FF2B5EF4-FFF2-40B4-BE49-F238E27FC236}">
                <a16:creationId xmlns:a16="http://schemas.microsoft.com/office/drawing/2014/main" xmlns="" id="{C57727EB-B727-3747-8A1A-62814CF9673B}"/>
              </a:ext>
            </a:extLst>
          </p:cNvPr>
          <p:cNvSpPr txBox="1"/>
          <p:nvPr/>
        </p:nvSpPr>
        <p:spPr bwMode="auto">
          <a:xfrm>
            <a:off x="9438517" y="4970204"/>
            <a:ext cx="5182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rtl="0" eaLnBrk="0" fontAlgn="base" hangingPunct="0">
              <a:spcBef>
                <a:spcPct val="50000"/>
              </a:spcBef>
              <a:spcAft>
                <a:spcPct val="0"/>
              </a:spcAft>
            </a:pPr>
            <a:r>
              <a:rPr lang="en-US" sz="1600" dirty="0">
                <a:solidFill>
                  <a:srgbClr val="000000"/>
                </a:solidFill>
                <a:latin typeface="Calibri" panose="020F0502020204030204" pitchFamily="34" charset="0"/>
                <a:cs typeface="Arial" panose="020B0604020202020204" pitchFamily="34" charset="0"/>
              </a:rPr>
              <a:t>27</a:t>
            </a:r>
          </a:p>
        </p:txBody>
      </p:sp>
      <p:sp>
        <p:nvSpPr>
          <p:cNvPr id="138" name="TextBox 137">
            <a:extLst>
              <a:ext uri="{FF2B5EF4-FFF2-40B4-BE49-F238E27FC236}">
                <a16:creationId xmlns:a16="http://schemas.microsoft.com/office/drawing/2014/main" xmlns="" id="{65126BD3-6E1C-EA43-B7AF-E2B63D3E7FE0}"/>
              </a:ext>
            </a:extLst>
          </p:cNvPr>
          <p:cNvSpPr txBox="1"/>
          <p:nvPr/>
        </p:nvSpPr>
        <p:spPr bwMode="auto">
          <a:xfrm>
            <a:off x="9773285" y="4970204"/>
            <a:ext cx="5182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rtl="0" eaLnBrk="0" fontAlgn="base" hangingPunct="0">
              <a:spcBef>
                <a:spcPct val="50000"/>
              </a:spcBef>
              <a:spcAft>
                <a:spcPct val="0"/>
              </a:spcAft>
            </a:pPr>
            <a:r>
              <a:rPr lang="en-US" sz="1600" dirty="0">
                <a:solidFill>
                  <a:srgbClr val="000000"/>
                </a:solidFill>
                <a:latin typeface="Calibri" panose="020F0502020204030204" pitchFamily="34" charset="0"/>
                <a:cs typeface="Arial" panose="020B0604020202020204" pitchFamily="34" charset="0"/>
              </a:rPr>
              <a:t>30</a:t>
            </a:r>
          </a:p>
        </p:txBody>
      </p:sp>
      <p:sp>
        <p:nvSpPr>
          <p:cNvPr id="139" name="TextBox 138">
            <a:extLst>
              <a:ext uri="{FF2B5EF4-FFF2-40B4-BE49-F238E27FC236}">
                <a16:creationId xmlns:a16="http://schemas.microsoft.com/office/drawing/2014/main" xmlns="" id="{3B40B403-E707-4B4D-9B13-7008BD47A7EB}"/>
              </a:ext>
            </a:extLst>
          </p:cNvPr>
          <p:cNvSpPr txBox="1"/>
          <p:nvPr/>
        </p:nvSpPr>
        <p:spPr bwMode="auto">
          <a:xfrm>
            <a:off x="10108093" y="4970204"/>
            <a:ext cx="5182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rtl="0" eaLnBrk="0" fontAlgn="base" hangingPunct="0">
              <a:spcBef>
                <a:spcPct val="50000"/>
              </a:spcBef>
              <a:spcAft>
                <a:spcPct val="0"/>
              </a:spcAft>
            </a:pPr>
            <a:r>
              <a:rPr lang="en-US" sz="1600" dirty="0">
                <a:solidFill>
                  <a:srgbClr val="000000"/>
                </a:solidFill>
                <a:latin typeface="Calibri" panose="020F0502020204030204" pitchFamily="34" charset="0"/>
                <a:cs typeface="Arial" panose="020B0604020202020204" pitchFamily="34" charset="0"/>
              </a:rPr>
              <a:t>33</a:t>
            </a:r>
          </a:p>
        </p:txBody>
      </p:sp>
      <p:sp>
        <p:nvSpPr>
          <p:cNvPr id="140" name="TextBox 139">
            <a:extLst>
              <a:ext uri="{FF2B5EF4-FFF2-40B4-BE49-F238E27FC236}">
                <a16:creationId xmlns:a16="http://schemas.microsoft.com/office/drawing/2014/main" xmlns="" id="{B7AAC10A-C6D4-514F-84BD-C135D58AE323}"/>
              </a:ext>
            </a:extLst>
          </p:cNvPr>
          <p:cNvSpPr txBox="1"/>
          <p:nvPr/>
        </p:nvSpPr>
        <p:spPr bwMode="auto">
          <a:xfrm>
            <a:off x="10442861" y="4970204"/>
            <a:ext cx="5182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rtl="0" eaLnBrk="0" fontAlgn="base" hangingPunct="0">
              <a:spcBef>
                <a:spcPct val="50000"/>
              </a:spcBef>
              <a:spcAft>
                <a:spcPct val="0"/>
              </a:spcAft>
            </a:pPr>
            <a:r>
              <a:rPr lang="en-US" sz="1600" dirty="0">
                <a:solidFill>
                  <a:srgbClr val="000000"/>
                </a:solidFill>
                <a:latin typeface="Calibri" panose="020F0502020204030204" pitchFamily="34" charset="0"/>
                <a:cs typeface="Arial" panose="020B0604020202020204" pitchFamily="34" charset="0"/>
              </a:rPr>
              <a:t>36</a:t>
            </a:r>
          </a:p>
        </p:txBody>
      </p:sp>
      <p:sp>
        <p:nvSpPr>
          <p:cNvPr id="141" name="TextBox 140">
            <a:extLst>
              <a:ext uri="{FF2B5EF4-FFF2-40B4-BE49-F238E27FC236}">
                <a16:creationId xmlns:a16="http://schemas.microsoft.com/office/drawing/2014/main" xmlns="" id="{99A470F0-70A0-1B48-91A0-6BBBA9973708}"/>
              </a:ext>
            </a:extLst>
          </p:cNvPr>
          <p:cNvSpPr txBox="1"/>
          <p:nvPr/>
        </p:nvSpPr>
        <p:spPr bwMode="auto">
          <a:xfrm>
            <a:off x="10777588" y="4970204"/>
            <a:ext cx="5182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rtl="0" eaLnBrk="0" fontAlgn="base" hangingPunct="0">
              <a:spcBef>
                <a:spcPct val="50000"/>
              </a:spcBef>
              <a:spcAft>
                <a:spcPct val="0"/>
              </a:spcAft>
            </a:pPr>
            <a:r>
              <a:rPr lang="en-US" sz="1600" dirty="0">
                <a:solidFill>
                  <a:srgbClr val="000000"/>
                </a:solidFill>
                <a:latin typeface="Calibri" panose="020F0502020204030204" pitchFamily="34" charset="0"/>
                <a:cs typeface="Arial" panose="020B0604020202020204" pitchFamily="34" charset="0"/>
              </a:rPr>
              <a:t>39</a:t>
            </a:r>
          </a:p>
        </p:txBody>
      </p:sp>
      <p:sp>
        <p:nvSpPr>
          <p:cNvPr id="142" name="TextBox 141">
            <a:extLst>
              <a:ext uri="{FF2B5EF4-FFF2-40B4-BE49-F238E27FC236}">
                <a16:creationId xmlns:a16="http://schemas.microsoft.com/office/drawing/2014/main" xmlns="" id="{44FC0DCE-F5DA-0147-AC0C-B5333A8593B4}"/>
              </a:ext>
            </a:extLst>
          </p:cNvPr>
          <p:cNvSpPr txBox="1"/>
          <p:nvPr/>
        </p:nvSpPr>
        <p:spPr bwMode="auto">
          <a:xfrm>
            <a:off x="11112356" y="4970204"/>
            <a:ext cx="5182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rtl="0" eaLnBrk="0" fontAlgn="base" hangingPunct="0">
              <a:spcBef>
                <a:spcPct val="50000"/>
              </a:spcBef>
              <a:spcAft>
                <a:spcPct val="0"/>
              </a:spcAft>
            </a:pPr>
            <a:r>
              <a:rPr lang="en-US" sz="1600" dirty="0">
                <a:solidFill>
                  <a:srgbClr val="000000"/>
                </a:solidFill>
                <a:latin typeface="Calibri" panose="020F0502020204030204" pitchFamily="34" charset="0"/>
                <a:cs typeface="Arial" panose="020B0604020202020204" pitchFamily="34" charset="0"/>
              </a:rPr>
              <a:t>42</a:t>
            </a:r>
          </a:p>
        </p:txBody>
      </p:sp>
      <p:cxnSp>
        <p:nvCxnSpPr>
          <p:cNvPr id="143" name="Straight Connector 142">
            <a:extLst>
              <a:ext uri="{FF2B5EF4-FFF2-40B4-BE49-F238E27FC236}">
                <a16:creationId xmlns:a16="http://schemas.microsoft.com/office/drawing/2014/main" xmlns="" id="{CE859981-683F-224C-8921-DB685BB8F681}"/>
              </a:ext>
            </a:extLst>
          </p:cNvPr>
          <p:cNvCxnSpPr>
            <a:cxnSpLocks/>
          </p:cNvCxnSpPr>
          <p:nvPr/>
        </p:nvCxnSpPr>
        <p:spPr bwMode="auto">
          <a:xfrm>
            <a:off x="6819513" y="4312577"/>
            <a:ext cx="253603" cy="0"/>
          </a:xfrm>
          <a:prstGeom prst="line">
            <a:avLst/>
          </a:prstGeom>
          <a:noFill/>
          <a:ln w="28575" cap="flat" cmpd="sng" algn="ctr">
            <a:solidFill>
              <a:schemeClr val="accent1"/>
            </a:solidFill>
            <a:prstDash val="solid"/>
            <a:round/>
            <a:headEnd type="none" w="med" len="med"/>
            <a:tailEnd type="none" w="med" len="med"/>
          </a:ln>
          <a:effectLst/>
        </p:spPr>
      </p:cxnSp>
      <p:cxnSp>
        <p:nvCxnSpPr>
          <p:cNvPr id="144" name="Straight Connector 143">
            <a:extLst>
              <a:ext uri="{FF2B5EF4-FFF2-40B4-BE49-F238E27FC236}">
                <a16:creationId xmlns:a16="http://schemas.microsoft.com/office/drawing/2014/main" xmlns="" id="{FB8B0722-2996-6D4C-8243-F4C829263E60}"/>
              </a:ext>
            </a:extLst>
          </p:cNvPr>
          <p:cNvCxnSpPr>
            <a:cxnSpLocks/>
          </p:cNvCxnSpPr>
          <p:nvPr/>
        </p:nvCxnSpPr>
        <p:spPr bwMode="auto">
          <a:xfrm>
            <a:off x="6819513" y="4554501"/>
            <a:ext cx="253603" cy="0"/>
          </a:xfrm>
          <a:prstGeom prst="line">
            <a:avLst/>
          </a:prstGeom>
          <a:noFill/>
          <a:ln w="28575" cap="flat" cmpd="sng" algn="ctr">
            <a:solidFill>
              <a:schemeClr val="accent3"/>
            </a:solidFill>
            <a:prstDash val="solid"/>
            <a:round/>
            <a:headEnd type="none" w="med" len="med"/>
            <a:tailEnd type="none" w="med" len="med"/>
          </a:ln>
          <a:effectLst/>
        </p:spPr>
      </p:cxnSp>
      <p:graphicFrame>
        <p:nvGraphicFramePr>
          <p:cNvPr id="145" name="Table 77">
            <a:extLst>
              <a:ext uri="{FF2B5EF4-FFF2-40B4-BE49-F238E27FC236}">
                <a16:creationId xmlns:a16="http://schemas.microsoft.com/office/drawing/2014/main" xmlns="" id="{425D4C9C-39CF-9249-962B-348D26EE3E50}"/>
              </a:ext>
            </a:extLst>
          </p:cNvPr>
          <p:cNvGraphicFramePr>
            <a:graphicFrameLocks noGrp="1"/>
          </p:cNvGraphicFramePr>
          <p:nvPr>
            <p:extLst>
              <p:ext uri="{D42A27DB-BD31-4B8C-83A1-F6EECF244321}">
                <p14:modId xmlns:p14="http://schemas.microsoft.com/office/powerpoint/2010/main" val="1490879386"/>
              </p:ext>
            </p:extLst>
          </p:nvPr>
        </p:nvGraphicFramePr>
        <p:xfrm>
          <a:off x="7431377" y="2825355"/>
          <a:ext cx="4298146" cy="1127760"/>
        </p:xfrm>
        <a:graphic>
          <a:graphicData uri="http://schemas.openxmlformats.org/drawingml/2006/table">
            <a:tbl>
              <a:tblPr firstRow="1" bandRow="1">
                <a:tableStyleId>{93296810-A885-4BE3-A3E7-6D5BEEA58F35}</a:tableStyleId>
              </a:tblPr>
              <a:tblGrid>
                <a:gridCol w="1826390">
                  <a:extLst>
                    <a:ext uri="{9D8B030D-6E8A-4147-A177-3AD203B41FA5}">
                      <a16:colId xmlns:a16="http://schemas.microsoft.com/office/drawing/2014/main" xmlns="" val="2458069935"/>
                    </a:ext>
                  </a:extLst>
                </a:gridCol>
                <a:gridCol w="1446753">
                  <a:extLst>
                    <a:ext uri="{9D8B030D-6E8A-4147-A177-3AD203B41FA5}">
                      <a16:colId xmlns:a16="http://schemas.microsoft.com/office/drawing/2014/main" xmlns="" val="1182414223"/>
                    </a:ext>
                  </a:extLst>
                </a:gridCol>
                <a:gridCol w="1025003">
                  <a:extLst>
                    <a:ext uri="{9D8B030D-6E8A-4147-A177-3AD203B41FA5}">
                      <a16:colId xmlns:a16="http://schemas.microsoft.com/office/drawing/2014/main" xmlns="" val="576305837"/>
                    </a:ext>
                  </a:extLst>
                </a:gridCol>
              </a:tblGrid>
              <a:tr h="0">
                <a:tc>
                  <a:txBody>
                    <a:bodyPr/>
                    <a:lstStyle/>
                    <a:p>
                      <a:endParaRPr lang="en-US" sz="1400" dirty="0">
                        <a:solidFill>
                          <a:schemeClr val="bg1"/>
                        </a:solidFill>
                        <a:latin typeface="Calibri" panose="020F0502020204030204" pitchFamily="34" charset="0"/>
                        <a:cs typeface="Calibri" panose="020F0502020204030204" pitchFamily="34" charset="0"/>
                      </a:endParaRPr>
                    </a:p>
                  </a:txBody>
                  <a:tcPr marL="91214" marR="91214">
                    <a:lnL w="12700" cmpd="sng">
                      <a:noFill/>
                    </a:lnL>
                    <a:lnR w="12700" cmpd="sng">
                      <a:noFill/>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bg1"/>
                          </a:solidFill>
                          <a:latin typeface="Calibri" panose="020F0502020204030204" pitchFamily="34" charset="0"/>
                          <a:cs typeface="Calibri" panose="020F0502020204030204" pitchFamily="34" charset="0"/>
                        </a:rPr>
                        <a:t>Abemaciclib + ET</a:t>
                      </a:r>
                      <a:br>
                        <a:rPr lang="en-US" sz="1400" dirty="0">
                          <a:solidFill>
                            <a:schemeClr val="bg1"/>
                          </a:solidFill>
                          <a:latin typeface="Calibri" panose="020F0502020204030204" pitchFamily="34" charset="0"/>
                          <a:cs typeface="Calibri" panose="020F0502020204030204" pitchFamily="34" charset="0"/>
                        </a:rPr>
                      </a:br>
                      <a:r>
                        <a:rPr lang="en-US" sz="1400" dirty="0">
                          <a:solidFill>
                            <a:schemeClr val="bg1"/>
                          </a:solidFill>
                          <a:latin typeface="Calibri" panose="020F0502020204030204" pitchFamily="34" charset="0"/>
                          <a:cs typeface="Calibri" panose="020F0502020204030204" pitchFamily="34" charset="0"/>
                        </a:rPr>
                        <a:t>(N = 1017)</a:t>
                      </a:r>
                    </a:p>
                  </a:txBody>
                  <a:tcPr marL="91214" marR="91214">
                    <a:lnL w="12700" cmpd="sng">
                      <a:noFill/>
                    </a:lnL>
                    <a:lnR w="12700" cmpd="sng">
                      <a:noFill/>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bg1"/>
                          </a:solidFill>
                          <a:latin typeface="Calibri" panose="020F0502020204030204" pitchFamily="34" charset="0"/>
                          <a:cs typeface="Calibri" panose="020F0502020204030204" pitchFamily="34" charset="0"/>
                        </a:rPr>
                        <a:t>ET Alone</a:t>
                      </a:r>
                      <a:br>
                        <a:rPr lang="en-US" sz="1400" dirty="0">
                          <a:solidFill>
                            <a:schemeClr val="bg1"/>
                          </a:solidFill>
                          <a:latin typeface="Calibri" panose="020F0502020204030204" pitchFamily="34" charset="0"/>
                          <a:cs typeface="Calibri" panose="020F0502020204030204" pitchFamily="34" charset="0"/>
                        </a:rPr>
                      </a:br>
                      <a:r>
                        <a:rPr lang="en-US" sz="1400" dirty="0">
                          <a:solidFill>
                            <a:schemeClr val="bg1"/>
                          </a:solidFill>
                          <a:latin typeface="Calibri" panose="020F0502020204030204" pitchFamily="34" charset="0"/>
                          <a:cs typeface="Calibri" panose="020F0502020204030204" pitchFamily="34" charset="0"/>
                        </a:rPr>
                        <a:t>(N = 986)</a:t>
                      </a:r>
                    </a:p>
                  </a:txBody>
                  <a:tcPr marL="91214" marR="91214">
                    <a:lnL w="12700" cmpd="sng">
                      <a:noFill/>
                    </a:lnL>
                    <a:lnR w="12700" cmpd="sng">
                      <a:noFill/>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178657874"/>
                  </a:ext>
                </a:extLst>
              </a:tr>
              <a:tr h="0">
                <a:tc>
                  <a:txBody>
                    <a:bodyPr/>
                    <a:lstStyle/>
                    <a:p>
                      <a:r>
                        <a:rPr lang="en-US" sz="1400" dirty="0">
                          <a:solidFill>
                            <a:schemeClr val="bg1"/>
                          </a:solidFill>
                          <a:latin typeface="Calibri" panose="020F0502020204030204" pitchFamily="34" charset="0"/>
                          <a:cs typeface="Calibri" panose="020F0502020204030204" pitchFamily="34" charset="0"/>
                        </a:rPr>
                        <a:t>OS events, N (%)</a:t>
                      </a:r>
                    </a:p>
                  </a:txBody>
                  <a:tcPr marL="91214" marR="91214">
                    <a:lnL w="12700" cmpd="sng">
                      <a:noFill/>
                    </a:lnL>
                    <a:lnR w="12700" cmpd="sng">
                      <a:noFill/>
                    </a:lnR>
                    <a:lnT w="190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dirty="0">
                          <a:solidFill>
                            <a:schemeClr val="bg1"/>
                          </a:solidFill>
                          <a:latin typeface="Calibri" panose="020F0502020204030204" pitchFamily="34" charset="0"/>
                          <a:cs typeface="Calibri" panose="020F0502020204030204" pitchFamily="34" charset="0"/>
                        </a:rPr>
                        <a:t>42 (4.1)</a:t>
                      </a:r>
                    </a:p>
                  </a:txBody>
                  <a:tcPr marL="91214" marR="91214">
                    <a:lnL w="12700" cmpd="sng">
                      <a:noFill/>
                    </a:lnL>
                    <a:lnR w="12700" cmpd="sng">
                      <a:noFill/>
                    </a:lnR>
                    <a:lnT w="190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dirty="0">
                          <a:solidFill>
                            <a:schemeClr val="bg1"/>
                          </a:solidFill>
                          <a:latin typeface="Calibri" panose="020F0502020204030204" pitchFamily="34" charset="0"/>
                          <a:cs typeface="Calibri" panose="020F0502020204030204" pitchFamily="34" charset="0"/>
                        </a:rPr>
                        <a:t>53 (5.4)</a:t>
                      </a:r>
                    </a:p>
                  </a:txBody>
                  <a:tcPr marL="91214" marR="91214">
                    <a:lnL w="12700" cmpd="sng">
                      <a:noFill/>
                    </a:lnL>
                    <a:lnR w="12700" cmpd="sng">
                      <a:noFill/>
                    </a:lnR>
                    <a:lnT w="190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27017760"/>
                  </a:ext>
                </a:extLst>
              </a:tr>
              <a:tr h="0">
                <a:tc>
                  <a:txBody>
                    <a:bodyPr/>
                    <a:lstStyle/>
                    <a:p>
                      <a:r>
                        <a:rPr lang="en-US" sz="1400" dirty="0">
                          <a:solidFill>
                            <a:schemeClr val="bg1"/>
                          </a:solidFill>
                          <a:latin typeface="Calibri" panose="020F0502020204030204" pitchFamily="34" charset="0"/>
                          <a:cs typeface="Calibri" panose="020F0502020204030204" pitchFamily="34" charset="0"/>
                        </a:rPr>
                        <a:t>HR estimate (95% CI)</a:t>
                      </a:r>
                    </a:p>
                  </a:txBody>
                  <a:tcPr marL="91214" marR="912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r>
                        <a:rPr lang="en-US" sz="1400" dirty="0">
                          <a:solidFill>
                            <a:schemeClr val="bg1"/>
                          </a:solidFill>
                          <a:latin typeface="Calibri" panose="020F0502020204030204" pitchFamily="34" charset="0"/>
                          <a:cs typeface="Calibri" panose="020F0502020204030204" pitchFamily="34" charset="0"/>
                        </a:rPr>
                        <a:t>0.767 (0.511-1.152)</a:t>
                      </a:r>
                    </a:p>
                  </a:txBody>
                  <a:tcPr marL="91214" marR="9121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US" sz="1400" dirty="0">
                        <a:solidFill>
                          <a:schemeClr val="bg1"/>
                        </a:solidFill>
                        <a:latin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4289740060"/>
                  </a:ext>
                </a:extLst>
              </a:tr>
            </a:tbl>
          </a:graphicData>
        </a:graphic>
      </p:graphicFrame>
    </p:spTree>
    <p:extLst>
      <p:ext uri="{BB962C8B-B14F-4D97-AF65-F5344CB8AC3E}">
        <p14:creationId xmlns:p14="http://schemas.microsoft.com/office/powerpoint/2010/main" val="1165021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xmlns="" id="{8546831A-73CD-4F8E-9FF8-D931364866CE}"/>
              </a:ext>
            </a:extLst>
          </p:cNvPr>
          <p:cNvSpPr>
            <a:spLocks noGrp="1" noChangeArrowheads="1"/>
          </p:cNvSpPr>
          <p:nvPr>
            <p:ph type="title"/>
          </p:nvPr>
        </p:nvSpPr>
        <p:spPr>
          <a:xfrm>
            <a:off x="608251" y="238127"/>
            <a:ext cx="10845546" cy="1103313"/>
          </a:xfrm>
        </p:spPr>
        <p:txBody>
          <a:bodyPr/>
          <a:lstStyle/>
          <a:p>
            <a:r>
              <a:rPr lang="en-US" dirty="0">
                <a:cs typeface="Calibri" panose="020F0502020204030204" pitchFamily="34" charset="0"/>
              </a:rPr>
              <a:t>monarchE: Conclusions</a:t>
            </a:r>
            <a:endParaRPr lang="en-US" altLang="en-US" dirty="0">
              <a:cs typeface="Calibri" panose="020F0502020204030204" pitchFamily="34" charset="0"/>
            </a:endParaRPr>
          </a:p>
        </p:txBody>
      </p:sp>
      <p:sp>
        <p:nvSpPr>
          <p:cNvPr id="8" name="Rectangle 3">
            <a:extLst>
              <a:ext uri="{FF2B5EF4-FFF2-40B4-BE49-F238E27FC236}">
                <a16:creationId xmlns:a16="http://schemas.microsoft.com/office/drawing/2014/main" xmlns="" id="{972D53AA-A1EF-4A91-A0D8-C5796E87FC85}"/>
              </a:ext>
            </a:extLst>
          </p:cNvPr>
          <p:cNvSpPr>
            <a:spLocks noGrp="1" noChangeArrowheads="1"/>
          </p:cNvSpPr>
          <p:nvPr>
            <p:ph idx="1"/>
          </p:nvPr>
        </p:nvSpPr>
        <p:spPr>
          <a:xfrm>
            <a:off x="603207" y="1513047"/>
            <a:ext cx="10850619" cy="4650686"/>
          </a:xfrm>
        </p:spPr>
        <p:txBody>
          <a:bodyPr/>
          <a:lstStyle/>
          <a:p>
            <a:pPr>
              <a:spcBef>
                <a:spcPts val="900"/>
              </a:spcBef>
              <a:spcAft>
                <a:spcPts val="600"/>
              </a:spcAft>
            </a:pPr>
            <a:r>
              <a:rPr lang="en-US" altLang="en-US" sz="2400" dirty="0"/>
              <a:t>With additional follow-up, adjuvant abemaciclib used in combination with ET continued to show clinically meaningful benefit for patients with node-positive, HR+/HER2-, high-risk EBC</a:t>
            </a:r>
          </a:p>
          <a:p>
            <a:pPr lvl="1">
              <a:spcBef>
                <a:spcPts val="900"/>
              </a:spcBef>
              <a:spcAft>
                <a:spcPts val="600"/>
              </a:spcAft>
            </a:pPr>
            <a:r>
              <a:rPr lang="en-US" altLang="en-US" sz="2200" dirty="0"/>
              <a:t>3-yr iDFS with abemaciclib vs ET alone: 88.8% vs 83.4%; hazard ratio: 0.696 </a:t>
            </a:r>
            <a:br>
              <a:rPr lang="en-US" altLang="en-US" sz="2200" dirty="0"/>
            </a:br>
            <a:r>
              <a:rPr lang="en-US" altLang="en-US" sz="2200" dirty="0"/>
              <a:t>(95% CI: 0.588-0.823); </a:t>
            </a:r>
            <a:r>
              <a:rPr lang="en-US" altLang="en-US" sz="2200" i="1" dirty="0"/>
              <a:t>P</a:t>
            </a:r>
            <a:r>
              <a:rPr lang="en-US" altLang="en-US" sz="2200" dirty="0"/>
              <a:t> = .0001</a:t>
            </a:r>
          </a:p>
          <a:p>
            <a:pPr lvl="1">
              <a:spcBef>
                <a:spcPts val="900"/>
              </a:spcBef>
              <a:spcAft>
                <a:spcPts val="600"/>
              </a:spcAft>
            </a:pPr>
            <a:r>
              <a:rPr lang="en-US" altLang="en-US" sz="2200" dirty="0"/>
              <a:t>3-yr DRFS with abemaciclib vs ET alone: 90.3% vs 86.1%; hazard ratio: 0.687 </a:t>
            </a:r>
            <a:br>
              <a:rPr lang="en-US" altLang="en-US" sz="2200" dirty="0"/>
            </a:br>
            <a:r>
              <a:rPr lang="en-US" altLang="en-US" sz="2200" dirty="0"/>
              <a:t>(95% CI: 0.571-0.826); </a:t>
            </a:r>
            <a:r>
              <a:rPr lang="en-US" altLang="en-US" sz="2200" i="1" dirty="0"/>
              <a:t>P</a:t>
            </a:r>
            <a:r>
              <a:rPr lang="en-US" altLang="en-US" sz="2200" dirty="0"/>
              <a:t> &lt;.0001</a:t>
            </a:r>
          </a:p>
          <a:p>
            <a:pPr>
              <a:spcBef>
                <a:spcPts val="900"/>
              </a:spcBef>
              <a:spcAft>
                <a:spcPts val="600"/>
              </a:spcAft>
            </a:pPr>
            <a:r>
              <a:rPr lang="en-US" sz="2400" dirty="0"/>
              <a:t>Safety is consistent with the known safety profile of abemaciclib and acceptable </a:t>
            </a:r>
            <a:br>
              <a:rPr lang="en-US" sz="2400" dirty="0"/>
            </a:br>
            <a:r>
              <a:rPr lang="en-US" sz="2400" dirty="0"/>
              <a:t>in high-risk EBC</a:t>
            </a:r>
          </a:p>
          <a:p>
            <a:pPr>
              <a:spcBef>
                <a:spcPts val="900"/>
              </a:spcBef>
              <a:spcAft>
                <a:spcPts val="600"/>
              </a:spcAft>
            </a:pPr>
            <a:r>
              <a:rPr lang="en-US" sz="2400" dirty="0"/>
              <a:t>Ki67 index is prognostic, and patients benefited from abemaciclib therapy irrespective of Ki67 index</a:t>
            </a:r>
          </a:p>
          <a:p>
            <a:pPr>
              <a:spcBef>
                <a:spcPts val="900"/>
              </a:spcBef>
              <a:spcAft>
                <a:spcPts val="600"/>
              </a:spcAft>
            </a:pPr>
            <a:r>
              <a:rPr lang="en-US" sz="2400" dirty="0"/>
              <a:t>Overall survival data are immature</a:t>
            </a:r>
          </a:p>
        </p:txBody>
      </p:sp>
      <p:sp>
        <p:nvSpPr>
          <p:cNvPr id="10" name="Text Box 15">
            <a:extLst>
              <a:ext uri="{FF2B5EF4-FFF2-40B4-BE49-F238E27FC236}">
                <a16:creationId xmlns:a16="http://schemas.microsoft.com/office/drawing/2014/main" xmlns="" id="{6B7C378D-B7D3-4074-B9AB-A3EDBBAB88D1}"/>
              </a:ext>
            </a:extLst>
          </p:cNvPr>
          <p:cNvSpPr txBox="1">
            <a:spLocks noChangeArrowheads="1"/>
          </p:cNvSpPr>
          <p:nvPr/>
        </p:nvSpPr>
        <p:spPr bwMode="auto">
          <a:xfrm>
            <a:off x="411730" y="6388970"/>
            <a:ext cx="7833933"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200" b="0" dirty="0">
                <a:solidFill>
                  <a:schemeClr val="bg2"/>
                </a:solidFill>
                <a:latin typeface="Calibri" panose="020F0502020204030204" pitchFamily="34" charset="0"/>
                <a:cs typeface="Calibri" panose="020F0502020204030204" pitchFamily="34" charset="0"/>
              </a:rPr>
              <a:t>Harbeck. Ann Oncol. 2021;32:1571. O’Shaughnessy. ESMO 2021. Abstr VP8-2021</a:t>
            </a:r>
            <a:r>
              <a:rPr kumimoji="0" lang="en-US" altLang="en-US" sz="1200" b="0" i="0" u="none" strike="noStrike" kern="1200" cap="none" spc="-10" normalizeH="0" baseline="0" noProof="0" dirty="0">
                <a:ln>
                  <a:noFill/>
                </a:ln>
                <a:solidFill>
                  <a:schemeClr val="bg2"/>
                </a:solidFill>
                <a:effectLst/>
                <a:uLnTx/>
                <a:uFillTx/>
                <a:latin typeface="Calibri" panose="020F0502020204030204" pitchFamily="34" charset="0"/>
                <a:cs typeface="Calibri" panose="020F0502020204030204" pitchFamily="34" charset="0"/>
              </a:rPr>
              <a:t>.</a:t>
            </a:r>
            <a:endParaRPr kumimoji="0" lang="en-US" altLang="en-US" sz="1200" b="0" i="0" u="none" strike="noStrike" kern="1200" cap="none" spc="0" normalizeH="0" baseline="0" noProof="0" dirty="0">
              <a:ln>
                <a:noFill/>
              </a:ln>
              <a:solidFill>
                <a:schemeClr val="bg2"/>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329734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xmlns="" id="{8546831A-73CD-4F8E-9FF8-D931364866CE}"/>
              </a:ext>
            </a:extLst>
          </p:cNvPr>
          <p:cNvSpPr>
            <a:spLocks noGrp="1" noChangeArrowheads="1"/>
          </p:cNvSpPr>
          <p:nvPr>
            <p:ph type="title"/>
          </p:nvPr>
        </p:nvSpPr>
        <p:spPr>
          <a:xfrm>
            <a:off x="608251" y="238127"/>
            <a:ext cx="10845546" cy="1103313"/>
          </a:xfrm>
        </p:spPr>
        <p:txBody>
          <a:bodyPr/>
          <a:lstStyle/>
          <a:p>
            <a:r>
              <a:rPr lang="en-US" dirty="0">
                <a:cs typeface="Calibri" panose="020F0502020204030204" pitchFamily="34" charset="0"/>
              </a:rPr>
              <a:t>Adjuvant Abemaciclib for High-Risk HR+/HER- EBC: Approved by FDA</a:t>
            </a:r>
            <a:endParaRPr lang="en-US" altLang="en-US" dirty="0">
              <a:cs typeface="Calibri" panose="020F0502020204030204" pitchFamily="34" charset="0"/>
            </a:endParaRPr>
          </a:p>
        </p:txBody>
      </p:sp>
      <p:sp>
        <p:nvSpPr>
          <p:cNvPr id="3" name="TextBox 2">
            <a:extLst>
              <a:ext uri="{FF2B5EF4-FFF2-40B4-BE49-F238E27FC236}">
                <a16:creationId xmlns:a16="http://schemas.microsoft.com/office/drawing/2014/main" xmlns="" id="{40662BDC-A365-4746-AACA-43541ABEDC7A}"/>
              </a:ext>
            </a:extLst>
          </p:cNvPr>
          <p:cNvSpPr txBox="1"/>
          <p:nvPr/>
        </p:nvSpPr>
        <p:spPr bwMode="auto">
          <a:xfrm>
            <a:off x="1550634" y="2097171"/>
            <a:ext cx="8793009" cy="3108543"/>
          </a:xfrm>
          <a:prstGeom prst="rect">
            <a:avLst/>
          </a:prstGeom>
          <a:solidFill>
            <a:srgbClr val="015873"/>
          </a:solidFill>
          <a:ln>
            <a:noFill/>
          </a:ln>
        </p:spPr>
        <p:txBody>
          <a:bodyPr wrap="square" rtlCol="0">
            <a:spAutoFit/>
          </a:bodyPr>
          <a:lstStyle/>
          <a:p>
            <a:pPr algn="ctr">
              <a:spcBef>
                <a:spcPts val="1000"/>
              </a:spcBef>
              <a:spcAft>
                <a:spcPts val="700"/>
              </a:spcAft>
            </a:pPr>
            <a:r>
              <a:rPr lang="en-US" sz="2800" dirty="0">
                <a:latin typeface="Calibri" panose="020F0502020204030204" pitchFamily="34" charset="0"/>
                <a:cs typeface="Calibri" panose="020F0502020204030204" pitchFamily="34" charset="0"/>
              </a:rPr>
              <a:t>On October 12, 2021, based on the results of the phase III monarchE trial, the FDA approved abemaciclib with endocrine therapy (tamoxifen or an aromatase inhibitor) for the adjuvant treatment of adult patients with HR+/HER2-, node-positive, early breast cancer at high risk of recurrence and a Ki67 score ≥20%, </a:t>
            </a:r>
            <a:br>
              <a:rPr lang="en-US" sz="2800" dirty="0">
                <a:latin typeface="Calibri" panose="020F0502020204030204" pitchFamily="34" charset="0"/>
                <a:cs typeface="Calibri" panose="020F0502020204030204" pitchFamily="34" charset="0"/>
              </a:rPr>
            </a:br>
            <a:r>
              <a:rPr lang="en-US" sz="2800" dirty="0">
                <a:latin typeface="Calibri" panose="020F0502020204030204" pitchFamily="34" charset="0"/>
                <a:cs typeface="Calibri" panose="020F0502020204030204" pitchFamily="34" charset="0"/>
              </a:rPr>
              <a:t>as determined by an FDA-approved test</a:t>
            </a:r>
          </a:p>
        </p:txBody>
      </p:sp>
      <p:sp>
        <p:nvSpPr>
          <p:cNvPr id="2" name="TextBox 1">
            <a:extLst>
              <a:ext uri="{FF2B5EF4-FFF2-40B4-BE49-F238E27FC236}">
                <a16:creationId xmlns:a16="http://schemas.microsoft.com/office/drawing/2014/main" xmlns="" id="{77171BD2-0640-4142-89E7-E7F9C40BCA42}"/>
              </a:ext>
            </a:extLst>
          </p:cNvPr>
          <p:cNvSpPr txBox="1"/>
          <p:nvPr/>
        </p:nvSpPr>
        <p:spPr bwMode="auto">
          <a:xfrm>
            <a:off x="839195" y="3165662"/>
            <a:ext cx="10270671" cy="1015663"/>
          </a:xfrm>
          <a:prstGeom prst="rect">
            <a:avLst/>
          </a:prstGeom>
          <a:solidFill>
            <a:srgbClr val="E1471D"/>
          </a:solidFill>
          <a:ln w="9525" algn="ctr">
            <a:solidFill>
              <a:srgbClr val="E1471D"/>
            </a:solidFill>
            <a:miter lim="800000"/>
            <a:headEnd/>
            <a:tailEnd/>
          </a:ln>
        </p:spPr>
        <p:txBody>
          <a:bodyPr wrap="square" rtlCol="0">
            <a:spAutoFit/>
          </a:bodyPr>
          <a:lstStyle/>
          <a:p>
            <a:pPr algn="ctr">
              <a:lnSpc>
                <a:spcPct val="100000"/>
              </a:lnSpc>
              <a:spcBef>
                <a:spcPct val="50000"/>
              </a:spcBef>
              <a:spcAft>
                <a:spcPct val="0"/>
              </a:spcAft>
              <a:buClrTx/>
              <a:buFontTx/>
              <a:buNone/>
            </a:pPr>
            <a:r>
              <a:rPr lang="en-US" sz="3000" dirty="0">
                <a:latin typeface="Calibri" panose="020F0502020204030204" pitchFamily="34" charset="0"/>
                <a:cs typeface="Calibri" panose="020F0502020204030204" pitchFamily="34" charset="0"/>
              </a:rPr>
              <a:t>ASCO and NCCN guideline panels endorse adjuvant Abemaciclib for the monarchE ITT population</a:t>
            </a:r>
          </a:p>
        </p:txBody>
      </p:sp>
      <p:sp>
        <p:nvSpPr>
          <p:cNvPr id="16" name="Text Box 15">
            <a:extLst>
              <a:ext uri="{FF2B5EF4-FFF2-40B4-BE49-F238E27FC236}">
                <a16:creationId xmlns:a16="http://schemas.microsoft.com/office/drawing/2014/main" xmlns="" id="{1F1539AD-1C27-4E4B-9F98-572A7930C295}"/>
              </a:ext>
            </a:extLst>
          </p:cNvPr>
          <p:cNvSpPr txBox="1">
            <a:spLocks noChangeArrowheads="1"/>
          </p:cNvSpPr>
          <p:nvPr/>
        </p:nvSpPr>
        <p:spPr bwMode="auto">
          <a:xfrm>
            <a:off x="411730" y="6388970"/>
            <a:ext cx="7833933"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200" b="0" dirty="0">
                <a:solidFill>
                  <a:schemeClr val="bg2"/>
                </a:solidFill>
                <a:latin typeface="Calibri" panose="020F0502020204030204" pitchFamily="34" charset="0"/>
                <a:cs typeface="Calibri" panose="020F0502020204030204" pitchFamily="34" charset="0"/>
              </a:rPr>
              <a:t>Harbeck. Ann Oncol. 2021;32:1571. Abemaciclib PI.</a:t>
            </a:r>
            <a:endParaRPr kumimoji="0" lang="en-US" altLang="en-US" sz="1200" b="0" i="0" u="none" strike="noStrike" kern="1200" cap="none" spc="0" normalizeH="0" baseline="0" noProof="0" dirty="0">
              <a:ln>
                <a:noFill/>
              </a:ln>
              <a:solidFill>
                <a:schemeClr val="bg2"/>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839161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D2B2D7-AA35-49A2-A239-BBADB75B9D3D}"/>
              </a:ext>
            </a:extLst>
          </p:cNvPr>
          <p:cNvSpPr>
            <a:spLocks noGrp="1"/>
          </p:cNvSpPr>
          <p:nvPr>
            <p:ph type="title"/>
          </p:nvPr>
        </p:nvSpPr>
        <p:spPr/>
        <p:txBody>
          <a:bodyPr/>
          <a:lstStyle/>
          <a:p>
            <a:r>
              <a:rPr lang="en-US" dirty="0"/>
              <a:t>PALLAS: Phase III Open-Label Study of </a:t>
            </a:r>
            <a:br>
              <a:rPr lang="en-US" dirty="0"/>
            </a:br>
            <a:r>
              <a:rPr lang="en-US" dirty="0"/>
              <a:t>Adjuvant Palbociclib + Endocrine Therapy</a:t>
            </a:r>
          </a:p>
        </p:txBody>
      </p:sp>
      <p:sp>
        <p:nvSpPr>
          <p:cNvPr id="3" name="Content Placeholder 2">
            <a:extLst>
              <a:ext uri="{FF2B5EF4-FFF2-40B4-BE49-F238E27FC236}">
                <a16:creationId xmlns:a16="http://schemas.microsoft.com/office/drawing/2014/main" xmlns="" id="{35842641-0B3D-4C9D-A2DF-16A840DC1682}"/>
              </a:ext>
            </a:extLst>
          </p:cNvPr>
          <p:cNvSpPr>
            <a:spLocks noGrp="1"/>
          </p:cNvSpPr>
          <p:nvPr>
            <p:ph idx="1"/>
          </p:nvPr>
        </p:nvSpPr>
        <p:spPr>
          <a:xfrm>
            <a:off x="603264" y="1513047"/>
            <a:ext cx="10850619" cy="438588"/>
          </a:xfrm>
        </p:spPr>
        <p:txBody>
          <a:bodyPr/>
          <a:lstStyle/>
          <a:p>
            <a:r>
              <a:rPr lang="en-US" sz="2400" dirty="0"/>
              <a:t>Multicenter, open-label, randomized phase III trial</a:t>
            </a:r>
          </a:p>
        </p:txBody>
      </p:sp>
      <p:sp>
        <p:nvSpPr>
          <p:cNvPr id="4" name="Content Placeholder 6">
            <a:extLst>
              <a:ext uri="{FF2B5EF4-FFF2-40B4-BE49-F238E27FC236}">
                <a16:creationId xmlns:a16="http://schemas.microsoft.com/office/drawing/2014/main" xmlns="" id="{B65FD19C-C6CB-467B-8338-6722E647E0C3}"/>
              </a:ext>
            </a:extLst>
          </p:cNvPr>
          <p:cNvSpPr txBox="1">
            <a:spLocks/>
          </p:cNvSpPr>
          <p:nvPr/>
        </p:nvSpPr>
        <p:spPr bwMode="auto">
          <a:xfrm>
            <a:off x="603264" y="5691381"/>
            <a:ext cx="10850619" cy="47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a:lstStyle>
          <a:p>
            <a:pPr marL="342900" marR="0" lvl="0" indent="-342900" algn="l" defTabSz="914400" rtl="0" eaLnBrk="1" fontAlgn="base" latinLnBrk="0" hangingPunct="1">
              <a:lnSpc>
                <a:spcPct val="90000"/>
              </a:lnSpc>
              <a:spcBef>
                <a:spcPts val="1000"/>
              </a:spcBef>
              <a:spcAft>
                <a:spcPts val="700"/>
              </a:spcAft>
              <a:buClr>
                <a:srgbClr val="000000"/>
              </a:buClr>
              <a:buSzTx/>
              <a:buFont typeface="Wingdings" panose="05000000000000000000" pitchFamily="2" charset="2"/>
              <a:buChar char="§"/>
              <a:tabLst/>
              <a:defRPr/>
            </a:pPr>
            <a:r>
              <a:rPr kumimoji="0" lang="en-US" sz="2400" b="1"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Primary endpoint: </a:t>
            </a:r>
            <a:r>
              <a:rPr kumimoji="0" lang="en-US" sz="24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invasive disease–free survival</a:t>
            </a:r>
          </a:p>
        </p:txBody>
      </p:sp>
      <p:sp>
        <p:nvSpPr>
          <p:cNvPr id="5" name="Text Box 15">
            <a:extLst>
              <a:ext uri="{FF2B5EF4-FFF2-40B4-BE49-F238E27FC236}">
                <a16:creationId xmlns:a16="http://schemas.microsoft.com/office/drawing/2014/main" xmlns="" id="{CD3086BB-4175-4FDD-AECF-DD5F5EBE2722}"/>
              </a:ext>
            </a:extLst>
          </p:cNvPr>
          <p:cNvSpPr txBox="1">
            <a:spLocks noChangeArrowheads="1"/>
          </p:cNvSpPr>
          <p:nvPr/>
        </p:nvSpPr>
        <p:spPr bwMode="auto">
          <a:xfrm>
            <a:off x="411730" y="6389084"/>
            <a:ext cx="7833933"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Mayer. ESMO 2020. Abstr LBA12. Mayer. Lancet Oncol. 2021;22:212. </a:t>
            </a:r>
          </a:p>
        </p:txBody>
      </p:sp>
      <p:sp>
        <p:nvSpPr>
          <p:cNvPr id="9" name="TextBox 11">
            <a:extLst>
              <a:ext uri="{FF2B5EF4-FFF2-40B4-BE49-F238E27FC236}">
                <a16:creationId xmlns:a16="http://schemas.microsoft.com/office/drawing/2014/main" xmlns="" id="{7900B274-630F-4672-A177-86868FE7CCE6}"/>
              </a:ext>
            </a:extLst>
          </p:cNvPr>
          <p:cNvSpPr txBox="1"/>
          <p:nvPr/>
        </p:nvSpPr>
        <p:spPr>
          <a:xfrm>
            <a:off x="6356285" y="2940235"/>
            <a:ext cx="3010055" cy="948978"/>
          </a:xfrm>
          <a:prstGeom prst="rect">
            <a:avLst/>
          </a:prstGeom>
          <a:solidFill>
            <a:schemeClr val="accent1"/>
          </a:solidFill>
          <a:ln w="28575">
            <a:noFill/>
          </a:ln>
        </p:spPr>
        <p:txBody>
          <a:bodyPr wrap="square" rtlCol="0">
            <a:noAutofit/>
          </a:bodyPr>
          <a:ls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9pPr>
          </a:lstStyle>
          <a:p>
            <a:pPr marL="0" marR="0" lvl="0" indent="0" algn="ctr" defTabSz="914400" rtl="0" eaLnBrk="1" fontAlgn="auto" latinLnBrk="0" hangingPunct="1">
              <a:lnSpc>
                <a:spcPct val="100000"/>
              </a:lnSpc>
              <a:spcBef>
                <a:spcPts val="10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Palbociclib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x 2 yr*+ </a:t>
            </a:r>
          </a:p>
          <a:p>
            <a:pPr marL="0" marR="0" lvl="0" indent="0" algn="ctr" defTabSz="914400" rtl="0" eaLnBrk="1" fontAlgn="auto" latinLnBrk="0" hangingPunct="1">
              <a:lnSpc>
                <a:spcPct val="100000"/>
              </a:lnSpc>
              <a:spcBef>
                <a:spcPts val="10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Endocrine therapy</a:t>
            </a:r>
            <a:r>
              <a:rPr kumimoji="0" lang="en-US" sz="1800" b="0" i="0" u="none" strike="noStrike" kern="1200" cap="none" spc="0" normalizeH="0" baseline="30000" noProof="0" dirty="0">
                <a:ln>
                  <a:noFill/>
                </a:ln>
                <a:solidFill>
                  <a:prstClr val="white"/>
                </a:solidFill>
                <a:effectLst/>
                <a:uLnTx/>
                <a:uFillTx/>
                <a:latin typeface="Calibri" panose="020F0502020204030204"/>
                <a:ea typeface="+mn-ea"/>
                <a:cs typeface="Arial" panose="020B0604020202020204" pitchFamily="34" charset="0"/>
              </a:rPr>
              <a:t>†</a:t>
            </a:r>
          </a:p>
          <a:p>
            <a:pPr marL="0" marR="0" lvl="0" indent="0" algn="ctr" defTabSz="914400" rtl="0" eaLnBrk="1" fontAlgn="auto" latinLnBrk="0" hangingPunct="1">
              <a:lnSpc>
                <a:spcPct val="100000"/>
              </a:lnSpc>
              <a:spcBef>
                <a:spcPts val="10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(n = 2883) </a:t>
            </a:r>
          </a:p>
        </p:txBody>
      </p:sp>
      <p:sp>
        <p:nvSpPr>
          <p:cNvPr id="10" name="TextBox 12">
            <a:extLst>
              <a:ext uri="{FF2B5EF4-FFF2-40B4-BE49-F238E27FC236}">
                <a16:creationId xmlns:a16="http://schemas.microsoft.com/office/drawing/2014/main" xmlns="" id="{4ECBB7AA-92C1-4E0B-8ECD-BAFD94CD03C3}"/>
              </a:ext>
            </a:extLst>
          </p:cNvPr>
          <p:cNvSpPr txBox="1"/>
          <p:nvPr/>
        </p:nvSpPr>
        <p:spPr>
          <a:xfrm>
            <a:off x="6356285" y="4251161"/>
            <a:ext cx="3010055" cy="950976"/>
          </a:xfrm>
          <a:prstGeom prst="rect">
            <a:avLst/>
          </a:prstGeom>
          <a:solidFill>
            <a:schemeClr val="accent3"/>
          </a:solidFill>
          <a:ln w="28575">
            <a:noFill/>
          </a:ln>
        </p:spPr>
        <p:txBody>
          <a:bodyPr wrap="square" rtlCol="0" anchor="ctr">
            <a:noAutofit/>
          </a:bodyPr>
          <a:ls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9pPr>
          </a:lstStyle>
          <a:p>
            <a:pPr marL="0" marR="0" lvl="0" indent="0" algn="ctr" defTabSz="914400" rtl="0" eaLnBrk="1" fontAlgn="auto" latinLnBrk="0" hangingPunct="1">
              <a:lnSpc>
                <a:spcPct val="100000"/>
              </a:lnSpc>
              <a:spcBef>
                <a:spcPts val="10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Endocrine therapy</a:t>
            </a:r>
            <a:r>
              <a:rPr kumimoji="0" lang="en-US" sz="1800" b="0" i="0" u="none" strike="noStrike" kern="1200" cap="none" spc="0" normalizeH="0" baseline="30000" noProof="0" dirty="0">
                <a:ln>
                  <a:noFill/>
                </a:ln>
                <a:solidFill>
                  <a:prstClr val="white"/>
                </a:solidFill>
                <a:effectLst/>
                <a:uLnTx/>
                <a:uFillTx/>
                <a:latin typeface="Calibri" panose="020F0502020204030204"/>
                <a:ea typeface="+mn-ea"/>
                <a:cs typeface="Arial" panose="020B0604020202020204" pitchFamily="34" charset="0"/>
              </a:rPr>
              <a:t>†</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a:p>
            <a:pPr marL="0" marR="0" lvl="0" indent="0" algn="ctr" defTabSz="914400" rtl="0" eaLnBrk="1" fontAlgn="auto" latinLnBrk="0" hangingPunct="1">
              <a:lnSpc>
                <a:spcPct val="100000"/>
              </a:lnSpc>
              <a:spcBef>
                <a:spcPts val="10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(n = 2877)</a:t>
            </a:r>
          </a:p>
        </p:txBody>
      </p:sp>
      <p:sp>
        <p:nvSpPr>
          <p:cNvPr id="11" name="TextBox 16">
            <a:extLst>
              <a:ext uri="{FF2B5EF4-FFF2-40B4-BE49-F238E27FC236}">
                <a16:creationId xmlns:a16="http://schemas.microsoft.com/office/drawing/2014/main" xmlns="" id="{B4D536DA-5A8F-4BFE-B884-5313433180F7}"/>
              </a:ext>
            </a:extLst>
          </p:cNvPr>
          <p:cNvSpPr txBox="1"/>
          <p:nvPr/>
        </p:nvSpPr>
        <p:spPr>
          <a:xfrm>
            <a:off x="1743351" y="3054527"/>
            <a:ext cx="4022091" cy="2031325"/>
          </a:xfrm>
          <a:prstGeom prst="rect">
            <a:avLst/>
          </a:prstGeom>
          <a:noFill/>
          <a:ln w="28575">
            <a:noFill/>
          </a:ln>
        </p:spPr>
        <p:txBody>
          <a:bodyPr wrap="square" rtlCol="0">
            <a:spAutoFit/>
          </a:bodyPr>
          <a:ls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Patients with stage II-III HR+/HER2- breast cancer; completion of prior surgery, ± CT, RT within 12 mo of diagnosis or within 6 mo of starting adjuvant endocrine treatment; </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b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FFPE tumor block submitted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 = 5760)</a:t>
            </a:r>
          </a:p>
        </p:txBody>
      </p:sp>
      <p:sp>
        <p:nvSpPr>
          <p:cNvPr id="12" name="TextBox 19">
            <a:extLst>
              <a:ext uri="{FF2B5EF4-FFF2-40B4-BE49-F238E27FC236}">
                <a16:creationId xmlns:a16="http://schemas.microsoft.com/office/drawing/2014/main" xmlns="" id="{FC9C86A3-E657-4F1D-8582-B3797F71A441}"/>
              </a:ext>
            </a:extLst>
          </p:cNvPr>
          <p:cNvSpPr txBox="1"/>
          <p:nvPr/>
        </p:nvSpPr>
        <p:spPr>
          <a:xfrm>
            <a:off x="3799154" y="2050209"/>
            <a:ext cx="4255590" cy="830997"/>
          </a:xfrm>
          <a:prstGeom prst="rect">
            <a:avLst/>
          </a:prstGeom>
          <a:noFill/>
          <a:ln w="28575">
            <a:noFill/>
          </a:ln>
        </p:spPr>
        <p:txBody>
          <a:bodyPr wrap="square" rtlCol="0">
            <a:spAutoFit/>
          </a:bodyPr>
          <a:ls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Stratified by stage (IIA vs IIB/III), chemotherapy (yes vs no), age (≤50 vs &gt;50 yr), geographic region (N America vs Europe vs other)</a:t>
            </a:r>
          </a:p>
        </p:txBody>
      </p:sp>
      <p:sp>
        <p:nvSpPr>
          <p:cNvPr id="13" name="Text Placeholder 5">
            <a:extLst>
              <a:ext uri="{FF2B5EF4-FFF2-40B4-BE49-F238E27FC236}">
                <a16:creationId xmlns:a16="http://schemas.microsoft.com/office/drawing/2014/main" xmlns="" id="{F65847C8-B40E-4A38-945B-EF629F1E104A}"/>
              </a:ext>
            </a:extLst>
          </p:cNvPr>
          <p:cNvSpPr txBox="1">
            <a:spLocks/>
          </p:cNvSpPr>
          <p:nvPr/>
        </p:nvSpPr>
        <p:spPr bwMode="auto">
          <a:xfrm>
            <a:off x="6294469" y="5178813"/>
            <a:ext cx="3857185" cy="472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*125 mg QD, 3 wk on/1 wk off </a:t>
            </a:r>
            <a:r>
              <a:rPr kumimoji="0" lang="en-US" sz="1400" b="0" i="0" u="none" strike="noStrike" kern="0" cap="none" spc="0" normalizeH="0" baseline="30000" noProof="0" dirty="0">
                <a:ln>
                  <a:noFill/>
                </a:ln>
                <a:solidFill>
                  <a:prstClr val="black"/>
                </a:solidFill>
                <a:effectLst/>
                <a:uLnTx/>
                <a:uFillTx/>
                <a:latin typeface="Calibri" panose="020F0502020204030204"/>
                <a:ea typeface="+mn-ea"/>
                <a:cs typeface="Arial" panose="020B0604020202020204" pitchFamily="34" charset="0"/>
              </a:rPr>
              <a:t>†</a:t>
            </a:r>
            <a:r>
              <a:rPr kumimoji="0" lang="en-US" sz="14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Aromatase inhibitor or tamoxifen ± LHRH agonist.</a:t>
            </a:r>
          </a:p>
        </p:txBody>
      </p:sp>
      <p:sp>
        <p:nvSpPr>
          <p:cNvPr id="14" name="Line 53">
            <a:extLst>
              <a:ext uri="{FF2B5EF4-FFF2-40B4-BE49-F238E27FC236}">
                <a16:creationId xmlns:a16="http://schemas.microsoft.com/office/drawing/2014/main" xmlns="" id="{34BE51FB-6ADA-49DC-B4D6-FCB1D309A8E7}"/>
              </a:ext>
            </a:extLst>
          </p:cNvPr>
          <p:cNvSpPr>
            <a:spLocks noChangeShapeType="1"/>
          </p:cNvSpPr>
          <p:nvPr/>
        </p:nvSpPr>
        <p:spPr bwMode="auto">
          <a:xfrm>
            <a:off x="5634654" y="4349363"/>
            <a:ext cx="620760" cy="350837"/>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cxnSp>
        <p:nvCxnSpPr>
          <p:cNvPr id="17" name="Straight Arrow Connector 16">
            <a:extLst>
              <a:ext uri="{FF2B5EF4-FFF2-40B4-BE49-F238E27FC236}">
                <a16:creationId xmlns:a16="http://schemas.microsoft.com/office/drawing/2014/main" xmlns="" id="{9DD94077-D167-4B3A-98D6-4E002EFA2EB1}"/>
              </a:ext>
            </a:extLst>
          </p:cNvPr>
          <p:cNvCxnSpPr>
            <a:cxnSpLocks/>
          </p:cNvCxnSpPr>
          <p:nvPr/>
        </p:nvCxnSpPr>
        <p:spPr bwMode="auto">
          <a:xfrm>
            <a:off x="5913669" y="2826858"/>
            <a:ext cx="0" cy="541869"/>
          </a:xfrm>
          <a:prstGeom prst="straightConnector1">
            <a:avLst/>
          </a:prstGeom>
          <a:noFill/>
          <a:ln w="28575" cap="flat" cmpd="sng" algn="ctr">
            <a:solidFill>
              <a:schemeClr val="bg1"/>
            </a:solidFill>
            <a:prstDash val="sysDot"/>
            <a:round/>
            <a:headEnd type="none" w="med" len="med"/>
            <a:tailEnd type="triangle"/>
          </a:ln>
          <a:effectLst/>
        </p:spPr>
      </p:cxnSp>
      <p:sp>
        <p:nvSpPr>
          <p:cNvPr id="20" name="Line 53">
            <a:extLst>
              <a:ext uri="{FF2B5EF4-FFF2-40B4-BE49-F238E27FC236}">
                <a16:creationId xmlns:a16="http://schemas.microsoft.com/office/drawing/2014/main" xmlns="" id="{B80DDEE3-F0BE-4A25-87E5-DF5CC0307FC8}"/>
              </a:ext>
            </a:extLst>
          </p:cNvPr>
          <p:cNvSpPr>
            <a:spLocks noChangeShapeType="1"/>
          </p:cNvSpPr>
          <p:nvPr/>
        </p:nvSpPr>
        <p:spPr bwMode="auto">
          <a:xfrm flipV="1">
            <a:off x="5634654" y="3401943"/>
            <a:ext cx="620760" cy="350837"/>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3143441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3">
            <a:extLst>
              <a:ext uri="{FF2B5EF4-FFF2-40B4-BE49-F238E27FC236}">
                <a16:creationId xmlns:a16="http://schemas.microsoft.com/office/drawing/2014/main" xmlns="" id="{2AFA9788-0B78-4F8B-974E-27AC52DF0B57}"/>
              </a:ext>
            </a:extLst>
          </p:cNvPr>
          <p:cNvGraphicFramePr>
            <a:graphicFrameLocks/>
          </p:cNvGraphicFramePr>
          <p:nvPr>
            <p:extLst>
              <p:ext uri="{D42A27DB-BD31-4B8C-83A1-F6EECF244321}">
                <p14:modId xmlns:p14="http://schemas.microsoft.com/office/powerpoint/2010/main" val="2839453298"/>
              </p:ext>
            </p:extLst>
          </p:nvPr>
        </p:nvGraphicFramePr>
        <p:xfrm>
          <a:off x="6244704" y="1395817"/>
          <a:ext cx="5480774" cy="3252296"/>
        </p:xfrm>
        <a:graphic>
          <a:graphicData uri="http://schemas.openxmlformats.org/drawingml/2006/table">
            <a:tbl>
              <a:tblPr/>
              <a:tblGrid>
                <a:gridCol w="2270511">
                  <a:extLst>
                    <a:ext uri="{9D8B030D-6E8A-4147-A177-3AD203B41FA5}">
                      <a16:colId xmlns:a16="http://schemas.microsoft.com/office/drawing/2014/main" xmlns="" val="20000"/>
                    </a:ext>
                  </a:extLst>
                </a:gridCol>
                <a:gridCol w="1694158">
                  <a:extLst>
                    <a:ext uri="{9D8B030D-6E8A-4147-A177-3AD203B41FA5}">
                      <a16:colId xmlns:a16="http://schemas.microsoft.com/office/drawing/2014/main" xmlns="" val="20001"/>
                    </a:ext>
                  </a:extLst>
                </a:gridCol>
                <a:gridCol w="1516105">
                  <a:extLst>
                    <a:ext uri="{9D8B030D-6E8A-4147-A177-3AD203B41FA5}">
                      <a16:colId xmlns:a16="http://schemas.microsoft.com/office/drawing/2014/main" xmlns="" val="20002"/>
                    </a:ext>
                  </a:extLst>
                </a:gridCol>
              </a:tblGrid>
              <a:tr h="51096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400" b="1" i="0" u="none" strike="noStrike" cap="none" normalizeH="0" baseline="0" dirty="0">
                          <a:ln>
                            <a:noFill/>
                          </a:ln>
                          <a:solidFill>
                            <a:schemeClr val="tx1"/>
                          </a:solidFill>
                          <a:effectLst/>
                          <a:latin typeface="Calibri" panose="020F0502020204030204" pitchFamily="34" charset="0"/>
                        </a:rPr>
                        <a:t>Variable, n (%)</a:t>
                      </a:r>
                    </a:p>
                  </a:txBody>
                  <a:tcPr marL="121398" marR="121398"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82E74"/>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Calibri" panose="020F0502020204030204" pitchFamily="34" charset="0"/>
                        </a:rPr>
                        <a:t>Palbociclib + ET </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Calibri" panose="020F0502020204030204" pitchFamily="34" charset="0"/>
                        </a:rPr>
                        <a:t>(n = 2883)</a:t>
                      </a:r>
                    </a:p>
                  </a:txBody>
                  <a:tcPr marL="121398" marR="121398"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82E74"/>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Calibri" panose="020F0502020204030204" pitchFamily="34" charset="0"/>
                        </a:rPr>
                        <a:t>ET</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Calibri" panose="020F0502020204030204" pitchFamily="34" charset="0"/>
                        </a:rPr>
                        <a:t>(n = 2877)</a:t>
                      </a:r>
                    </a:p>
                  </a:txBody>
                  <a:tcPr marL="121398" marR="121398"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82E74"/>
                    </a:solidFill>
                  </a:tcPr>
                </a:tc>
                <a:extLst>
                  <a:ext uri="{0D108BD9-81ED-4DB2-BD59-A6C34878D82A}">
                    <a16:rowId xmlns:a16="http://schemas.microsoft.com/office/drawing/2014/main" xmlns="" val="10001"/>
                  </a:ext>
                </a:extLst>
              </a:tr>
              <a:tr h="93175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Histologic grade</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1</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2</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3</a:t>
                      </a:r>
                    </a:p>
                  </a:txBody>
                  <a:tcPr marL="121398" marR="121398"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endPar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300 (10.4)</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1622 (56.3)</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836 (29.0)</a:t>
                      </a:r>
                    </a:p>
                  </a:txBody>
                  <a:tcPr marL="121398" marR="121398"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endPar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endParaRPr>
                    </a:p>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313 (10.9)</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1658 (57.6)</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767 (26.7)</a:t>
                      </a:r>
                    </a:p>
                  </a:txBody>
                  <a:tcPr marL="121398" marR="121398"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extLst>
                  <a:ext uri="{0D108BD9-81ED-4DB2-BD59-A6C34878D82A}">
                    <a16:rowId xmlns:a16="http://schemas.microsoft.com/office/drawing/2014/main" xmlns="" val="1806098052"/>
                  </a:ext>
                </a:extLst>
              </a:tr>
              <a:tr h="30057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Prior chemotherapy</a:t>
                      </a:r>
                    </a:p>
                  </a:txBody>
                  <a:tcPr marL="121398" marR="121398"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2384 (82.7)</a:t>
                      </a:r>
                    </a:p>
                  </a:txBody>
                  <a:tcPr marL="121398" marR="121398"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2370 (82.4)</a:t>
                      </a:r>
                    </a:p>
                  </a:txBody>
                  <a:tcPr marL="121398" marR="121398"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2699579908"/>
                  </a:ext>
                </a:extLst>
              </a:tr>
              <a:tr h="75980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Initial adjuvant ET</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Aromatase inhibitor</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Tamoxifen</a:t>
                      </a:r>
                    </a:p>
                  </a:txBody>
                  <a:tcPr marL="121398" marR="121398"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endPar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1954 (67.8)</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923 (32.0)</a:t>
                      </a:r>
                    </a:p>
                  </a:txBody>
                  <a:tcPr marL="121398" marR="121398"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1918 (66.7)</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949 (33.0</a:t>
                      </a:r>
                      <a:r>
                        <a:rPr kumimoji="0" lang="en-US" sz="1400" b="0" i="0" u="none" strike="noStrike" cap="none" normalizeH="0" baseline="0" dirty="0">
                          <a:ln>
                            <a:noFill/>
                          </a:ln>
                          <a:solidFill>
                            <a:schemeClr val="bg2">
                              <a:lumMod val="10000"/>
                            </a:schemeClr>
                          </a:solidFill>
                          <a:effectLst/>
                          <a:latin typeface="Calibri" panose="020F0502020204030204" pitchFamily="34" charset="0"/>
                        </a:rPr>
                        <a:t>)</a:t>
                      </a:r>
                    </a:p>
                  </a:txBody>
                  <a:tcPr marL="121398" marR="121398"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extLst>
                  <a:ext uri="{0D108BD9-81ED-4DB2-BD59-A6C34878D82A}">
                    <a16:rowId xmlns:a16="http://schemas.microsoft.com/office/drawing/2014/main" xmlns="" val="931238411"/>
                  </a:ext>
                </a:extLst>
              </a:tr>
              <a:tr h="51096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Concurrent adjuvant </a:t>
                      </a:r>
                      <a:b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b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LHRH agonist</a:t>
                      </a:r>
                    </a:p>
                  </a:txBody>
                  <a:tcPr marL="121398" marR="121398"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532 (18.5)</a:t>
                      </a:r>
                    </a:p>
                  </a:txBody>
                  <a:tcPr marL="121398" marR="121398"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604 (21.1)</a:t>
                      </a:r>
                    </a:p>
                  </a:txBody>
                  <a:tcPr marL="121398" marR="121398"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400084224"/>
                  </a:ext>
                </a:extLst>
              </a:tr>
            </a:tbl>
          </a:graphicData>
        </a:graphic>
      </p:graphicFrame>
      <p:sp>
        <p:nvSpPr>
          <p:cNvPr id="2" name="Title 1">
            <a:extLst>
              <a:ext uri="{FF2B5EF4-FFF2-40B4-BE49-F238E27FC236}">
                <a16:creationId xmlns:a16="http://schemas.microsoft.com/office/drawing/2014/main" xmlns="" id="{74B204D9-E8ED-4CD8-AF40-2679FFF6F559}"/>
              </a:ext>
            </a:extLst>
          </p:cNvPr>
          <p:cNvSpPr>
            <a:spLocks noGrp="1"/>
          </p:cNvSpPr>
          <p:nvPr>
            <p:ph type="title"/>
          </p:nvPr>
        </p:nvSpPr>
        <p:spPr/>
        <p:txBody>
          <a:bodyPr/>
          <a:lstStyle/>
          <a:p>
            <a:r>
              <a:rPr lang="en-US" dirty="0"/>
              <a:t>PALLAS: Patient Characteristics (ITT)</a:t>
            </a:r>
          </a:p>
        </p:txBody>
      </p:sp>
      <p:graphicFrame>
        <p:nvGraphicFramePr>
          <p:cNvPr id="4" name="Group 3">
            <a:extLst>
              <a:ext uri="{FF2B5EF4-FFF2-40B4-BE49-F238E27FC236}">
                <a16:creationId xmlns:a16="http://schemas.microsoft.com/office/drawing/2014/main" xmlns="" id="{A052124F-644C-4DCF-9798-7F64BC2971FF}"/>
              </a:ext>
            </a:extLst>
          </p:cNvPr>
          <p:cNvGraphicFramePr>
            <a:graphicFrameLocks/>
          </p:cNvGraphicFramePr>
          <p:nvPr>
            <p:extLst>
              <p:ext uri="{D42A27DB-BD31-4B8C-83A1-F6EECF244321}">
                <p14:modId xmlns:p14="http://schemas.microsoft.com/office/powerpoint/2010/main" val="1944995828"/>
              </p:ext>
            </p:extLst>
          </p:nvPr>
        </p:nvGraphicFramePr>
        <p:xfrm>
          <a:off x="520996" y="1395817"/>
          <a:ext cx="5396163" cy="4031060"/>
        </p:xfrm>
        <a:graphic>
          <a:graphicData uri="http://schemas.openxmlformats.org/drawingml/2006/table">
            <a:tbl>
              <a:tblPr/>
              <a:tblGrid>
                <a:gridCol w="1959636">
                  <a:extLst>
                    <a:ext uri="{9D8B030D-6E8A-4147-A177-3AD203B41FA5}">
                      <a16:colId xmlns:a16="http://schemas.microsoft.com/office/drawing/2014/main" xmlns="" val="20000"/>
                    </a:ext>
                  </a:extLst>
                </a:gridCol>
                <a:gridCol w="1637806">
                  <a:extLst>
                    <a:ext uri="{9D8B030D-6E8A-4147-A177-3AD203B41FA5}">
                      <a16:colId xmlns:a16="http://schemas.microsoft.com/office/drawing/2014/main" xmlns="" val="20001"/>
                    </a:ext>
                  </a:extLst>
                </a:gridCol>
                <a:gridCol w="1798721">
                  <a:extLst>
                    <a:ext uri="{9D8B030D-6E8A-4147-A177-3AD203B41FA5}">
                      <a16:colId xmlns:a16="http://schemas.microsoft.com/office/drawing/2014/main" xmlns="" val="20002"/>
                    </a:ext>
                  </a:extLst>
                </a:gridCol>
              </a:tblGrid>
              <a:tr h="51096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400" b="1" i="0" u="none" strike="noStrike" cap="none" normalizeH="0" baseline="0" dirty="0">
                          <a:ln>
                            <a:noFill/>
                          </a:ln>
                          <a:solidFill>
                            <a:schemeClr val="tx1"/>
                          </a:solidFill>
                          <a:effectLst/>
                          <a:latin typeface="Calibri" panose="020F0502020204030204" pitchFamily="34" charset="0"/>
                        </a:rPr>
                        <a:t>Variable</a:t>
                      </a:r>
                    </a:p>
                  </a:txBody>
                  <a:tcPr marL="121398" marR="121398"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82E74"/>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Calibri" panose="020F0502020204030204" pitchFamily="34" charset="0"/>
                        </a:rPr>
                        <a:t>Palbociclib + ET </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Calibri" panose="020F0502020204030204" pitchFamily="34" charset="0"/>
                        </a:rPr>
                        <a:t>(n = 2883)</a:t>
                      </a:r>
                    </a:p>
                  </a:txBody>
                  <a:tcPr marL="121398" marR="121398"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82E74"/>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Calibri" panose="020F0502020204030204" pitchFamily="34" charset="0"/>
                        </a:rPr>
                        <a:t>ET</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Calibri" panose="020F0502020204030204" pitchFamily="34" charset="0"/>
                        </a:rPr>
                        <a:t>(n = 2877)</a:t>
                      </a:r>
                    </a:p>
                  </a:txBody>
                  <a:tcPr marL="121398" marR="121398"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82E74"/>
                    </a:solidFill>
                  </a:tcPr>
                </a:tc>
                <a:extLst>
                  <a:ext uri="{0D108BD9-81ED-4DB2-BD59-A6C34878D82A}">
                    <a16:rowId xmlns:a16="http://schemas.microsoft.com/office/drawing/2014/main" xmlns="" val="10001"/>
                  </a:ext>
                </a:extLst>
              </a:tr>
              <a:tr h="30057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Median age, yr (range)</a:t>
                      </a:r>
                    </a:p>
                  </a:txBody>
                  <a:tcPr marL="121398" marR="121398"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52 (25-90)</a:t>
                      </a:r>
                    </a:p>
                  </a:txBody>
                  <a:tcPr marL="121398" marR="121398"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52 (22-85)</a:t>
                      </a:r>
                    </a:p>
                  </a:txBody>
                  <a:tcPr marL="121398" marR="121398"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extLst>
                  <a:ext uri="{0D108BD9-81ED-4DB2-BD59-A6C34878D82A}">
                    <a16:rowId xmlns:a16="http://schemas.microsoft.com/office/drawing/2014/main" xmlns="" val="10002"/>
                  </a:ext>
                </a:extLst>
              </a:tr>
              <a:tr h="93175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Stage, n (%)</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IIA</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IIB</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III</a:t>
                      </a:r>
                    </a:p>
                  </a:txBody>
                  <a:tcPr marL="121398" marR="121398"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endPar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504 (17.5)</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968 (33.6)</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1402 (25.0)</a:t>
                      </a:r>
                    </a:p>
                  </a:txBody>
                  <a:tcPr marL="121398" marR="121398"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endPar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509 (17.7)</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951 (33.1)</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1408 (48.9)</a:t>
                      </a:r>
                    </a:p>
                  </a:txBody>
                  <a:tcPr marL="121398" marR="121398"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extLst>
                  <a:ext uri="{0D108BD9-81ED-4DB2-BD59-A6C34878D82A}">
                    <a16:rowId xmlns:a16="http://schemas.microsoft.com/office/drawing/2014/main" xmlns="" val="10003"/>
                  </a:ext>
                </a:extLst>
              </a:tr>
              <a:tr h="93175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T-stage, n (%)</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T0/T1/Tis/TX</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T2</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T3/T4</a:t>
                      </a:r>
                    </a:p>
                  </a:txBody>
                  <a:tcPr marL="121398" marR="121398"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endPar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557 (19.3)</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1603 (55.6)</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722 (25.0)</a:t>
                      </a:r>
                    </a:p>
                  </a:txBody>
                  <a:tcPr marL="121398" marR="121398"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endPar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500 (17.4)</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1636 (56.9)</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741 (25.8)</a:t>
                      </a:r>
                    </a:p>
                  </a:txBody>
                  <a:tcPr marL="121398" marR="121398"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extLst>
                  <a:ext uri="{0D108BD9-81ED-4DB2-BD59-A6C34878D82A}">
                    <a16:rowId xmlns:a16="http://schemas.microsoft.com/office/drawing/2014/main" xmlns="" val="10004"/>
                  </a:ext>
                </a:extLst>
              </a:tr>
              <a:tr h="114214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N-stage, n (%)</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N0</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N1</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N2</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N3</a:t>
                      </a:r>
                    </a:p>
                  </a:txBody>
                  <a:tcPr marL="121398" marR="121398"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endPar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367 (12.7)</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1427 (49.5)</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703 (24.4)</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385 (13.4)</a:t>
                      </a:r>
                    </a:p>
                  </a:txBody>
                  <a:tcPr marL="121398" marR="121398"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endPar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383 (13.3)</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1415 (49.2)</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709 (24.6)</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370 (12.9)</a:t>
                      </a:r>
                    </a:p>
                  </a:txBody>
                  <a:tcPr marL="121398" marR="121398"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extLst>
                  <a:ext uri="{0D108BD9-81ED-4DB2-BD59-A6C34878D82A}">
                    <a16:rowId xmlns:a16="http://schemas.microsoft.com/office/drawing/2014/main" xmlns="" val="4223999181"/>
                  </a:ext>
                </a:extLst>
              </a:tr>
            </a:tbl>
          </a:graphicData>
        </a:graphic>
      </p:graphicFrame>
      <p:sp>
        <p:nvSpPr>
          <p:cNvPr id="6" name="Rectangle 5">
            <a:extLst>
              <a:ext uri="{FF2B5EF4-FFF2-40B4-BE49-F238E27FC236}">
                <a16:creationId xmlns:a16="http://schemas.microsoft.com/office/drawing/2014/main" xmlns="" id="{4D551C44-01CF-4FEA-9AD5-E139EAF9270A}"/>
              </a:ext>
            </a:extLst>
          </p:cNvPr>
          <p:cNvSpPr/>
          <p:nvPr/>
        </p:nvSpPr>
        <p:spPr bwMode="auto">
          <a:xfrm>
            <a:off x="543776" y="2743480"/>
            <a:ext cx="5363370" cy="457200"/>
          </a:xfrm>
          <a:prstGeom prst="rect">
            <a:avLst/>
          </a:prstGeom>
          <a:no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charset="0"/>
              <a:ea typeface="Geneva" pitchFamily="84" charset="-128"/>
              <a:cs typeface="+mn-cs"/>
            </a:endParaRPr>
          </a:p>
        </p:txBody>
      </p:sp>
      <p:sp>
        <p:nvSpPr>
          <p:cNvPr id="7" name="Rectangle 6">
            <a:extLst>
              <a:ext uri="{FF2B5EF4-FFF2-40B4-BE49-F238E27FC236}">
                <a16:creationId xmlns:a16="http://schemas.microsoft.com/office/drawing/2014/main" xmlns="" id="{57FF60FE-C88E-4470-A64F-7105720146CF}"/>
              </a:ext>
            </a:extLst>
          </p:cNvPr>
          <p:cNvSpPr/>
          <p:nvPr/>
        </p:nvSpPr>
        <p:spPr bwMode="auto">
          <a:xfrm>
            <a:off x="6240982" y="3015330"/>
            <a:ext cx="5480774" cy="351761"/>
          </a:xfrm>
          <a:prstGeom prst="rect">
            <a:avLst/>
          </a:prstGeom>
          <a:no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charset="0"/>
              <a:ea typeface="Geneva" pitchFamily="84" charset="-128"/>
              <a:cs typeface="+mn-cs"/>
            </a:endParaRPr>
          </a:p>
        </p:txBody>
      </p:sp>
      <p:sp>
        <p:nvSpPr>
          <p:cNvPr id="9" name="Text Placeholder 5">
            <a:extLst>
              <a:ext uri="{FF2B5EF4-FFF2-40B4-BE49-F238E27FC236}">
                <a16:creationId xmlns:a16="http://schemas.microsoft.com/office/drawing/2014/main" xmlns="" id="{B8576A51-3DBB-4977-96D3-E8A5E0F2F3E1}"/>
              </a:ext>
            </a:extLst>
          </p:cNvPr>
          <p:cNvSpPr txBox="1">
            <a:spLocks/>
          </p:cNvSpPr>
          <p:nvPr/>
        </p:nvSpPr>
        <p:spPr bwMode="auto">
          <a:xfrm>
            <a:off x="589886" y="5375916"/>
            <a:ext cx="10854404" cy="93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a:lstStyle>
          <a:p>
            <a:pPr>
              <a:lnSpc>
                <a:spcPct val="100000"/>
              </a:lnSpc>
              <a:spcBef>
                <a:spcPts val="0"/>
              </a:spcBef>
              <a:spcAft>
                <a:spcPts val="0"/>
              </a:spcAft>
            </a:pPr>
            <a:r>
              <a:rPr lang="en-US" sz="1600" b="0" kern="0" dirty="0">
                <a:cs typeface="Calibri" panose="020F0502020204030204" pitchFamily="34" charset="0"/>
              </a:rPr>
              <a:t>5760 patients were randomized and included in the ITT population (from 9/2015 to 11/2018) </a:t>
            </a:r>
          </a:p>
          <a:p>
            <a:pPr>
              <a:lnSpc>
                <a:spcPct val="100000"/>
              </a:lnSpc>
              <a:spcBef>
                <a:spcPts val="0"/>
              </a:spcBef>
              <a:spcAft>
                <a:spcPts val="0"/>
              </a:spcAft>
            </a:pPr>
            <a:r>
              <a:rPr lang="en-US" sz="1600" b="0" kern="0" dirty="0">
                <a:cs typeface="Calibri" panose="020F0502020204030204" pitchFamily="34" charset="0"/>
              </a:rPr>
              <a:t>Majority had higher-stage disease and had received prior chemotherapy</a:t>
            </a:r>
          </a:p>
          <a:p>
            <a:pPr>
              <a:lnSpc>
                <a:spcPct val="100000"/>
              </a:lnSpc>
              <a:spcBef>
                <a:spcPts val="0"/>
              </a:spcBef>
              <a:spcAft>
                <a:spcPts val="0"/>
              </a:spcAft>
            </a:pPr>
            <a:r>
              <a:rPr lang="en-US" sz="1600" b="0" kern="0" dirty="0">
                <a:cs typeface="Calibri" panose="020F0502020204030204" pitchFamily="34" charset="0"/>
              </a:rPr>
              <a:t>58.7% had high clinical risk disease, described as: </a:t>
            </a:r>
          </a:p>
          <a:p>
            <a:pPr lvl="1">
              <a:lnSpc>
                <a:spcPct val="100000"/>
              </a:lnSpc>
              <a:spcBef>
                <a:spcPts val="0"/>
              </a:spcBef>
              <a:spcAft>
                <a:spcPts val="0"/>
              </a:spcAft>
            </a:pPr>
            <a:r>
              <a:rPr lang="en-US" sz="1600" b="0" kern="0" dirty="0">
                <a:cs typeface="Calibri" panose="020F0502020204030204" pitchFamily="34" charset="0"/>
              </a:rPr>
              <a:t>≥4 nodes involved (≥N2), or 1-3 nodes with either T3/T4 and/or grade 3 disease</a:t>
            </a:r>
          </a:p>
        </p:txBody>
      </p:sp>
      <p:sp>
        <p:nvSpPr>
          <p:cNvPr id="13" name="Text Box 15">
            <a:extLst>
              <a:ext uri="{FF2B5EF4-FFF2-40B4-BE49-F238E27FC236}">
                <a16:creationId xmlns:a16="http://schemas.microsoft.com/office/drawing/2014/main" xmlns="" id="{8C98F559-4791-4FA8-93A6-4A9BC53594C1}"/>
              </a:ext>
            </a:extLst>
          </p:cNvPr>
          <p:cNvSpPr txBox="1">
            <a:spLocks noChangeArrowheads="1"/>
          </p:cNvSpPr>
          <p:nvPr/>
        </p:nvSpPr>
        <p:spPr bwMode="auto">
          <a:xfrm>
            <a:off x="411730" y="6389084"/>
            <a:ext cx="7833933"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Mayer. </a:t>
            </a:r>
            <a:r>
              <a:rPr lang="en-US" altLang="en-US" sz="1200" b="0" dirty="0">
                <a:solidFill>
                  <a:srgbClr val="455560"/>
                </a:solidFill>
                <a:latin typeface="Calibri" panose="020F0502020204030204" pitchFamily="34" charset="0"/>
              </a:rPr>
              <a:t>ESMO 2020. Abstr LBA12. Mayer. Lancet </a:t>
            </a: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Oncol</a:t>
            </a:r>
            <a:r>
              <a:rPr lang="en-US" altLang="en-US" sz="1200" b="0" dirty="0">
                <a:solidFill>
                  <a:srgbClr val="455560"/>
                </a:solidFill>
                <a:latin typeface="Calibri" panose="020F0502020204030204" pitchFamily="34" charset="0"/>
              </a:rPr>
              <a:t>. 2021; 22:212.</a:t>
            </a:r>
            <a:endPar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1797046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Text Box 15">
            <a:extLst>
              <a:ext uri="{FF2B5EF4-FFF2-40B4-BE49-F238E27FC236}">
                <a16:creationId xmlns:a16="http://schemas.microsoft.com/office/drawing/2014/main" xmlns="" id="{A682D55F-C6F9-442A-85B2-9B77E6014B43}"/>
              </a:ext>
            </a:extLst>
          </p:cNvPr>
          <p:cNvSpPr txBox="1">
            <a:spLocks noChangeArrowheads="1"/>
          </p:cNvSpPr>
          <p:nvPr/>
        </p:nvSpPr>
        <p:spPr bwMode="auto">
          <a:xfrm>
            <a:off x="411730" y="6389084"/>
            <a:ext cx="7833933"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Mayer. </a:t>
            </a:r>
            <a:r>
              <a:rPr lang="en-US" altLang="en-US" sz="1200" b="0" dirty="0">
                <a:solidFill>
                  <a:srgbClr val="455560"/>
                </a:solidFill>
                <a:latin typeface="Calibri" panose="020F0502020204030204" pitchFamily="34" charset="0"/>
              </a:rPr>
              <a:t>ESMO 2020. Abstr LBA12. Mayer. Lancet </a:t>
            </a: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Oncol</a:t>
            </a:r>
            <a:r>
              <a:rPr lang="en-US" altLang="en-US" sz="1200" b="0" dirty="0">
                <a:solidFill>
                  <a:srgbClr val="455560"/>
                </a:solidFill>
                <a:latin typeface="Calibri" panose="020F0502020204030204" pitchFamily="34" charset="0"/>
              </a:rPr>
              <a:t>. 2021;22:212.</a:t>
            </a:r>
            <a:endPar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sp>
        <p:nvSpPr>
          <p:cNvPr id="2" name="Title 1">
            <a:extLst>
              <a:ext uri="{FF2B5EF4-FFF2-40B4-BE49-F238E27FC236}">
                <a16:creationId xmlns:a16="http://schemas.microsoft.com/office/drawing/2014/main" xmlns="" id="{8764994D-6BAC-41BD-BC23-CA2CC2D12CCA}"/>
              </a:ext>
            </a:extLst>
          </p:cNvPr>
          <p:cNvSpPr>
            <a:spLocks noGrp="1"/>
          </p:cNvSpPr>
          <p:nvPr>
            <p:ph type="title"/>
          </p:nvPr>
        </p:nvSpPr>
        <p:spPr/>
        <p:txBody>
          <a:bodyPr/>
          <a:lstStyle/>
          <a:p>
            <a:r>
              <a:rPr lang="en-US" sz="3600" dirty="0">
                <a:solidFill>
                  <a:srgbClr val="455560"/>
                </a:solidFill>
                <a:cs typeface="Calibri" panose="020F0502020204030204" pitchFamily="34" charset="0"/>
              </a:rPr>
              <a:t>PALLAS: Subgroup Analysis</a:t>
            </a:r>
            <a:endParaRPr lang="en-US" dirty="0">
              <a:cs typeface="Calibri" panose="020F0502020204030204" pitchFamily="34" charset="0"/>
            </a:endParaRPr>
          </a:p>
        </p:txBody>
      </p:sp>
      <p:grpSp>
        <p:nvGrpSpPr>
          <p:cNvPr id="612" name="Group 611">
            <a:extLst>
              <a:ext uri="{FF2B5EF4-FFF2-40B4-BE49-F238E27FC236}">
                <a16:creationId xmlns:a16="http://schemas.microsoft.com/office/drawing/2014/main" xmlns="" id="{B9F84E1D-BA6B-4993-BC80-F9BB259C4DB8}"/>
              </a:ext>
            </a:extLst>
          </p:cNvPr>
          <p:cNvGrpSpPr/>
          <p:nvPr/>
        </p:nvGrpSpPr>
        <p:grpSpPr>
          <a:xfrm>
            <a:off x="975519" y="1100044"/>
            <a:ext cx="8726294" cy="5618263"/>
            <a:chOff x="570723" y="1031192"/>
            <a:chExt cx="9086798" cy="5835894"/>
          </a:xfrm>
        </p:grpSpPr>
        <p:sp>
          <p:nvSpPr>
            <p:cNvPr id="460" name="Rectangle 459">
              <a:extLst>
                <a:ext uri="{FF2B5EF4-FFF2-40B4-BE49-F238E27FC236}">
                  <a16:creationId xmlns:a16="http://schemas.microsoft.com/office/drawing/2014/main" xmlns="" id="{D4A7AE37-5D64-456E-BF35-84B2872F3E9C}"/>
                </a:ext>
              </a:extLst>
            </p:cNvPr>
            <p:cNvSpPr/>
            <p:nvPr/>
          </p:nvSpPr>
          <p:spPr bwMode="auto">
            <a:xfrm>
              <a:off x="1629150" y="5667901"/>
              <a:ext cx="8028371" cy="542040"/>
            </a:xfrm>
            <a:prstGeom prst="rect">
              <a:avLst/>
            </a:prstGeom>
            <a:no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defRPr/>
              </a:pPr>
              <a:endParaRPr lang="en-US" sz="2400" b="0" dirty="0">
                <a:solidFill>
                  <a:prstClr val="black"/>
                </a:solidFill>
                <a:latin typeface="Arial" charset="0"/>
                <a:ea typeface="Geneva" pitchFamily="84" charset="-128"/>
              </a:endParaRPr>
            </a:p>
          </p:txBody>
        </p:sp>
        <p:cxnSp>
          <p:nvCxnSpPr>
            <p:cNvPr id="461" name="Straight Connector 460">
              <a:extLst>
                <a:ext uri="{FF2B5EF4-FFF2-40B4-BE49-F238E27FC236}">
                  <a16:creationId xmlns:a16="http://schemas.microsoft.com/office/drawing/2014/main" xmlns="" id="{65828F21-EF2D-4155-9F34-7BB5A7A84558}"/>
                </a:ext>
              </a:extLst>
            </p:cNvPr>
            <p:cNvCxnSpPr/>
            <p:nvPr/>
          </p:nvCxnSpPr>
          <p:spPr>
            <a:xfrm>
              <a:off x="5373708" y="6287079"/>
              <a:ext cx="2476752" cy="0"/>
            </a:xfrm>
            <a:prstGeom prst="line">
              <a:avLst/>
            </a:prstGeom>
            <a:noFill/>
            <a:ln w="28575" cap="flat" cmpd="sng" algn="ctr">
              <a:solidFill>
                <a:sysClr val="windowText" lastClr="000000"/>
              </a:solidFill>
              <a:prstDash val="solid"/>
              <a:miter lim="800000"/>
            </a:ln>
            <a:effectLst/>
          </p:spPr>
        </p:cxnSp>
        <p:cxnSp>
          <p:nvCxnSpPr>
            <p:cNvPr id="462" name="Straight Connector 461">
              <a:extLst>
                <a:ext uri="{FF2B5EF4-FFF2-40B4-BE49-F238E27FC236}">
                  <a16:creationId xmlns:a16="http://schemas.microsoft.com/office/drawing/2014/main" xmlns="" id="{1027C9C7-34A6-4350-BC79-FE55FB16D870}"/>
                </a:ext>
              </a:extLst>
            </p:cNvPr>
            <p:cNvCxnSpPr>
              <a:cxnSpLocks/>
            </p:cNvCxnSpPr>
            <p:nvPr/>
          </p:nvCxnSpPr>
          <p:spPr>
            <a:xfrm>
              <a:off x="5546293" y="6287076"/>
              <a:ext cx="0" cy="90834"/>
            </a:xfrm>
            <a:prstGeom prst="line">
              <a:avLst/>
            </a:prstGeom>
            <a:noFill/>
            <a:ln w="28575" cap="flat" cmpd="sng" algn="ctr">
              <a:solidFill>
                <a:sysClr val="windowText" lastClr="000000"/>
              </a:solidFill>
              <a:prstDash val="solid"/>
              <a:miter lim="800000"/>
            </a:ln>
            <a:effectLst/>
          </p:spPr>
        </p:cxnSp>
        <p:cxnSp>
          <p:nvCxnSpPr>
            <p:cNvPr id="463" name="Straight Connector 462">
              <a:extLst>
                <a:ext uri="{FF2B5EF4-FFF2-40B4-BE49-F238E27FC236}">
                  <a16:creationId xmlns:a16="http://schemas.microsoft.com/office/drawing/2014/main" xmlns="" id="{A4A4520D-4401-467F-BB16-E5212886BF4A}"/>
                </a:ext>
              </a:extLst>
            </p:cNvPr>
            <p:cNvCxnSpPr>
              <a:cxnSpLocks/>
            </p:cNvCxnSpPr>
            <p:nvPr/>
          </p:nvCxnSpPr>
          <p:spPr>
            <a:xfrm>
              <a:off x="6083730" y="6287076"/>
              <a:ext cx="0" cy="90834"/>
            </a:xfrm>
            <a:prstGeom prst="line">
              <a:avLst/>
            </a:prstGeom>
            <a:noFill/>
            <a:ln w="28575" cap="flat" cmpd="sng" algn="ctr">
              <a:solidFill>
                <a:sysClr val="windowText" lastClr="000000"/>
              </a:solidFill>
              <a:prstDash val="solid"/>
              <a:miter lim="800000"/>
            </a:ln>
            <a:effectLst/>
          </p:spPr>
        </p:cxnSp>
        <p:cxnSp>
          <p:nvCxnSpPr>
            <p:cNvPr id="464" name="Straight Connector 463">
              <a:extLst>
                <a:ext uri="{FF2B5EF4-FFF2-40B4-BE49-F238E27FC236}">
                  <a16:creationId xmlns:a16="http://schemas.microsoft.com/office/drawing/2014/main" xmlns="" id="{6B723D90-0A0E-48DB-9639-CFDBA3E0128D}"/>
                </a:ext>
              </a:extLst>
            </p:cNvPr>
            <p:cNvCxnSpPr>
              <a:cxnSpLocks/>
            </p:cNvCxnSpPr>
            <p:nvPr/>
          </p:nvCxnSpPr>
          <p:spPr>
            <a:xfrm>
              <a:off x="6621167" y="1385048"/>
              <a:ext cx="0" cy="5001949"/>
            </a:xfrm>
            <a:prstGeom prst="line">
              <a:avLst/>
            </a:prstGeom>
            <a:noFill/>
            <a:ln w="28575" cap="flat" cmpd="sng" algn="ctr">
              <a:solidFill>
                <a:sysClr val="windowText" lastClr="000000"/>
              </a:solidFill>
              <a:prstDash val="solid"/>
              <a:miter lim="800000"/>
            </a:ln>
            <a:effectLst/>
          </p:spPr>
        </p:cxnSp>
        <p:cxnSp>
          <p:nvCxnSpPr>
            <p:cNvPr id="465" name="Straight Connector 464">
              <a:extLst>
                <a:ext uri="{FF2B5EF4-FFF2-40B4-BE49-F238E27FC236}">
                  <a16:creationId xmlns:a16="http://schemas.microsoft.com/office/drawing/2014/main" xmlns="" id="{9F786564-233B-4784-A7F8-E047C4DC0B50}"/>
                </a:ext>
              </a:extLst>
            </p:cNvPr>
            <p:cNvCxnSpPr>
              <a:cxnSpLocks/>
            </p:cNvCxnSpPr>
            <p:nvPr/>
          </p:nvCxnSpPr>
          <p:spPr>
            <a:xfrm>
              <a:off x="7158604" y="6287076"/>
              <a:ext cx="0" cy="90834"/>
            </a:xfrm>
            <a:prstGeom prst="line">
              <a:avLst/>
            </a:prstGeom>
            <a:noFill/>
            <a:ln w="28575" cap="flat" cmpd="sng" algn="ctr">
              <a:solidFill>
                <a:sysClr val="windowText" lastClr="000000"/>
              </a:solidFill>
              <a:prstDash val="solid"/>
              <a:miter lim="800000"/>
            </a:ln>
            <a:effectLst/>
          </p:spPr>
        </p:cxnSp>
        <p:cxnSp>
          <p:nvCxnSpPr>
            <p:cNvPr id="466" name="Straight Connector 465">
              <a:extLst>
                <a:ext uri="{FF2B5EF4-FFF2-40B4-BE49-F238E27FC236}">
                  <a16:creationId xmlns:a16="http://schemas.microsoft.com/office/drawing/2014/main" xmlns="" id="{192FFF76-1525-44E4-8281-DB658AA3D0FC}"/>
                </a:ext>
              </a:extLst>
            </p:cNvPr>
            <p:cNvCxnSpPr>
              <a:cxnSpLocks/>
            </p:cNvCxnSpPr>
            <p:nvPr/>
          </p:nvCxnSpPr>
          <p:spPr>
            <a:xfrm>
              <a:off x="7696041" y="6287076"/>
              <a:ext cx="0" cy="90834"/>
            </a:xfrm>
            <a:prstGeom prst="line">
              <a:avLst/>
            </a:prstGeom>
            <a:noFill/>
            <a:ln w="28575" cap="flat" cmpd="sng" algn="ctr">
              <a:solidFill>
                <a:sysClr val="windowText" lastClr="000000"/>
              </a:solidFill>
              <a:prstDash val="solid"/>
              <a:miter lim="800000"/>
            </a:ln>
            <a:effectLst/>
          </p:spPr>
        </p:cxnSp>
        <p:cxnSp>
          <p:nvCxnSpPr>
            <p:cNvPr id="467" name="Straight Connector 466">
              <a:extLst>
                <a:ext uri="{FF2B5EF4-FFF2-40B4-BE49-F238E27FC236}">
                  <a16:creationId xmlns:a16="http://schemas.microsoft.com/office/drawing/2014/main" xmlns="" id="{C2B1788E-D7F8-4902-BC25-C11E445E28BC}"/>
                </a:ext>
              </a:extLst>
            </p:cNvPr>
            <p:cNvCxnSpPr>
              <a:cxnSpLocks/>
            </p:cNvCxnSpPr>
            <p:nvPr/>
          </p:nvCxnSpPr>
          <p:spPr>
            <a:xfrm>
              <a:off x="6563638" y="1385048"/>
              <a:ext cx="0" cy="4905059"/>
            </a:xfrm>
            <a:prstGeom prst="line">
              <a:avLst/>
            </a:prstGeom>
            <a:noFill/>
            <a:ln w="28575" cap="flat" cmpd="sng" algn="ctr">
              <a:solidFill>
                <a:sysClr val="windowText" lastClr="000000"/>
              </a:solidFill>
              <a:prstDash val="dash"/>
              <a:miter lim="800000"/>
            </a:ln>
            <a:effectLst/>
          </p:spPr>
        </p:cxnSp>
        <p:grpSp>
          <p:nvGrpSpPr>
            <p:cNvPr id="468" name="Group 467">
              <a:extLst>
                <a:ext uri="{FF2B5EF4-FFF2-40B4-BE49-F238E27FC236}">
                  <a16:creationId xmlns:a16="http://schemas.microsoft.com/office/drawing/2014/main" xmlns="" id="{96DAAD27-4B9F-414E-9885-4D56B5439725}"/>
                </a:ext>
              </a:extLst>
            </p:cNvPr>
            <p:cNvGrpSpPr/>
            <p:nvPr/>
          </p:nvGrpSpPr>
          <p:grpSpPr>
            <a:xfrm>
              <a:off x="6097356" y="2054195"/>
              <a:ext cx="908344" cy="96890"/>
              <a:chOff x="5834599" y="2113415"/>
              <a:chExt cx="908344" cy="96890"/>
            </a:xfrm>
          </p:grpSpPr>
          <p:cxnSp>
            <p:nvCxnSpPr>
              <p:cNvPr id="469" name="Straight Connector 468">
                <a:extLst>
                  <a:ext uri="{FF2B5EF4-FFF2-40B4-BE49-F238E27FC236}">
                    <a16:creationId xmlns:a16="http://schemas.microsoft.com/office/drawing/2014/main" xmlns="" id="{125D1844-CF7B-4EBB-993C-D48DACCD9665}"/>
                  </a:ext>
                </a:extLst>
              </p:cNvPr>
              <p:cNvCxnSpPr/>
              <p:nvPr/>
            </p:nvCxnSpPr>
            <p:spPr>
              <a:xfrm>
                <a:off x="5834599" y="2161860"/>
                <a:ext cx="893205" cy="0"/>
              </a:xfrm>
              <a:prstGeom prst="line">
                <a:avLst/>
              </a:prstGeom>
              <a:noFill/>
              <a:ln w="28575" cap="flat" cmpd="sng" algn="ctr">
                <a:solidFill>
                  <a:sysClr val="windowText" lastClr="000000"/>
                </a:solidFill>
                <a:prstDash val="solid"/>
                <a:miter lim="800000"/>
              </a:ln>
              <a:effectLst/>
            </p:spPr>
          </p:cxnSp>
          <p:cxnSp>
            <p:nvCxnSpPr>
              <p:cNvPr id="470" name="Straight Connector 469">
                <a:extLst>
                  <a:ext uri="{FF2B5EF4-FFF2-40B4-BE49-F238E27FC236}">
                    <a16:creationId xmlns:a16="http://schemas.microsoft.com/office/drawing/2014/main" xmlns="" id="{5A5CAC65-366E-4A3C-8471-AC1E24D6B8B3}"/>
                  </a:ext>
                </a:extLst>
              </p:cNvPr>
              <p:cNvCxnSpPr/>
              <p:nvPr/>
            </p:nvCxnSpPr>
            <p:spPr>
              <a:xfrm>
                <a:off x="5834599" y="2113415"/>
                <a:ext cx="0" cy="96890"/>
              </a:xfrm>
              <a:prstGeom prst="line">
                <a:avLst/>
              </a:prstGeom>
              <a:noFill/>
              <a:ln w="28575" cap="flat" cmpd="sng" algn="ctr">
                <a:solidFill>
                  <a:sysClr val="windowText" lastClr="000000"/>
                </a:solidFill>
                <a:prstDash val="solid"/>
                <a:miter lim="800000"/>
              </a:ln>
              <a:effectLst/>
            </p:spPr>
          </p:cxnSp>
          <p:cxnSp>
            <p:nvCxnSpPr>
              <p:cNvPr id="471" name="Straight Connector 470">
                <a:extLst>
                  <a:ext uri="{FF2B5EF4-FFF2-40B4-BE49-F238E27FC236}">
                    <a16:creationId xmlns:a16="http://schemas.microsoft.com/office/drawing/2014/main" xmlns="" id="{FE262F13-2673-4E5A-AA65-A187968D3EAC}"/>
                  </a:ext>
                </a:extLst>
              </p:cNvPr>
              <p:cNvCxnSpPr/>
              <p:nvPr/>
            </p:nvCxnSpPr>
            <p:spPr>
              <a:xfrm>
                <a:off x="6742943" y="2113415"/>
                <a:ext cx="0" cy="96890"/>
              </a:xfrm>
              <a:prstGeom prst="line">
                <a:avLst/>
              </a:prstGeom>
              <a:noFill/>
              <a:ln w="28575" cap="flat" cmpd="sng" algn="ctr">
                <a:solidFill>
                  <a:sysClr val="windowText" lastClr="000000"/>
                </a:solidFill>
                <a:prstDash val="solid"/>
                <a:miter lim="800000"/>
              </a:ln>
              <a:effectLst/>
            </p:spPr>
          </p:cxnSp>
        </p:grpSp>
        <p:grpSp>
          <p:nvGrpSpPr>
            <p:cNvPr id="472" name="Group 471">
              <a:extLst>
                <a:ext uri="{FF2B5EF4-FFF2-40B4-BE49-F238E27FC236}">
                  <a16:creationId xmlns:a16="http://schemas.microsoft.com/office/drawing/2014/main" xmlns="" id="{3C766C66-73D3-458D-A3D9-9DBBD5117F05}"/>
                </a:ext>
              </a:extLst>
            </p:cNvPr>
            <p:cNvGrpSpPr/>
            <p:nvPr/>
          </p:nvGrpSpPr>
          <p:grpSpPr>
            <a:xfrm>
              <a:off x="6406193" y="1687830"/>
              <a:ext cx="322462" cy="96890"/>
              <a:chOff x="5834599" y="2113415"/>
              <a:chExt cx="908344" cy="96890"/>
            </a:xfrm>
          </p:grpSpPr>
          <p:cxnSp>
            <p:nvCxnSpPr>
              <p:cNvPr id="473" name="Straight Connector 472">
                <a:extLst>
                  <a:ext uri="{FF2B5EF4-FFF2-40B4-BE49-F238E27FC236}">
                    <a16:creationId xmlns:a16="http://schemas.microsoft.com/office/drawing/2014/main" xmlns="" id="{4BE188E5-A597-4581-8841-15026F7D2705}"/>
                  </a:ext>
                </a:extLst>
              </p:cNvPr>
              <p:cNvCxnSpPr/>
              <p:nvPr/>
            </p:nvCxnSpPr>
            <p:spPr>
              <a:xfrm>
                <a:off x="5834599" y="2161860"/>
                <a:ext cx="893205" cy="0"/>
              </a:xfrm>
              <a:prstGeom prst="line">
                <a:avLst/>
              </a:prstGeom>
              <a:noFill/>
              <a:ln w="28575" cap="flat" cmpd="sng" algn="ctr">
                <a:solidFill>
                  <a:sysClr val="windowText" lastClr="000000"/>
                </a:solidFill>
                <a:prstDash val="solid"/>
                <a:miter lim="800000"/>
              </a:ln>
              <a:effectLst/>
            </p:spPr>
          </p:cxnSp>
          <p:cxnSp>
            <p:nvCxnSpPr>
              <p:cNvPr id="474" name="Straight Connector 473">
                <a:extLst>
                  <a:ext uri="{FF2B5EF4-FFF2-40B4-BE49-F238E27FC236}">
                    <a16:creationId xmlns:a16="http://schemas.microsoft.com/office/drawing/2014/main" xmlns="" id="{41A74535-4F4F-4A02-AE88-D76F504953A5}"/>
                  </a:ext>
                </a:extLst>
              </p:cNvPr>
              <p:cNvCxnSpPr/>
              <p:nvPr/>
            </p:nvCxnSpPr>
            <p:spPr>
              <a:xfrm>
                <a:off x="5834599" y="2113415"/>
                <a:ext cx="0" cy="96890"/>
              </a:xfrm>
              <a:prstGeom prst="line">
                <a:avLst/>
              </a:prstGeom>
              <a:noFill/>
              <a:ln w="28575" cap="flat" cmpd="sng" algn="ctr">
                <a:solidFill>
                  <a:sysClr val="windowText" lastClr="000000"/>
                </a:solidFill>
                <a:prstDash val="solid"/>
                <a:miter lim="800000"/>
              </a:ln>
              <a:effectLst/>
            </p:spPr>
          </p:cxnSp>
          <p:cxnSp>
            <p:nvCxnSpPr>
              <p:cNvPr id="475" name="Straight Connector 474">
                <a:extLst>
                  <a:ext uri="{FF2B5EF4-FFF2-40B4-BE49-F238E27FC236}">
                    <a16:creationId xmlns:a16="http://schemas.microsoft.com/office/drawing/2014/main" xmlns="" id="{702892B4-3CD7-4702-90C1-B0AFEA126CFC}"/>
                  </a:ext>
                </a:extLst>
              </p:cNvPr>
              <p:cNvCxnSpPr/>
              <p:nvPr/>
            </p:nvCxnSpPr>
            <p:spPr>
              <a:xfrm>
                <a:off x="6742943" y="2113415"/>
                <a:ext cx="0" cy="96890"/>
              </a:xfrm>
              <a:prstGeom prst="line">
                <a:avLst/>
              </a:prstGeom>
              <a:noFill/>
              <a:ln w="28575" cap="flat" cmpd="sng" algn="ctr">
                <a:solidFill>
                  <a:sysClr val="windowText" lastClr="000000"/>
                </a:solidFill>
                <a:prstDash val="solid"/>
                <a:miter lim="800000"/>
              </a:ln>
              <a:effectLst/>
            </p:spPr>
          </p:cxnSp>
        </p:grpSp>
        <p:sp>
          <p:nvSpPr>
            <p:cNvPr id="476" name="Rectangle 475">
              <a:extLst>
                <a:ext uri="{FF2B5EF4-FFF2-40B4-BE49-F238E27FC236}">
                  <a16:creationId xmlns:a16="http://schemas.microsoft.com/office/drawing/2014/main" xmlns="" id="{AE4432DA-8EE7-4CC9-96E9-D3DF18FC1925}"/>
                </a:ext>
              </a:extLst>
            </p:cNvPr>
            <p:cNvSpPr/>
            <p:nvPr/>
          </p:nvSpPr>
          <p:spPr>
            <a:xfrm>
              <a:off x="6539417" y="1710537"/>
              <a:ext cx="49959" cy="49959"/>
            </a:xfrm>
            <a:prstGeom prst="rect">
              <a:avLst/>
            </a:prstGeom>
            <a:solidFill>
              <a:sysClr val="windowText" lastClr="000000"/>
            </a:solidFill>
            <a:ln w="31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77" name="Rectangle 476">
              <a:extLst>
                <a:ext uri="{FF2B5EF4-FFF2-40B4-BE49-F238E27FC236}">
                  <a16:creationId xmlns:a16="http://schemas.microsoft.com/office/drawing/2014/main" xmlns="" id="{5A0F0BF9-9ECB-4F5D-B3B7-4FE1B8D2CAC2}"/>
                </a:ext>
              </a:extLst>
            </p:cNvPr>
            <p:cNvSpPr/>
            <p:nvPr/>
          </p:nvSpPr>
          <p:spPr>
            <a:xfrm>
              <a:off x="6522764" y="2076903"/>
              <a:ext cx="49959" cy="49959"/>
            </a:xfrm>
            <a:prstGeom prst="rect">
              <a:avLst/>
            </a:prstGeom>
            <a:solidFill>
              <a:sysClr val="windowText" lastClr="000000"/>
            </a:solidFill>
            <a:ln w="31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478" name="Group 477">
              <a:extLst>
                <a:ext uri="{FF2B5EF4-FFF2-40B4-BE49-F238E27FC236}">
                  <a16:creationId xmlns:a16="http://schemas.microsoft.com/office/drawing/2014/main" xmlns="" id="{AD92410A-6C90-4FA3-A870-0FBAC58D0F03}"/>
                </a:ext>
              </a:extLst>
            </p:cNvPr>
            <p:cNvGrpSpPr/>
            <p:nvPr/>
          </p:nvGrpSpPr>
          <p:grpSpPr>
            <a:xfrm>
              <a:off x="6386007" y="2233846"/>
              <a:ext cx="344162" cy="96890"/>
              <a:chOff x="5834599" y="2113415"/>
              <a:chExt cx="908344" cy="96890"/>
            </a:xfrm>
          </p:grpSpPr>
          <p:cxnSp>
            <p:nvCxnSpPr>
              <p:cNvPr id="479" name="Straight Connector 478">
                <a:extLst>
                  <a:ext uri="{FF2B5EF4-FFF2-40B4-BE49-F238E27FC236}">
                    <a16:creationId xmlns:a16="http://schemas.microsoft.com/office/drawing/2014/main" xmlns="" id="{74EAEC19-EF2F-4C60-913B-E41A9E3C8D74}"/>
                  </a:ext>
                </a:extLst>
              </p:cNvPr>
              <p:cNvCxnSpPr/>
              <p:nvPr/>
            </p:nvCxnSpPr>
            <p:spPr>
              <a:xfrm>
                <a:off x="5834599" y="2161860"/>
                <a:ext cx="893205" cy="0"/>
              </a:xfrm>
              <a:prstGeom prst="line">
                <a:avLst/>
              </a:prstGeom>
              <a:noFill/>
              <a:ln w="28575" cap="flat" cmpd="sng" algn="ctr">
                <a:solidFill>
                  <a:sysClr val="windowText" lastClr="000000"/>
                </a:solidFill>
                <a:prstDash val="solid"/>
                <a:miter lim="800000"/>
              </a:ln>
              <a:effectLst/>
            </p:spPr>
          </p:cxnSp>
          <p:cxnSp>
            <p:nvCxnSpPr>
              <p:cNvPr id="480" name="Straight Connector 479">
                <a:extLst>
                  <a:ext uri="{FF2B5EF4-FFF2-40B4-BE49-F238E27FC236}">
                    <a16:creationId xmlns:a16="http://schemas.microsoft.com/office/drawing/2014/main" xmlns="" id="{25C10407-708E-491C-8A77-DDE6EC3F19B8}"/>
                  </a:ext>
                </a:extLst>
              </p:cNvPr>
              <p:cNvCxnSpPr/>
              <p:nvPr/>
            </p:nvCxnSpPr>
            <p:spPr>
              <a:xfrm>
                <a:off x="5834599" y="2113415"/>
                <a:ext cx="0" cy="96890"/>
              </a:xfrm>
              <a:prstGeom prst="line">
                <a:avLst/>
              </a:prstGeom>
              <a:noFill/>
              <a:ln w="28575" cap="flat" cmpd="sng" algn="ctr">
                <a:solidFill>
                  <a:sysClr val="windowText" lastClr="000000"/>
                </a:solidFill>
                <a:prstDash val="solid"/>
                <a:miter lim="800000"/>
              </a:ln>
              <a:effectLst/>
            </p:spPr>
          </p:cxnSp>
          <p:cxnSp>
            <p:nvCxnSpPr>
              <p:cNvPr id="481" name="Straight Connector 480">
                <a:extLst>
                  <a:ext uri="{FF2B5EF4-FFF2-40B4-BE49-F238E27FC236}">
                    <a16:creationId xmlns:a16="http://schemas.microsoft.com/office/drawing/2014/main" xmlns="" id="{9C1DD54E-4604-4738-9ADE-C21AED1173FF}"/>
                  </a:ext>
                </a:extLst>
              </p:cNvPr>
              <p:cNvCxnSpPr/>
              <p:nvPr/>
            </p:nvCxnSpPr>
            <p:spPr>
              <a:xfrm>
                <a:off x="6742943" y="2113415"/>
                <a:ext cx="0" cy="96890"/>
              </a:xfrm>
              <a:prstGeom prst="line">
                <a:avLst/>
              </a:prstGeom>
              <a:noFill/>
              <a:ln w="28575" cap="flat" cmpd="sng" algn="ctr">
                <a:solidFill>
                  <a:sysClr val="windowText" lastClr="000000"/>
                </a:solidFill>
                <a:prstDash val="solid"/>
                <a:miter lim="800000"/>
              </a:ln>
              <a:effectLst/>
            </p:spPr>
          </p:cxnSp>
        </p:grpSp>
        <p:sp>
          <p:nvSpPr>
            <p:cNvPr id="482" name="Rectangle 481">
              <a:extLst>
                <a:ext uri="{FF2B5EF4-FFF2-40B4-BE49-F238E27FC236}">
                  <a16:creationId xmlns:a16="http://schemas.microsoft.com/office/drawing/2014/main" xmlns="" id="{FB50926A-D0F3-4C30-A65D-40DB4D229E09}"/>
                </a:ext>
              </a:extLst>
            </p:cNvPr>
            <p:cNvSpPr/>
            <p:nvPr/>
          </p:nvSpPr>
          <p:spPr>
            <a:xfrm>
              <a:off x="6529829" y="2256553"/>
              <a:ext cx="49959" cy="49959"/>
            </a:xfrm>
            <a:prstGeom prst="rect">
              <a:avLst/>
            </a:prstGeom>
            <a:solidFill>
              <a:sysClr val="windowText" lastClr="000000"/>
            </a:solidFill>
            <a:ln w="31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483" name="Group 482">
              <a:extLst>
                <a:ext uri="{FF2B5EF4-FFF2-40B4-BE49-F238E27FC236}">
                  <a16:creationId xmlns:a16="http://schemas.microsoft.com/office/drawing/2014/main" xmlns="" id="{6DF41317-5B3E-4AFB-911B-7E92C409FD88}"/>
                </a:ext>
              </a:extLst>
            </p:cNvPr>
            <p:cNvGrpSpPr/>
            <p:nvPr/>
          </p:nvGrpSpPr>
          <p:grpSpPr>
            <a:xfrm>
              <a:off x="6262372" y="2597688"/>
              <a:ext cx="878066" cy="96890"/>
              <a:chOff x="5834599" y="2113415"/>
              <a:chExt cx="908344" cy="96890"/>
            </a:xfrm>
          </p:grpSpPr>
          <p:cxnSp>
            <p:nvCxnSpPr>
              <p:cNvPr id="484" name="Straight Connector 483">
                <a:extLst>
                  <a:ext uri="{FF2B5EF4-FFF2-40B4-BE49-F238E27FC236}">
                    <a16:creationId xmlns:a16="http://schemas.microsoft.com/office/drawing/2014/main" xmlns="" id="{3F972DED-8802-4C9A-A777-349C301F428E}"/>
                  </a:ext>
                </a:extLst>
              </p:cNvPr>
              <p:cNvCxnSpPr/>
              <p:nvPr/>
            </p:nvCxnSpPr>
            <p:spPr>
              <a:xfrm>
                <a:off x="5834599" y="2161860"/>
                <a:ext cx="893205" cy="0"/>
              </a:xfrm>
              <a:prstGeom prst="line">
                <a:avLst/>
              </a:prstGeom>
              <a:noFill/>
              <a:ln w="28575" cap="flat" cmpd="sng" algn="ctr">
                <a:solidFill>
                  <a:sysClr val="windowText" lastClr="000000"/>
                </a:solidFill>
                <a:prstDash val="solid"/>
                <a:miter lim="800000"/>
              </a:ln>
              <a:effectLst/>
            </p:spPr>
          </p:cxnSp>
          <p:cxnSp>
            <p:nvCxnSpPr>
              <p:cNvPr id="485" name="Straight Connector 484">
                <a:extLst>
                  <a:ext uri="{FF2B5EF4-FFF2-40B4-BE49-F238E27FC236}">
                    <a16:creationId xmlns:a16="http://schemas.microsoft.com/office/drawing/2014/main" xmlns="" id="{3FD3B422-A388-488C-8827-2A37CCE8B008}"/>
                  </a:ext>
                </a:extLst>
              </p:cNvPr>
              <p:cNvCxnSpPr/>
              <p:nvPr/>
            </p:nvCxnSpPr>
            <p:spPr>
              <a:xfrm>
                <a:off x="5834599" y="2113415"/>
                <a:ext cx="0" cy="96890"/>
              </a:xfrm>
              <a:prstGeom prst="line">
                <a:avLst/>
              </a:prstGeom>
              <a:noFill/>
              <a:ln w="28575" cap="flat" cmpd="sng" algn="ctr">
                <a:solidFill>
                  <a:sysClr val="windowText" lastClr="000000"/>
                </a:solidFill>
                <a:prstDash val="solid"/>
                <a:miter lim="800000"/>
              </a:ln>
              <a:effectLst/>
            </p:spPr>
          </p:cxnSp>
          <p:cxnSp>
            <p:nvCxnSpPr>
              <p:cNvPr id="486" name="Straight Connector 485">
                <a:extLst>
                  <a:ext uri="{FF2B5EF4-FFF2-40B4-BE49-F238E27FC236}">
                    <a16:creationId xmlns:a16="http://schemas.microsoft.com/office/drawing/2014/main" xmlns="" id="{7ACCCE26-BF20-477B-9C5D-F0BCB76E2BA4}"/>
                  </a:ext>
                </a:extLst>
              </p:cNvPr>
              <p:cNvCxnSpPr/>
              <p:nvPr/>
            </p:nvCxnSpPr>
            <p:spPr>
              <a:xfrm>
                <a:off x="6742943" y="2113415"/>
                <a:ext cx="0" cy="96890"/>
              </a:xfrm>
              <a:prstGeom prst="line">
                <a:avLst/>
              </a:prstGeom>
              <a:noFill/>
              <a:ln w="28575" cap="flat" cmpd="sng" algn="ctr">
                <a:solidFill>
                  <a:sysClr val="windowText" lastClr="000000"/>
                </a:solidFill>
                <a:prstDash val="solid"/>
                <a:miter lim="800000"/>
              </a:ln>
              <a:effectLst/>
            </p:spPr>
          </p:cxnSp>
        </p:grpSp>
        <p:sp>
          <p:nvSpPr>
            <p:cNvPr id="487" name="Rectangle 486">
              <a:extLst>
                <a:ext uri="{FF2B5EF4-FFF2-40B4-BE49-F238E27FC236}">
                  <a16:creationId xmlns:a16="http://schemas.microsoft.com/office/drawing/2014/main" xmlns="" id="{56D5ECC6-7B9D-4B0E-BF72-56F7B3665220}"/>
                </a:ext>
              </a:extLst>
            </p:cNvPr>
            <p:cNvSpPr/>
            <p:nvPr/>
          </p:nvSpPr>
          <p:spPr>
            <a:xfrm>
              <a:off x="6671631" y="2625442"/>
              <a:ext cx="49959" cy="49959"/>
            </a:xfrm>
            <a:prstGeom prst="rect">
              <a:avLst/>
            </a:prstGeom>
            <a:solidFill>
              <a:sysClr val="windowText" lastClr="000000"/>
            </a:solidFill>
            <a:ln w="31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488" name="Group 487">
              <a:extLst>
                <a:ext uri="{FF2B5EF4-FFF2-40B4-BE49-F238E27FC236}">
                  <a16:creationId xmlns:a16="http://schemas.microsoft.com/office/drawing/2014/main" xmlns="" id="{493FB32A-ECA7-450B-A086-8F0D1149B970}"/>
                </a:ext>
              </a:extLst>
            </p:cNvPr>
            <p:cNvGrpSpPr/>
            <p:nvPr/>
          </p:nvGrpSpPr>
          <p:grpSpPr>
            <a:xfrm>
              <a:off x="6262372" y="2782385"/>
              <a:ext cx="448116" cy="96890"/>
              <a:chOff x="5834599" y="2113415"/>
              <a:chExt cx="908344" cy="96890"/>
            </a:xfrm>
          </p:grpSpPr>
          <p:cxnSp>
            <p:nvCxnSpPr>
              <p:cNvPr id="489" name="Straight Connector 488">
                <a:extLst>
                  <a:ext uri="{FF2B5EF4-FFF2-40B4-BE49-F238E27FC236}">
                    <a16:creationId xmlns:a16="http://schemas.microsoft.com/office/drawing/2014/main" xmlns="" id="{B26AA7B1-5B40-4445-A186-AEC1A415E717}"/>
                  </a:ext>
                </a:extLst>
              </p:cNvPr>
              <p:cNvCxnSpPr/>
              <p:nvPr/>
            </p:nvCxnSpPr>
            <p:spPr>
              <a:xfrm>
                <a:off x="5834599" y="2161860"/>
                <a:ext cx="893205" cy="0"/>
              </a:xfrm>
              <a:prstGeom prst="line">
                <a:avLst/>
              </a:prstGeom>
              <a:noFill/>
              <a:ln w="28575" cap="flat" cmpd="sng" algn="ctr">
                <a:solidFill>
                  <a:sysClr val="windowText" lastClr="000000"/>
                </a:solidFill>
                <a:prstDash val="solid"/>
                <a:miter lim="800000"/>
              </a:ln>
              <a:effectLst/>
            </p:spPr>
          </p:cxnSp>
          <p:cxnSp>
            <p:nvCxnSpPr>
              <p:cNvPr id="490" name="Straight Connector 489">
                <a:extLst>
                  <a:ext uri="{FF2B5EF4-FFF2-40B4-BE49-F238E27FC236}">
                    <a16:creationId xmlns:a16="http://schemas.microsoft.com/office/drawing/2014/main" xmlns="" id="{320351E6-A476-406D-826A-6BDA9BF9F3F7}"/>
                  </a:ext>
                </a:extLst>
              </p:cNvPr>
              <p:cNvCxnSpPr/>
              <p:nvPr/>
            </p:nvCxnSpPr>
            <p:spPr>
              <a:xfrm>
                <a:off x="5834599" y="2113415"/>
                <a:ext cx="0" cy="96890"/>
              </a:xfrm>
              <a:prstGeom prst="line">
                <a:avLst/>
              </a:prstGeom>
              <a:noFill/>
              <a:ln w="28575" cap="flat" cmpd="sng" algn="ctr">
                <a:solidFill>
                  <a:sysClr val="windowText" lastClr="000000"/>
                </a:solidFill>
                <a:prstDash val="solid"/>
                <a:miter lim="800000"/>
              </a:ln>
              <a:effectLst/>
            </p:spPr>
          </p:cxnSp>
          <p:cxnSp>
            <p:nvCxnSpPr>
              <p:cNvPr id="491" name="Straight Connector 490">
                <a:extLst>
                  <a:ext uri="{FF2B5EF4-FFF2-40B4-BE49-F238E27FC236}">
                    <a16:creationId xmlns:a16="http://schemas.microsoft.com/office/drawing/2014/main" xmlns="" id="{539013E1-B796-4331-A1A8-C6919AA2866E}"/>
                  </a:ext>
                </a:extLst>
              </p:cNvPr>
              <p:cNvCxnSpPr/>
              <p:nvPr/>
            </p:nvCxnSpPr>
            <p:spPr>
              <a:xfrm>
                <a:off x="6742943" y="2113415"/>
                <a:ext cx="0" cy="96890"/>
              </a:xfrm>
              <a:prstGeom prst="line">
                <a:avLst/>
              </a:prstGeom>
              <a:noFill/>
              <a:ln w="28575" cap="flat" cmpd="sng" algn="ctr">
                <a:solidFill>
                  <a:sysClr val="windowText" lastClr="000000"/>
                </a:solidFill>
                <a:prstDash val="solid"/>
                <a:miter lim="800000"/>
              </a:ln>
              <a:effectLst/>
            </p:spPr>
          </p:cxnSp>
        </p:grpSp>
        <p:sp>
          <p:nvSpPr>
            <p:cNvPr id="492" name="Rectangle 491">
              <a:extLst>
                <a:ext uri="{FF2B5EF4-FFF2-40B4-BE49-F238E27FC236}">
                  <a16:creationId xmlns:a16="http://schemas.microsoft.com/office/drawing/2014/main" xmlns="" id="{14B720F6-5428-4666-AB3A-BE612A915EA8}"/>
                </a:ext>
              </a:extLst>
            </p:cNvPr>
            <p:cNvSpPr/>
            <p:nvPr/>
          </p:nvSpPr>
          <p:spPr>
            <a:xfrm>
              <a:off x="6462207" y="2806606"/>
              <a:ext cx="49959" cy="49959"/>
            </a:xfrm>
            <a:prstGeom prst="rect">
              <a:avLst/>
            </a:prstGeom>
            <a:solidFill>
              <a:sysClr val="windowText" lastClr="000000"/>
            </a:solidFill>
            <a:ln w="31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493" name="Group 492">
              <a:extLst>
                <a:ext uri="{FF2B5EF4-FFF2-40B4-BE49-F238E27FC236}">
                  <a16:creationId xmlns:a16="http://schemas.microsoft.com/office/drawing/2014/main" xmlns="" id="{76AE11D3-EF30-429B-89AE-1EB5ED2AF1BA}"/>
                </a:ext>
              </a:extLst>
            </p:cNvPr>
            <p:cNvGrpSpPr/>
            <p:nvPr/>
          </p:nvGrpSpPr>
          <p:grpSpPr>
            <a:xfrm>
              <a:off x="6348664" y="2962540"/>
              <a:ext cx="563173" cy="96890"/>
              <a:chOff x="5834599" y="2113415"/>
              <a:chExt cx="908344" cy="96890"/>
            </a:xfrm>
          </p:grpSpPr>
          <p:cxnSp>
            <p:nvCxnSpPr>
              <p:cNvPr id="494" name="Straight Connector 493">
                <a:extLst>
                  <a:ext uri="{FF2B5EF4-FFF2-40B4-BE49-F238E27FC236}">
                    <a16:creationId xmlns:a16="http://schemas.microsoft.com/office/drawing/2014/main" xmlns="" id="{6C77566F-32BB-41EB-BD46-55D47E8B545A}"/>
                  </a:ext>
                </a:extLst>
              </p:cNvPr>
              <p:cNvCxnSpPr/>
              <p:nvPr/>
            </p:nvCxnSpPr>
            <p:spPr>
              <a:xfrm>
                <a:off x="5834599" y="2161860"/>
                <a:ext cx="893205" cy="0"/>
              </a:xfrm>
              <a:prstGeom prst="line">
                <a:avLst/>
              </a:prstGeom>
              <a:noFill/>
              <a:ln w="28575" cap="flat" cmpd="sng" algn="ctr">
                <a:solidFill>
                  <a:sysClr val="windowText" lastClr="000000"/>
                </a:solidFill>
                <a:prstDash val="solid"/>
                <a:miter lim="800000"/>
              </a:ln>
              <a:effectLst/>
            </p:spPr>
          </p:cxnSp>
          <p:cxnSp>
            <p:nvCxnSpPr>
              <p:cNvPr id="495" name="Straight Connector 494">
                <a:extLst>
                  <a:ext uri="{FF2B5EF4-FFF2-40B4-BE49-F238E27FC236}">
                    <a16:creationId xmlns:a16="http://schemas.microsoft.com/office/drawing/2014/main" xmlns="" id="{97F203B1-0DE0-4BF8-A561-4FC72C1AE10C}"/>
                  </a:ext>
                </a:extLst>
              </p:cNvPr>
              <p:cNvCxnSpPr/>
              <p:nvPr/>
            </p:nvCxnSpPr>
            <p:spPr>
              <a:xfrm>
                <a:off x="5834599" y="2113415"/>
                <a:ext cx="0" cy="96890"/>
              </a:xfrm>
              <a:prstGeom prst="line">
                <a:avLst/>
              </a:prstGeom>
              <a:noFill/>
              <a:ln w="28575" cap="flat" cmpd="sng" algn="ctr">
                <a:solidFill>
                  <a:sysClr val="windowText" lastClr="000000"/>
                </a:solidFill>
                <a:prstDash val="solid"/>
                <a:miter lim="800000"/>
              </a:ln>
              <a:effectLst/>
            </p:spPr>
          </p:cxnSp>
          <p:cxnSp>
            <p:nvCxnSpPr>
              <p:cNvPr id="496" name="Straight Connector 495">
                <a:extLst>
                  <a:ext uri="{FF2B5EF4-FFF2-40B4-BE49-F238E27FC236}">
                    <a16:creationId xmlns:a16="http://schemas.microsoft.com/office/drawing/2014/main" xmlns="" id="{AF26E172-FB0A-4AE7-AD33-6A4E7F0AD7ED}"/>
                  </a:ext>
                </a:extLst>
              </p:cNvPr>
              <p:cNvCxnSpPr/>
              <p:nvPr/>
            </p:nvCxnSpPr>
            <p:spPr>
              <a:xfrm>
                <a:off x="6742943" y="2113415"/>
                <a:ext cx="0" cy="96890"/>
              </a:xfrm>
              <a:prstGeom prst="line">
                <a:avLst/>
              </a:prstGeom>
              <a:noFill/>
              <a:ln w="28575" cap="flat" cmpd="sng" algn="ctr">
                <a:solidFill>
                  <a:sysClr val="windowText" lastClr="000000"/>
                </a:solidFill>
                <a:prstDash val="solid"/>
                <a:miter lim="800000"/>
              </a:ln>
              <a:effectLst/>
            </p:spPr>
          </p:cxnSp>
        </p:grpSp>
        <p:sp>
          <p:nvSpPr>
            <p:cNvPr id="497" name="Rectangle 496">
              <a:extLst>
                <a:ext uri="{FF2B5EF4-FFF2-40B4-BE49-F238E27FC236}">
                  <a16:creationId xmlns:a16="http://schemas.microsoft.com/office/drawing/2014/main" xmlns="" id="{0438A69A-21A8-400D-B0CF-DFC1B260F203}"/>
                </a:ext>
              </a:extLst>
            </p:cNvPr>
            <p:cNvSpPr/>
            <p:nvPr/>
          </p:nvSpPr>
          <p:spPr>
            <a:xfrm>
              <a:off x="6604010" y="2987771"/>
              <a:ext cx="49959" cy="49959"/>
            </a:xfrm>
            <a:prstGeom prst="rect">
              <a:avLst/>
            </a:prstGeom>
            <a:solidFill>
              <a:sysClr val="windowText" lastClr="000000"/>
            </a:solidFill>
            <a:ln w="31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498" name="Group 497">
              <a:extLst>
                <a:ext uri="{FF2B5EF4-FFF2-40B4-BE49-F238E27FC236}">
                  <a16:creationId xmlns:a16="http://schemas.microsoft.com/office/drawing/2014/main" xmlns="" id="{889901F1-7D12-4B36-9359-53FC4D1AECAD}"/>
                </a:ext>
              </a:extLst>
            </p:cNvPr>
            <p:cNvGrpSpPr/>
            <p:nvPr/>
          </p:nvGrpSpPr>
          <p:grpSpPr>
            <a:xfrm>
              <a:off x="5773378" y="3330419"/>
              <a:ext cx="1029457" cy="96890"/>
              <a:chOff x="5834599" y="2113415"/>
              <a:chExt cx="908344" cy="96890"/>
            </a:xfrm>
          </p:grpSpPr>
          <p:cxnSp>
            <p:nvCxnSpPr>
              <p:cNvPr id="499" name="Straight Connector 498">
                <a:extLst>
                  <a:ext uri="{FF2B5EF4-FFF2-40B4-BE49-F238E27FC236}">
                    <a16:creationId xmlns:a16="http://schemas.microsoft.com/office/drawing/2014/main" xmlns="" id="{A4CF13D0-85B2-4D2E-A56D-6C6EE71DDD0D}"/>
                  </a:ext>
                </a:extLst>
              </p:cNvPr>
              <p:cNvCxnSpPr>
                <a:cxnSpLocks/>
              </p:cNvCxnSpPr>
              <p:nvPr/>
            </p:nvCxnSpPr>
            <p:spPr>
              <a:xfrm>
                <a:off x="5834599" y="2161860"/>
                <a:ext cx="905674" cy="0"/>
              </a:xfrm>
              <a:prstGeom prst="line">
                <a:avLst/>
              </a:prstGeom>
              <a:noFill/>
              <a:ln w="28575" cap="flat" cmpd="sng" algn="ctr">
                <a:solidFill>
                  <a:sysClr val="windowText" lastClr="000000"/>
                </a:solidFill>
                <a:prstDash val="solid"/>
                <a:miter lim="800000"/>
              </a:ln>
              <a:effectLst/>
            </p:spPr>
          </p:cxnSp>
          <p:cxnSp>
            <p:nvCxnSpPr>
              <p:cNvPr id="500" name="Straight Connector 499">
                <a:extLst>
                  <a:ext uri="{FF2B5EF4-FFF2-40B4-BE49-F238E27FC236}">
                    <a16:creationId xmlns:a16="http://schemas.microsoft.com/office/drawing/2014/main" xmlns="" id="{C6A6B275-0233-41DF-A61B-56D360F3A4EA}"/>
                  </a:ext>
                </a:extLst>
              </p:cNvPr>
              <p:cNvCxnSpPr/>
              <p:nvPr/>
            </p:nvCxnSpPr>
            <p:spPr>
              <a:xfrm>
                <a:off x="5834599" y="2113415"/>
                <a:ext cx="0" cy="96890"/>
              </a:xfrm>
              <a:prstGeom prst="line">
                <a:avLst/>
              </a:prstGeom>
              <a:noFill/>
              <a:ln w="28575" cap="flat" cmpd="sng" algn="ctr">
                <a:solidFill>
                  <a:sysClr val="windowText" lastClr="000000"/>
                </a:solidFill>
                <a:prstDash val="solid"/>
                <a:miter lim="800000"/>
              </a:ln>
              <a:effectLst/>
            </p:spPr>
          </p:cxnSp>
          <p:cxnSp>
            <p:nvCxnSpPr>
              <p:cNvPr id="501" name="Straight Connector 500">
                <a:extLst>
                  <a:ext uri="{FF2B5EF4-FFF2-40B4-BE49-F238E27FC236}">
                    <a16:creationId xmlns:a16="http://schemas.microsoft.com/office/drawing/2014/main" xmlns="" id="{AE864590-66F3-4992-A3EE-CF4535975397}"/>
                  </a:ext>
                </a:extLst>
              </p:cNvPr>
              <p:cNvCxnSpPr/>
              <p:nvPr/>
            </p:nvCxnSpPr>
            <p:spPr>
              <a:xfrm>
                <a:off x="6742943" y="2113415"/>
                <a:ext cx="0" cy="96890"/>
              </a:xfrm>
              <a:prstGeom prst="line">
                <a:avLst/>
              </a:prstGeom>
              <a:noFill/>
              <a:ln w="28575" cap="flat" cmpd="sng" algn="ctr">
                <a:solidFill>
                  <a:sysClr val="windowText" lastClr="000000"/>
                </a:solidFill>
                <a:prstDash val="solid"/>
                <a:miter lim="800000"/>
              </a:ln>
              <a:effectLst/>
            </p:spPr>
          </p:cxnSp>
        </p:grpSp>
        <p:sp>
          <p:nvSpPr>
            <p:cNvPr id="502" name="Rectangle 501">
              <a:extLst>
                <a:ext uri="{FF2B5EF4-FFF2-40B4-BE49-F238E27FC236}">
                  <a16:creationId xmlns:a16="http://schemas.microsoft.com/office/drawing/2014/main" xmlns="" id="{018F5CEF-91AE-4015-9F7E-3C6D036F2D89}"/>
                </a:ext>
              </a:extLst>
            </p:cNvPr>
            <p:cNvSpPr/>
            <p:nvPr/>
          </p:nvSpPr>
          <p:spPr>
            <a:xfrm>
              <a:off x="6259848" y="3355146"/>
              <a:ext cx="49959" cy="49959"/>
            </a:xfrm>
            <a:prstGeom prst="rect">
              <a:avLst/>
            </a:prstGeom>
            <a:solidFill>
              <a:sysClr val="windowText" lastClr="000000"/>
            </a:solidFill>
            <a:ln w="31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503" name="Group 502">
              <a:extLst>
                <a:ext uri="{FF2B5EF4-FFF2-40B4-BE49-F238E27FC236}">
                  <a16:creationId xmlns:a16="http://schemas.microsoft.com/office/drawing/2014/main" xmlns="" id="{23F5AF1F-23ED-4225-91DC-D905728DB5DE}"/>
                </a:ext>
              </a:extLst>
            </p:cNvPr>
            <p:cNvGrpSpPr/>
            <p:nvPr/>
          </p:nvGrpSpPr>
          <p:grpSpPr>
            <a:xfrm>
              <a:off x="6347149" y="3512088"/>
              <a:ext cx="579827" cy="96890"/>
              <a:chOff x="5834599" y="2113415"/>
              <a:chExt cx="908344" cy="96890"/>
            </a:xfrm>
          </p:grpSpPr>
          <p:cxnSp>
            <p:nvCxnSpPr>
              <p:cNvPr id="504" name="Straight Connector 503">
                <a:extLst>
                  <a:ext uri="{FF2B5EF4-FFF2-40B4-BE49-F238E27FC236}">
                    <a16:creationId xmlns:a16="http://schemas.microsoft.com/office/drawing/2014/main" xmlns="" id="{4051FD35-4E8E-4F54-BE77-02EF7B7E583D}"/>
                  </a:ext>
                </a:extLst>
              </p:cNvPr>
              <p:cNvCxnSpPr/>
              <p:nvPr/>
            </p:nvCxnSpPr>
            <p:spPr>
              <a:xfrm>
                <a:off x="5834599" y="2161860"/>
                <a:ext cx="893205" cy="0"/>
              </a:xfrm>
              <a:prstGeom prst="line">
                <a:avLst/>
              </a:prstGeom>
              <a:noFill/>
              <a:ln w="28575" cap="flat" cmpd="sng" algn="ctr">
                <a:solidFill>
                  <a:sysClr val="windowText" lastClr="000000"/>
                </a:solidFill>
                <a:prstDash val="solid"/>
                <a:miter lim="800000"/>
              </a:ln>
              <a:effectLst/>
            </p:spPr>
          </p:cxnSp>
          <p:cxnSp>
            <p:nvCxnSpPr>
              <p:cNvPr id="505" name="Straight Connector 504">
                <a:extLst>
                  <a:ext uri="{FF2B5EF4-FFF2-40B4-BE49-F238E27FC236}">
                    <a16:creationId xmlns:a16="http://schemas.microsoft.com/office/drawing/2014/main" xmlns="" id="{5F650916-4DF4-424F-BABA-488394886D81}"/>
                  </a:ext>
                </a:extLst>
              </p:cNvPr>
              <p:cNvCxnSpPr/>
              <p:nvPr/>
            </p:nvCxnSpPr>
            <p:spPr>
              <a:xfrm>
                <a:off x="5834599" y="2113415"/>
                <a:ext cx="0" cy="96890"/>
              </a:xfrm>
              <a:prstGeom prst="line">
                <a:avLst/>
              </a:prstGeom>
              <a:noFill/>
              <a:ln w="28575" cap="flat" cmpd="sng" algn="ctr">
                <a:solidFill>
                  <a:sysClr val="windowText" lastClr="000000"/>
                </a:solidFill>
                <a:prstDash val="solid"/>
                <a:miter lim="800000"/>
              </a:ln>
              <a:effectLst/>
            </p:spPr>
          </p:cxnSp>
          <p:cxnSp>
            <p:nvCxnSpPr>
              <p:cNvPr id="506" name="Straight Connector 505">
                <a:extLst>
                  <a:ext uri="{FF2B5EF4-FFF2-40B4-BE49-F238E27FC236}">
                    <a16:creationId xmlns:a16="http://schemas.microsoft.com/office/drawing/2014/main" xmlns="" id="{0D1AAC86-D57D-44C1-BC0C-49254E9E89E3}"/>
                  </a:ext>
                </a:extLst>
              </p:cNvPr>
              <p:cNvCxnSpPr/>
              <p:nvPr/>
            </p:nvCxnSpPr>
            <p:spPr>
              <a:xfrm>
                <a:off x="6742943" y="2113415"/>
                <a:ext cx="0" cy="96890"/>
              </a:xfrm>
              <a:prstGeom prst="line">
                <a:avLst/>
              </a:prstGeom>
              <a:noFill/>
              <a:ln w="28575" cap="flat" cmpd="sng" algn="ctr">
                <a:solidFill>
                  <a:sysClr val="windowText" lastClr="000000"/>
                </a:solidFill>
                <a:prstDash val="solid"/>
                <a:miter lim="800000"/>
              </a:ln>
              <a:effectLst/>
            </p:spPr>
          </p:cxnSp>
        </p:grpSp>
        <p:sp>
          <p:nvSpPr>
            <p:cNvPr id="507" name="Rectangle 506">
              <a:extLst>
                <a:ext uri="{FF2B5EF4-FFF2-40B4-BE49-F238E27FC236}">
                  <a16:creationId xmlns:a16="http://schemas.microsoft.com/office/drawing/2014/main" xmlns="" id="{57B37F55-7DA0-4385-9B72-2A9A817BAF60}"/>
                </a:ext>
              </a:extLst>
            </p:cNvPr>
            <p:cNvSpPr/>
            <p:nvPr/>
          </p:nvSpPr>
          <p:spPr>
            <a:xfrm>
              <a:off x="6619653" y="3536310"/>
              <a:ext cx="49959" cy="49959"/>
            </a:xfrm>
            <a:prstGeom prst="rect">
              <a:avLst/>
            </a:prstGeom>
            <a:solidFill>
              <a:sysClr val="windowText" lastClr="000000"/>
            </a:solidFill>
            <a:ln w="31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508" name="Group 507">
              <a:extLst>
                <a:ext uri="{FF2B5EF4-FFF2-40B4-BE49-F238E27FC236}">
                  <a16:creationId xmlns:a16="http://schemas.microsoft.com/office/drawing/2014/main" xmlns="" id="{A1738529-1AFA-461D-BA29-107FB671B340}"/>
                </a:ext>
              </a:extLst>
            </p:cNvPr>
            <p:cNvGrpSpPr/>
            <p:nvPr/>
          </p:nvGrpSpPr>
          <p:grpSpPr>
            <a:xfrm>
              <a:off x="6322927" y="3696784"/>
              <a:ext cx="420867" cy="96890"/>
              <a:chOff x="5834599" y="2113415"/>
              <a:chExt cx="908344" cy="96890"/>
            </a:xfrm>
          </p:grpSpPr>
          <p:cxnSp>
            <p:nvCxnSpPr>
              <p:cNvPr id="509" name="Straight Connector 508">
                <a:extLst>
                  <a:ext uri="{FF2B5EF4-FFF2-40B4-BE49-F238E27FC236}">
                    <a16:creationId xmlns:a16="http://schemas.microsoft.com/office/drawing/2014/main" xmlns="" id="{7C7306B7-9CB7-49D1-A8A2-037DAD1B6366}"/>
                  </a:ext>
                </a:extLst>
              </p:cNvPr>
              <p:cNvCxnSpPr/>
              <p:nvPr/>
            </p:nvCxnSpPr>
            <p:spPr>
              <a:xfrm>
                <a:off x="5834599" y="2161860"/>
                <a:ext cx="893205" cy="0"/>
              </a:xfrm>
              <a:prstGeom prst="line">
                <a:avLst/>
              </a:prstGeom>
              <a:noFill/>
              <a:ln w="28575" cap="flat" cmpd="sng" algn="ctr">
                <a:solidFill>
                  <a:sysClr val="windowText" lastClr="000000"/>
                </a:solidFill>
                <a:prstDash val="solid"/>
                <a:miter lim="800000"/>
              </a:ln>
              <a:effectLst/>
            </p:spPr>
          </p:cxnSp>
          <p:cxnSp>
            <p:nvCxnSpPr>
              <p:cNvPr id="510" name="Straight Connector 509">
                <a:extLst>
                  <a:ext uri="{FF2B5EF4-FFF2-40B4-BE49-F238E27FC236}">
                    <a16:creationId xmlns:a16="http://schemas.microsoft.com/office/drawing/2014/main" xmlns="" id="{AD840ECE-FD38-4CBC-8EFF-798CAB8E6EF0}"/>
                  </a:ext>
                </a:extLst>
              </p:cNvPr>
              <p:cNvCxnSpPr/>
              <p:nvPr/>
            </p:nvCxnSpPr>
            <p:spPr>
              <a:xfrm>
                <a:off x="5834599" y="2113415"/>
                <a:ext cx="0" cy="96890"/>
              </a:xfrm>
              <a:prstGeom prst="line">
                <a:avLst/>
              </a:prstGeom>
              <a:noFill/>
              <a:ln w="28575" cap="flat" cmpd="sng" algn="ctr">
                <a:solidFill>
                  <a:sysClr val="windowText" lastClr="000000"/>
                </a:solidFill>
                <a:prstDash val="solid"/>
                <a:miter lim="800000"/>
              </a:ln>
              <a:effectLst/>
            </p:spPr>
          </p:cxnSp>
          <p:cxnSp>
            <p:nvCxnSpPr>
              <p:cNvPr id="511" name="Straight Connector 510">
                <a:extLst>
                  <a:ext uri="{FF2B5EF4-FFF2-40B4-BE49-F238E27FC236}">
                    <a16:creationId xmlns:a16="http://schemas.microsoft.com/office/drawing/2014/main" xmlns="" id="{B8AA866A-D41C-4AC6-929C-458BF4A60598}"/>
                  </a:ext>
                </a:extLst>
              </p:cNvPr>
              <p:cNvCxnSpPr/>
              <p:nvPr/>
            </p:nvCxnSpPr>
            <p:spPr>
              <a:xfrm>
                <a:off x="6742943" y="2113415"/>
                <a:ext cx="0" cy="96890"/>
              </a:xfrm>
              <a:prstGeom prst="line">
                <a:avLst/>
              </a:prstGeom>
              <a:noFill/>
              <a:ln w="28575" cap="flat" cmpd="sng" algn="ctr">
                <a:solidFill>
                  <a:sysClr val="windowText" lastClr="000000"/>
                </a:solidFill>
                <a:prstDash val="solid"/>
                <a:miter lim="800000"/>
              </a:ln>
              <a:effectLst/>
            </p:spPr>
          </p:cxnSp>
        </p:grpSp>
        <p:sp>
          <p:nvSpPr>
            <p:cNvPr id="512" name="Rectangle 511">
              <a:extLst>
                <a:ext uri="{FF2B5EF4-FFF2-40B4-BE49-F238E27FC236}">
                  <a16:creationId xmlns:a16="http://schemas.microsoft.com/office/drawing/2014/main" xmlns="" id="{5DD74B85-2896-4753-ABDC-208A1B973209}"/>
                </a:ext>
              </a:extLst>
            </p:cNvPr>
            <p:cNvSpPr/>
            <p:nvPr/>
          </p:nvSpPr>
          <p:spPr>
            <a:xfrm>
              <a:off x="6504092" y="3720502"/>
              <a:ext cx="49959" cy="49959"/>
            </a:xfrm>
            <a:prstGeom prst="rect">
              <a:avLst/>
            </a:prstGeom>
            <a:solidFill>
              <a:sysClr val="windowText" lastClr="000000"/>
            </a:solidFill>
            <a:ln w="31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513" name="Group 512">
              <a:extLst>
                <a:ext uri="{FF2B5EF4-FFF2-40B4-BE49-F238E27FC236}">
                  <a16:creationId xmlns:a16="http://schemas.microsoft.com/office/drawing/2014/main" xmlns="" id="{64FBA434-81E0-46E9-AE5A-6EB50E3C150E}"/>
                </a:ext>
              </a:extLst>
            </p:cNvPr>
            <p:cNvGrpSpPr/>
            <p:nvPr/>
          </p:nvGrpSpPr>
          <p:grpSpPr>
            <a:xfrm>
              <a:off x="6303245" y="4060121"/>
              <a:ext cx="443577" cy="96890"/>
              <a:chOff x="5834599" y="2113415"/>
              <a:chExt cx="908344" cy="96890"/>
            </a:xfrm>
          </p:grpSpPr>
          <p:cxnSp>
            <p:nvCxnSpPr>
              <p:cNvPr id="514" name="Straight Connector 513">
                <a:extLst>
                  <a:ext uri="{FF2B5EF4-FFF2-40B4-BE49-F238E27FC236}">
                    <a16:creationId xmlns:a16="http://schemas.microsoft.com/office/drawing/2014/main" xmlns="" id="{E3E11906-9BF9-4CAE-ABB3-3C13C70EDF79}"/>
                  </a:ext>
                </a:extLst>
              </p:cNvPr>
              <p:cNvCxnSpPr/>
              <p:nvPr/>
            </p:nvCxnSpPr>
            <p:spPr>
              <a:xfrm>
                <a:off x="5834599" y="2161860"/>
                <a:ext cx="893205" cy="0"/>
              </a:xfrm>
              <a:prstGeom prst="line">
                <a:avLst/>
              </a:prstGeom>
              <a:noFill/>
              <a:ln w="28575" cap="flat" cmpd="sng" algn="ctr">
                <a:solidFill>
                  <a:sysClr val="windowText" lastClr="000000"/>
                </a:solidFill>
                <a:prstDash val="solid"/>
                <a:miter lim="800000"/>
              </a:ln>
              <a:effectLst/>
            </p:spPr>
          </p:cxnSp>
          <p:cxnSp>
            <p:nvCxnSpPr>
              <p:cNvPr id="515" name="Straight Connector 514">
                <a:extLst>
                  <a:ext uri="{FF2B5EF4-FFF2-40B4-BE49-F238E27FC236}">
                    <a16:creationId xmlns:a16="http://schemas.microsoft.com/office/drawing/2014/main" xmlns="" id="{C71DBA58-E683-4526-9234-B04DD0B337BA}"/>
                  </a:ext>
                </a:extLst>
              </p:cNvPr>
              <p:cNvCxnSpPr/>
              <p:nvPr/>
            </p:nvCxnSpPr>
            <p:spPr>
              <a:xfrm>
                <a:off x="5834599" y="2113415"/>
                <a:ext cx="0" cy="96890"/>
              </a:xfrm>
              <a:prstGeom prst="line">
                <a:avLst/>
              </a:prstGeom>
              <a:noFill/>
              <a:ln w="28575" cap="flat" cmpd="sng" algn="ctr">
                <a:solidFill>
                  <a:sysClr val="windowText" lastClr="000000"/>
                </a:solidFill>
                <a:prstDash val="solid"/>
                <a:miter lim="800000"/>
              </a:ln>
              <a:effectLst/>
            </p:spPr>
          </p:cxnSp>
          <p:cxnSp>
            <p:nvCxnSpPr>
              <p:cNvPr id="516" name="Straight Connector 515">
                <a:extLst>
                  <a:ext uri="{FF2B5EF4-FFF2-40B4-BE49-F238E27FC236}">
                    <a16:creationId xmlns:a16="http://schemas.microsoft.com/office/drawing/2014/main" xmlns="" id="{05F8A156-8E4D-4553-AB14-7D7149D2E4F3}"/>
                  </a:ext>
                </a:extLst>
              </p:cNvPr>
              <p:cNvCxnSpPr/>
              <p:nvPr/>
            </p:nvCxnSpPr>
            <p:spPr>
              <a:xfrm>
                <a:off x="6742943" y="2113415"/>
                <a:ext cx="0" cy="96890"/>
              </a:xfrm>
              <a:prstGeom prst="line">
                <a:avLst/>
              </a:prstGeom>
              <a:noFill/>
              <a:ln w="28575" cap="flat" cmpd="sng" algn="ctr">
                <a:solidFill>
                  <a:sysClr val="windowText" lastClr="000000"/>
                </a:solidFill>
                <a:prstDash val="solid"/>
                <a:miter lim="800000"/>
              </a:ln>
              <a:effectLst/>
            </p:spPr>
          </p:cxnSp>
        </p:grpSp>
        <p:sp>
          <p:nvSpPr>
            <p:cNvPr id="517" name="Rectangle 516">
              <a:extLst>
                <a:ext uri="{FF2B5EF4-FFF2-40B4-BE49-F238E27FC236}">
                  <a16:creationId xmlns:a16="http://schemas.microsoft.com/office/drawing/2014/main" xmlns="" id="{F5F96159-C4C5-4F8F-BB6D-D286420A176D}"/>
                </a:ext>
              </a:extLst>
            </p:cNvPr>
            <p:cNvSpPr/>
            <p:nvPr/>
          </p:nvSpPr>
          <p:spPr>
            <a:xfrm>
              <a:off x="6501064" y="4085353"/>
              <a:ext cx="49959" cy="49959"/>
            </a:xfrm>
            <a:prstGeom prst="rect">
              <a:avLst/>
            </a:prstGeom>
            <a:solidFill>
              <a:sysClr val="windowText" lastClr="000000"/>
            </a:solidFill>
            <a:ln w="31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518" name="Group 517">
              <a:extLst>
                <a:ext uri="{FF2B5EF4-FFF2-40B4-BE49-F238E27FC236}">
                  <a16:creationId xmlns:a16="http://schemas.microsoft.com/office/drawing/2014/main" xmlns="" id="{44369AA3-800B-4195-980F-790802AA7A0F}"/>
                </a:ext>
              </a:extLst>
            </p:cNvPr>
            <p:cNvGrpSpPr/>
            <p:nvPr/>
          </p:nvGrpSpPr>
          <p:grpSpPr>
            <a:xfrm>
              <a:off x="6280535" y="4240276"/>
              <a:ext cx="505648" cy="96890"/>
              <a:chOff x="5834599" y="2113415"/>
              <a:chExt cx="908344" cy="96890"/>
            </a:xfrm>
          </p:grpSpPr>
          <p:cxnSp>
            <p:nvCxnSpPr>
              <p:cNvPr id="519" name="Straight Connector 518">
                <a:extLst>
                  <a:ext uri="{FF2B5EF4-FFF2-40B4-BE49-F238E27FC236}">
                    <a16:creationId xmlns:a16="http://schemas.microsoft.com/office/drawing/2014/main" xmlns="" id="{2E0224F8-4E00-4E4E-B715-2F8385A58B7F}"/>
                  </a:ext>
                </a:extLst>
              </p:cNvPr>
              <p:cNvCxnSpPr/>
              <p:nvPr/>
            </p:nvCxnSpPr>
            <p:spPr>
              <a:xfrm>
                <a:off x="5834599" y="2161860"/>
                <a:ext cx="893205" cy="0"/>
              </a:xfrm>
              <a:prstGeom prst="line">
                <a:avLst/>
              </a:prstGeom>
              <a:noFill/>
              <a:ln w="28575" cap="flat" cmpd="sng" algn="ctr">
                <a:solidFill>
                  <a:sysClr val="windowText" lastClr="000000"/>
                </a:solidFill>
                <a:prstDash val="solid"/>
                <a:miter lim="800000"/>
              </a:ln>
              <a:effectLst/>
            </p:spPr>
          </p:cxnSp>
          <p:cxnSp>
            <p:nvCxnSpPr>
              <p:cNvPr id="520" name="Straight Connector 519">
                <a:extLst>
                  <a:ext uri="{FF2B5EF4-FFF2-40B4-BE49-F238E27FC236}">
                    <a16:creationId xmlns:a16="http://schemas.microsoft.com/office/drawing/2014/main" xmlns="" id="{3FAAAE09-CB98-4F17-BB77-911F07C8FDBF}"/>
                  </a:ext>
                </a:extLst>
              </p:cNvPr>
              <p:cNvCxnSpPr/>
              <p:nvPr/>
            </p:nvCxnSpPr>
            <p:spPr>
              <a:xfrm>
                <a:off x="5834599" y="2113415"/>
                <a:ext cx="0" cy="96890"/>
              </a:xfrm>
              <a:prstGeom prst="line">
                <a:avLst/>
              </a:prstGeom>
              <a:noFill/>
              <a:ln w="28575" cap="flat" cmpd="sng" algn="ctr">
                <a:solidFill>
                  <a:sysClr val="windowText" lastClr="000000"/>
                </a:solidFill>
                <a:prstDash val="solid"/>
                <a:miter lim="800000"/>
              </a:ln>
              <a:effectLst/>
            </p:spPr>
          </p:cxnSp>
          <p:cxnSp>
            <p:nvCxnSpPr>
              <p:cNvPr id="521" name="Straight Connector 520">
                <a:extLst>
                  <a:ext uri="{FF2B5EF4-FFF2-40B4-BE49-F238E27FC236}">
                    <a16:creationId xmlns:a16="http://schemas.microsoft.com/office/drawing/2014/main" xmlns="" id="{1ED946E9-290E-49F5-8D62-C30B52D13F8A}"/>
                  </a:ext>
                </a:extLst>
              </p:cNvPr>
              <p:cNvCxnSpPr/>
              <p:nvPr/>
            </p:nvCxnSpPr>
            <p:spPr>
              <a:xfrm>
                <a:off x="6742943" y="2113415"/>
                <a:ext cx="0" cy="96890"/>
              </a:xfrm>
              <a:prstGeom prst="line">
                <a:avLst/>
              </a:prstGeom>
              <a:noFill/>
              <a:ln w="28575" cap="flat" cmpd="sng" algn="ctr">
                <a:solidFill>
                  <a:sysClr val="windowText" lastClr="000000"/>
                </a:solidFill>
                <a:prstDash val="solid"/>
                <a:miter lim="800000"/>
              </a:ln>
              <a:effectLst/>
            </p:spPr>
          </p:cxnSp>
        </p:grpSp>
        <p:sp>
          <p:nvSpPr>
            <p:cNvPr id="522" name="Rectangle 521">
              <a:extLst>
                <a:ext uri="{FF2B5EF4-FFF2-40B4-BE49-F238E27FC236}">
                  <a16:creationId xmlns:a16="http://schemas.microsoft.com/office/drawing/2014/main" xmlns="" id="{3E259ED1-8400-454C-8E55-9B3D672064F9}"/>
                </a:ext>
              </a:extLst>
            </p:cNvPr>
            <p:cNvSpPr/>
            <p:nvPr/>
          </p:nvSpPr>
          <p:spPr>
            <a:xfrm>
              <a:off x="6504092" y="4263994"/>
              <a:ext cx="49959" cy="49959"/>
            </a:xfrm>
            <a:prstGeom prst="rect">
              <a:avLst/>
            </a:prstGeom>
            <a:solidFill>
              <a:sysClr val="windowText" lastClr="000000"/>
            </a:solidFill>
            <a:ln w="31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523" name="Group 522">
              <a:extLst>
                <a:ext uri="{FF2B5EF4-FFF2-40B4-BE49-F238E27FC236}">
                  <a16:creationId xmlns:a16="http://schemas.microsoft.com/office/drawing/2014/main" xmlns="" id="{3EC4C06C-6A33-4843-A6F5-4BA22EA91DF4}"/>
                </a:ext>
              </a:extLst>
            </p:cNvPr>
            <p:cNvGrpSpPr/>
            <p:nvPr/>
          </p:nvGrpSpPr>
          <p:grpSpPr>
            <a:xfrm>
              <a:off x="6212413" y="4423459"/>
              <a:ext cx="1370086" cy="96890"/>
              <a:chOff x="5834599" y="2113415"/>
              <a:chExt cx="908344" cy="96890"/>
            </a:xfrm>
          </p:grpSpPr>
          <p:cxnSp>
            <p:nvCxnSpPr>
              <p:cNvPr id="524" name="Straight Connector 523">
                <a:extLst>
                  <a:ext uri="{FF2B5EF4-FFF2-40B4-BE49-F238E27FC236}">
                    <a16:creationId xmlns:a16="http://schemas.microsoft.com/office/drawing/2014/main" xmlns="" id="{0A19F967-9AF0-4A84-A6E5-A45196F2EB5B}"/>
                  </a:ext>
                </a:extLst>
              </p:cNvPr>
              <p:cNvCxnSpPr>
                <a:cxnSpLocks/>
              </p:cNvCxnSpPr>
              <p:nvPr/>
            </p:nvCxnSpPr>
            <p:spPr>
              <a:xfrm>
                <a:off x="5834599" y="2161860"/>
                <a:ext cx="906336" cy="0"/>
              </a:xfrm>
              <a:prstGeom prst="line">
                <a:avLst/>
              </a:prstGeom>
              <a:noFill/>
              <a:ln w="28575" cap="flat" cmpd="sng" algn="ctr">
                <a:solidFill>
                  <a:sysClr val="windowText" lastClr="000000"/>
                </a:solidFill>
                <a:prstDash val="solid"/>
                <a:miter lim="800000"/>
              </a:ln>
              <a:effectLst/>
            </p:spPr>
          </p:cxnSp>
          <p:cxnSp>
            <p:nvCxnSpPr>
              <p:cNvPr id="525" name="Straight Connector 524">
                <a:extLst>
                  <a:ext uri="{FF2B5EF4-FFF2-40B4-BE49-F238E27FC236}">
                    <a16:creationId xmlns:a16="http://schemas.microsoft.com/office/drawing/2014/main" xmlns="" id="{EA69712E-798B-40E5-B1AD-BCFB328276EC}"/>
                  </a:ext>
                </a:extLst>
              </p:cNvPr>
              <p:cNvCxnSpPr/>
              <p:nvPr/>
            </p:nvCxnSpPr>
            <p:spPr>
              <a:xfrm>
                <a:off x="5834599" y="2113415"/>
                <a:ext cx="0" cy="96890"/>
              </a:xfrm>
              <a:prstGeom prst="line">
                <a:avLst/>
              </a:prstGeom>
              <a:noFill/>
              <a:ln w="28575" cap="flat" cmpd="sng" algn="ctr">
                <a:solidFill>
                  <a:sysClr val="windowText" lastClr="000000"/>
                </a:solidFill>
                <a:prstDash val="solid"/>
                <a:miter lim="800000"/>
              </a:ln>
              <a:effectLst/>
            </p:spPr>
          </p:cxnSp>
          <p:cxnSp>
            <p:nvCxnSpPr>
              <p:cNvPr id="526" name="Straight Connector 525">
                <a:extLst>
                  <a:ext uri="{FF2B5EF4-FFF2-40B4-BE49-F238E27FC236}">
                    <a16:creationId xmlns:a16="http://schemas.microsoft.com/office/drawing/2014/main" xmlns="" id="{F05226C9-568F-44F2-A700-0F14852E3586}"/>
                  </a:ext>
                </a:extLst>
              </p:cNvPr>
              <p:cNvCxnSpPr/>
              <p:nvPr/>
            </p:nvCxnSpPr>
            <p:spPr>
              <a:xfrm>
                <a:off x="6742943" y="2113415"/>
                <a:ext cx="0" cy="96890"/>
              </a:xfrm>
              <a:prstGeom prst="line">
                <a:avLst/>
              </a:prstGeom>
              <a:noFill/>
              <a:ln w="28575" cap="flat" cmpd="sng" algn="ctr">
                <a:solidFill>
                  <a:sysClr val="windowText" lastClr="000000"/>
                </a:solidFill>
                <a:prstDash val="solid"/>
                <a:miter lim="800000"/>
              </a:ln>
              <a:effectLst/>
            </p:spPr>
          </p:cxnSp>
        </p:grpSp>
        <p:sp>
          <p:nvSpPr>
            <p:cNvPr id="527" name="Rectangle 526">
              <a:extLst>
                <a:ext uri="{FF2B5EF4-FFF2-40B4-BE49-F238E27FC236}">
                  <a16:creationId xmlns:a16="http://schemas.microsoft.com/office/drawing/2014/main" xmlns="" id="{9A46CED6-8904-4637-B11F-7D49E2786FC1}"/>
                </a:ext>
              </a:extLst>
            </p:cNvPr>
            <p:cNvSpPr/>
            <p:nvPr/>
          </p:nvSpPr>
          <p:spPr>
            <a:xfrm>
              <a:off x="6872981" y="4449700"/>
              <a:ext cx="49959" cy="49959"/>
            </a:xfrm>
            <a:prstGeom prst="rect">
              <a:avLst/>
            </a:prstGeom>
            <a:solidFill>
              <a:sysClr val="windowText" lastClr="000000"/>
            </a:solidFill>
            <a:ln w="31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528" name="Group 527">
              <a:extLst>
                <a:ext uri="{FF2B5EF4-FFF2-40B4-BE49-F238E27FC236}">
                  <a16:creationId xmlns:a16="http://schemas.microsoft.com/office/drawing/2014/main" xmlns="" id="{B338598A-F994-45A0-88F6-47265CE56A2D}"/>
                </a:ext>
              </a:extLst>
            </p:cNvPr>
            <p:cNvGrpSpPr/>
            <p:nvPr/>
          </p:nvGrpSpPr>
          <p:grpSpPr>
            <a:xfrm>
              <a:off x="5897242" y="4792853"/>
              <a:ext cx="928025" cy="96890"/>
              <a:chOff x="5834599" y="2113415"/>
              <a:chExt cx="903919" cy="96890"/>
            </a:xfrm>
          </p:grpSpPr>
          <p:cxnSp>
            <p:nvCxnSpPr>
              <p:cNvPr id="529" name="Straight Connector 528">
                <a:extLst>
                  <a:ext uri="{FF2B5EF4-FFF2-40B4-BE49-F238E27FC236}">
                    <a16:creationId xmlns:a16="http://schemas.microsoft.com/office/drawing/2014/main" xmlns="" id="{A78C2637-6982-4189-A142-79C200D4BB8C}"/>
                  </a:ext>
                </a:extLst>
              </p:cNvPr>
              <p:cNvCxnSpPr>
                <a:cxnSpLocks/>
              </p:cNvCxnSpPr>
              <p:nvPr/>
            </p:nvCxnSpPr>
            <p:spPr>
              <a:xfrm>
                <a:off x="5834599" y="2161860"/>
                <a:ext cx="902722" cy="0"/>
              </a:xfrm>
              <a:prstGeom prst="line">
                <a:avLst/>
              </a:prstGeom>
              <a:noFill/>
              <a:ln w="28575" cap="flat" cmpd="sng" algn="ctr">
                <a:solidFill>
                  <a:sysClr val="windowText" lastClr="000000"/>
                </a:solidFill>
                <a:prstDash val="solid"/>
                <a:miter lim="800000"/>
              </a:ln>
              <a:effectLst/>
            </p:spPr>
          </p:cxnSp>
          <p:cxnSp>
            <p:nvCxnSpPr>
              <p:cNvPr id="530" name="Straight Connector 529">
                <a:extLst>
                  <a:ext uri="{FF2B5EF4-FFF2-40B4-BE49-F238E27FC236}">
                    <a16:creationId xmlns:a16="http://schemas.microsoft.com/office/drawing/2014/main" xmlns="" id="{3302BDAE-EA9D-414E-87CE-E65BEA068770}"/>
                  </a:ext>
                </a:extLst>
              </p:cNvPr>
              <p:cNvCxnSpPr/>
              <p:nvPr/>
            </p:nvCxnSpPr>
            <p:spPr>
              <a:xfrm>
                <a:off x="5834599" y="2113415"/>
                <a:ext cx="0" cy="96890"/>
              </a:xfrm>
              <a:prstGeom prst="line">
                <a:avLst/>
              </a:prstGeom>
              <a:noFill/>
              <a:ln w="28575" cap="flat" cmpd="sng" algn="ctr">
                <a:solidFill>
                  <a:sysClr val="windowText" lastClr="000000"/>
                </a:solidFill>
                <a:prstDash val="solid"/>
                <a:miter lim="800000"/>
              </a:ln>
              <a:effectLst/>
            </p:spPr>
          </p:cxnSp>
          <p:cxnSp>
            <p:nvCxnSpPr>
              <p:cNvPr id="531" name="Straight Connector 530">
                <a:extLst>
                  <a:ext uri="{FF2B5EF4-FFF2-40B4-BE49-F238E27FC236}">
                    <a16:creationId xmlns:a16="http://schemas.microsoft.com/office/drawing/2014/main" xmlns="" id="{2113A046-3E59-442E-AD26-66811BF92C64}"/>
                  </a:ext>
                </a:extLst>
              </p:cNvPr>
              <p:cNvCxnSpPr/>
              <p:nvPr/>
            </p:nvCxnSpPr>
            <p:spPr>
              <a:xfrm>
                <a:off x="6738518" y="2113415"/>
                <a:ext cx="0" cy="96890"/>
              </a:xfrm>
              <a:prstGeom prst="line">
                <a:avLst/>
              </a:prstGeom>
              <a:noFill/>
              <a:ln w="28575" cap="flat" cmpd="sng" algn="ctr">
                <a:solidFill>
                  <a:sysClr val="windowText" lastClr="000000"/>
                </a:solidFill>
                <a:prstDash val="solid"/>
                <a:miter lim="800000"/>
              </a:ln>
              <a:effectLst/>
            </p:spPr>
          </p:cxnSp>
        </p:grpSp>
        <p:sp>
          <p:nvSpPr>
            <p:cNvPr id="532" name="Rectangle 531">
              <a:extLst>
                <a:ext uri="{FF2B5EF4-FFF2-40B4-BE49-F238E27FC236}">
                  <a16:creationId xmlns:a16="http://schemas.microsoft.com/office/drawing/2014/main" xmlns="" id="{874C0AB0-B2DC-49BB-BA33-7B21D060EB87}"/>
                </a:ext>
              </a:extLst>
            </p:cNvPr>
            <p:cNvSpPr/>
            <p:nvPr/>
          </p:nvSpPr>
          <p:spPr>
            <a:xfrm>
              <a:off x="6335512" y="4816066"/>
              <a:ext cx="49959" cy="49959"/>
            </a:xfrm>
            <a:prstGeom prst="rect">
              <a:avLst/>
            </a:prstGeom>
            <a:solidFill>
              <a:sysClr val="windowText" lastClr="000000"/>
            </a:solidFill>
            <a:ln w="31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533" name="Group 532">
              <a:extLst>
                <a:ext uri="{FF2B5EF4-FFF2-40B4-BE49-F238E27FC236}">
                  <a16:creationId xmlns:a16="http://schemas.microsoft.com/office/drawing/2014/main" xmlns="" id="{8CE9847B-245B-41BC-AC45-FC3FD25B0F10}"/>
                </a:ext>
              </a:extLst>
            </p:cNvPr>
            <p:cNvGrpSpPr/>
            <p:nvPr/>
          </p:nvGrpSpPr>
          <p:grpSpPr>
            <a:xfrm>
              <a:off x="6413762" y="4973008"/>
              <a:ext cx="347921" cy="96890"/>
              <a:chOff x="5834599" y="2113415"/>
              <a:chExt cx="903919" cy="96890"/>
            </a:xfrm>
          </p:grpSpPr>
          <p:cxnSp>
            <p:nvCxnSpPr>
              <p:cNvPr id="534" name="Straight Connector 533">
                <a:extLst>
                  <a:ext uri="{FF2B5EF4-FFF2-40B4-BE49-F238E27FC236}">
                    <a16:creationId xmlns:a16="http://schemas.microsoft.com/office/drawing/2014/main" xmlns="" id="{981EEABB-9B42-4D01-9A6F-ABC4DC9BB500}"/>
                  </a:ext>
                </a:extLst>
              </p:cNvPr>
              <p:cNvCxnSpPr>
                <a:cxnSpLocks/>
              </p:cNvCxnSpPr>
              <p:nvPr/>
            </p:nvCxnSpPr>
            <p:spPr>
              <a:xfrm>
                <a:off x="5834599" y="2161860"/>
                <a:ext cx="902722" cy="0"/>
              </a:xfrm>
              <a:prstGeom prst="line">
                <a:avLst/>
              </a:prstGeom>
              <a:noFill/>
              <a:ln w="28575" cap="flat" cmpd="sng" algn="ctr">
                <a:solidFill>
                  <a:sysClr val="windowText" lastClr="000000"/>
                </a:solidFill>
                <a:prstDash val="solid"/>
                <a:miter lim="800000"/>
              </a:ln>
              <a:effectLst/>
            </p:spPr>
          </p:cxnSp>
          <p:cxnSp>
            <p:nvCxnSpPr>
              <p:cNvPr id="535" name="Straight Connector 534">
                <a:extLst>
                  <a:ext uri="{FF2B5EF4-FFF2-40B4-BE49-F238E27FC236}">
                    <a16:creationId xmlns:a16="http://schemas.microsoft.com/office/drawing/2014/main" xmlns="" id="{8FCFEF6E-C254-4B29-8EF2-D96AF45EDC4A}"/>
                  </a:ext>
                </a:extLst>
              </p:cNvPr>
              <p:cNvCxnSpPr/>
              <p:nvPr/>
            </p:nvCxnSpPr>
            <p:spPr>
              <a:xfrm>
                <a:off x="5834599" y="2113415"/>
                <a:ext cx="0" cy="96890"/>
              </a:xfrm>
              <a:prstGeom prst="line">
                <a:avLst/>
              </a:prstGeom>
              <a:noFill/>
              <a:ln w="28575" cap="flat" cmpd="sng" algn="ctr">
                <a:solidFill>
                  <a:sysClr val="windowText" lastClr="000000"/>
                </a:solidFill>
                <a:prstDash val="solid"/>
                <a:miter lim="800000"/>
              </a:ln>
              <a:effectLst/>
            </p:spPr>
          </p:cxnSp>
          <p:cxnSp>
            <p:nvCxnSpPr>
              <p:cNvPr id="536" name="Straight Connector 535">
                <a:extLst>
                  <a:ext uri="{FF2B5EF4-FFF2-40B4-BE49-F238E27FC236}">
                    <a16:creationId xmlns:a16="http://schemas.microsoft.com/office/drawing/2014/main" xmlns="" id="{CD7CA6C8-E733-4F0A-A77B-5D0A1E15EB51}"/>
                  </a:ext>
                </a:extLst>
              </p:cNvPr>
              <p:cNvCxnSpPr/>
              <p:nvPr/>
            </p:nvCxnSpPr>
            <p:spPr>
              <a:xfrm>
                <a:off x="6738518" y="2113415"/>
                <a:ext cx="0" cy="96890"/>
              </a:xfrm>
              <a:prstGeom prst="line">
                <a:avLst/>
              </a:prstGeom>
              <a:noFill/>
              <a:ln w="28575" cap="flat" cmpd="sng" algn="ctr">
                <a:solidFill>
                  <a:sysClr val="windowText" lastClr="000000"/>
                </a:solidFill>
                <a:prstDash val="solid"/>
                <a:miter lim="800000"/>
              </a:ln>
              <a:effectLst/>
            </p:spPr>
          </p:cxnSp>
        </p:grpSp>
        <p:sp>
          <p:nvSpPr>
            <p:cNvPr id="537" name="Rectangle 536">
              <a:extLst>
                <a:ext uri="{FF2B5EF4-FFF2-40B4-BE49-F238E27FC236}">
                  <a16:creationId xmlns:a16="http://schemas.microsoft.com/office/drawing/2014/main" xmlns="" id="{F7B913F3-1F19-445A-A5A8-35EEDFA93CDD}"/>
                </a:ext>
              </a:extLst>
            </p:cNvPr>
            <p:cNvSpPr/>
            <p:nvPr/>
          </p:nvSpPr>
          <p:spPr>
            <a:xfrm>
              <a:off x="6578747" y="4998744"/>
              <a:ext cx="49959" cy="49959"/>
            </a:xfrm>
            <a:prstGeom prst="rect">
              <a:avLst/>
            </a:prstGeom>
            <a:solidFill>
              <a:sysClr val="windowText" lastClr="000000"/>
            </a:solidFill>
            <a:ln w="31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538" name="Group 537">
              <a:extLst>
                <a:ext uri="{FF2B5EF4-FFF2-40B4-BE49-F238E27FC236}">
                  <a16:creationId xmlns:a16="http://schemas.microsoft.com/office/drawing/2014/main" xmlns="" id="{BBB1096F-65B1-4B91-A840-4D44FD8CA26A}"/>
                </a:ext>
              </a:extLst>
            </p:cNvPr>
            <p:cNvGrpSpPr/>
            <p:nvPr/>
          </p:nvGrpSpPr>
          <p:grpSpPr>
            <a:xfrm>
              <a:off x="6418304" y="5340887"/>
              <a:ext cx="492020" cy="96890"/>
              <a:chOff x="5834599" y="2113415"/>
              <a:chExt cx="903919" cy="96890"/>
            </a:xfrm>
          </p:grpSpPr>
          <p:cxnSp>
            <p:nvCxnSpPr>
              <p:cNvPr id="539" name="Straight Connector 538">
                <a:extLst>
                  <a:ext uri="{FF2B5EF4-FFF2-40B4-BE49-F238E27FC236}">
                    <a16:creationId xmlns:a16="http://schemas.microsoft.com/office/drawing/2014/main" xmlns="" id="{DDC07069-6FEF-4283-B59C-EB08E996F328}"/>
                  </a:ext>
                </a:extLst>
              </p:cNvPr>
              <p:cNvCxnSpPr>
                <a:cxnSpLocks/>
              </p:cNvCxnSpPr>
              <p:nvPr/>
            </p:nvCxnSpPr>
            <p:spPr>
              <a:xfrm>
                <a:off x="5834599" y="2161860"/>
                <a:ext cx="902722" cy="0"/>
              </a:xfrm>
              <a:prstGeom prst="line">
                <a:avLst/>
              </a:prstGeom>
              <a:noFill/>
              <a:ln w="28575" cap="flat" cmpd="sng" algn="ctr">
                <a:solidFill>
                  <a:sysClr val="windowText" lastClr="000000"/>
                </a:solidFill>
                <a:prstDash val="solid"/>
                <a:miter lim="800000"/>
              </a:ln>
              <a:effectLst/>
            </p:spPr>
          </p:cxnSp>
          <p:cxnSp>
            <p:nvCxnSpPr>
              <p:cNvPr id="540" name="Straight Connector 539">
                <a:extLst>
                  <a:ext uri="{FF2B5EF4-FFF2-40B4-BE49-F238E27FC236}">
                    <a16:creationId xmlns:a16="http://schemas.microsoft.com/office/drawing/2014/main" xmlns="" id="{9782FABD-6C80-43D9-BD26-3AF6DBBC411A}"/>
                  </a:ext>
                </a:extLst>
              </p:cNvPr>
              <p:cNvCxnSpPr/>
              <p:nvPr/>
            </p:nvCxnSpPr>
            <p:spPr>
              <a:xfrm>
                <a:off x="5834599" y="2113415"/>
                <a:ext cx="0" cy="96890"/>
              </a:xfrm>
              <a:prstGeom prst="line">
                <a:avLst/>
              </a:prstGeom>
              <a:noFill/>
              <a:ln w="28575" cap="flat" cmpd="sng" algn="ctr">
                <a:solidFill>
                  <a:sysClr val="windowText" lastClr="000000"/>
                </a:solidFill>
                <a:prstDash val="solid"/>
                <a:miter lim="800000"/>
              </a:ln>
              <a:effectLst/>
            </p:spPr>
          </p:cxnSp>
          <p:cxnSp>
            <p:nvCxnSpPr>
              <p:cNvPr id="541" name="Straight Connector 540">
                <a:extLst>
                  <a:ext uri="{FF2B5EF4-FFF2-40B4-BE49-F238E27FC236}">
                    <a16:creationId xmlns:a16="http://schemas.microsoft.com/office/drawing/2014/main" xmlns="" id="{274220EF-7A00-40CA-BB6E-C4252FFD5DB8}"/>
                  </a:ext>
                </a:extLst>
              </p:cNvPr>
              <p:cNvCxnSpPr/>
              <p:nvPr/>
            </p:nvCxnSpPr>
            <p:spPr>
              <a:xfrm>
                <a:off x="6738518" y="2113415"/>
                <a:ext cx="0" cy="96890"/>
              </a:xfrm>
              <a:prstGeom prst="line">
                <a:avLst/>
              </a:prstGeom>
              <a:noFill/>
              <a:ln w="28575" cap="flat" cmpd="sng" algn="ctr">
                <a:solidFill>
                  <a:sysClr val="windowText" lastClr="000000"/>
                </a:solidFill>
                <a:prstDash val="solid"/>
                <a:miter lim="800000"/>
              </a:ln>
              <a:effectLst/>
            </p:spPr>
          </p:cxnSp>
        </p:grpSp>
        <p:sp>
          <p:nvSpPr>
            <p:cNvPr id="542" name="Rectangle 541">
              <a:extLst>
                <a:ext uri="{FF2B5EF4-FFF2-40B4-BE49-F238E27FC236}">
                  <a16:creationId xmlns:a16="http://schemas.microsoft.com/office/drawing/2014/main" xmlns="" id="{377D07FD-9915-4970-ABFD-D7E069E6920E}"/>
                </a:ext>
              </a:extLst>
            </p:cNvPr>
            <p:cNvSpPr/>
            <p:nvPr/>
          </p:nvSpPr>
          <p:spPr>
            <a:xfrm>
              <a:off x="6635771" y="5363091"/>
              <a:ext cx="49959" cy="49959"/>
            </a:xfrm>
            <a:prstGeom prst="rect">
              <a:avLst/>
            </a:prstGeom>
            <a:solidFill>
              <a:sysClr val="windowText" lastClr="000000"/>
            </a:solidFill>
            <a:ln w="31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543" name="Group 542">
              <a:extLst>
                <a:ext uri="{FF2B5EF4-FFF2-40B4-BE49-F238E27FC236}">
                  <a16:creationId xmlns:a16="http://schemas.microsoft.com/office/drawing/2014/main" xmlns="" id="{D5F0C62B-EDAB-43BF-A949-7B77231BA0EA}"/>
                </a:ext>
              </a:extLst>
            </p:cNvPr>
            <p:cNvGrpSpPr/>
            <p:nvPr/>
          </p:nvGrpSpPr>
          <p:grpSpPr>
            <a:xfrm>
              <a:off x="6277511" y="5522557"/>
              <a:ext cx="425408" cy="96890"/>
              <a:chOff x="5834599" y="2113415"/>
              <a:chExt cx="903919" cy="96890"/>
            </a:xfrm>
          </p:grpSpPr>
          <p:cxnSp>
            <p:nvCxnSpPr>
              <p:cNvPr id="544" name="Straight Connector 543">
                <a:extLst>
                  <a:ext uri="{FF2B5EF4-FFF2-40B4-BE49-F238E27FC236}">
                    <a16:creationId xmlns:a16="http://schemas.microsoft.com/office/drawing/2014/main" xmlns="" id="{FF206330-AF65-45DE-BC94-62885D6529AC}"/>
                  </a:ext>
                </a:extLst>
              </p:cNvPr>
              <p:cNvCxnSpPr>
                <a:cxnSpLocks/>
              </p:cNvCxnSpPr>
              <p:nvPr/>
            </p:nvCxnSpPr>
            <p:spPr>
              <a:xfrm>
                <a:off x="5834599" y="2161860"/>
                <a:ext cx="902722" cy="0"/>
              </a:xfrm>
              <a:prstGeom prst="line">
                <a:avLst/>
              </a:prstGeom>
              <a:noFill/>
              <a:ln w="28575" cap="flat" cmpd="sng" algn="ctr">
                <a:solidFill>
                  <a:sysClr val="windowText" lastClr="000000"/>
                </a:solidFill>
                <a:prstDash val="solid"/>
                <a:miter lim="800000"/>
              </a:ln>
              <a:effectLst/>
            </p:spPr>
          </p:cxnSp>
          <p:cxnSp>
            <p:nvCxnSpPr>
              <p:cNvPr id="545" name="Straight Connector 544">
                <a:extLst>
                  <a:ext uri="{FF2B5EF4-FFF2-40B4-BE49-F238E27FC236}">
                    <a16:creationId xmlns:a16="http://schemas.microsoft.com/office/drawing/2014/main" xmlns="" id="{118C42EE-ABC2-4F68-831B-94A778F20182}"/>
                  </a:ext>
                </a:extLst>
              </p:cNvPr>
              <p:cNvCxnSpPr/>
              <p:nvPr/>
            </p:nvCxnSpPr>
            <p:spPr>
              <a:xfrm>
                <a:off x="5834599" y="2113415"/>
                <a:ext cx="0" cy="96890"/>
              </a:xfrm>
              <a:prstGeom prst="line">
                <a:avLst/>
              </a:prstGeom>
              <a:noFill/>
              <a:ln w="28575" cap="flat" cmpd="sng" algn="ctr">
                <a:solidFill>
                  <a:sysClr val="windowText" lastClr="000000"/>
                </a:solidFill>
                <a:prstDash val="solid"/>
                <a:miter lim="800000"/>
              </a:ln>
              <a:effectLst/>
            </p:spPr>
          </p:cxnSp>
          <p:cxnSp>
            <p:nvCxnSpPr>
              <p:cNvPr id="546" name="Straight Connector 545">
                <a:extLst>
                  <a:ext uri="{FF2B5EF4-FFF2-40B4-BE49-F238E27FC236}">
                    <a16:creationId xmlns:a16="http://schemas.microsoft.com/office/drawing/2014/main" xmlns="" id="{09F841DA-565A-4D6C-AFED-F3C46405575D}"/>
                  </a:ext>
                </a:extLst>
              </p:cNvPr>
              <p:cNvCxnSpPr/>
              <p:nvPr/>
            </p:nvCxnSpPr>
            <p:spPr>
              <a:xfrm>
                <a:off x="6738518" y="2113415"/>
                <a:ext cx="0" cy="96890"/>
              </a:xfrm>
              <a:prstGeom prst="line">
                <a:avLst/>
              </a:prstGeom>
              <a:noFill/>
              <a:ln w="28575" cap="flat" cmpd="sng" algn="ctr">
                <a:solidFill>
                  <a:sysClr val="windowText" lastClr="000000"/>
                </a:solidFill>
                <a:prstDash val="solid"/>
                <a:miter lim="800000"/>
              </a:ln>
              <a:effectLst/>
            </p:spPr>
          </p:cxnSp>
        </p:grpSp>
        <p:sp>
          <p:nvSpPr>
            <p:cNvPr id="547" name="Rectangle 546">
              <a:extLst>
                <a:ext uri="{FF2B5EF4-FFF2-40B4-BE49-F238E27FC236}">
                  <a16:creationId xmlns:a16="http://schemas.microsoft.com/office/drawing/2014/main" xmlns="" id="{51E7CCB4-F7F9-4423-B1AE-87A09DCBF818}"/>
                </a:ext>
              </a:extLst>
            </p:cNvPr>
            <p:cNvSpPr/>
            <p:nvPr/>
          </p:nvSpPr>
          <p:spPr>
            <a:xfrm>
              <a:off x="6461167" y="5545769"/>
              <a:ext cx="49959" cy="49959"/>
            </a:xfrm>
            <a:prstGeom prst="rect">
              <a:avLst/>
            </a:prstGeom>
            <a:solidFill>
              <a:sysClr val="windowText" lastClr="000000"/>
            </a:solidFill>
            <a:ln w="31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548" name="Group 547">
              <a:extLst>
                <a:ext uri="{FF2B5EF4-FFF2-40B4-BE49-F238E27FC236}">
                  <a16:creationId xmlns:a16="http://schemas.microsoft.com/office/drawing/2014/main" xmlns="" id="{032C9462-EB69-45A8-B544-34E2737714EF}"/>
                </a:ext>
              </a:extLst>
            </p:cNvPr>
            <p:cNvGrpSpPr/>
            <p:nvPr/>
          </p:nvGrpSpPr>
          <p:grpSpPr>
            <a:xfrm>
              <a:off x="6344122" y="5888923"/>
              <a:ext cx="370907" cy="96890"/>
              <a:chOff x="5834599" y="2113415"/>
              <a:chExt cx="903919" cy="96890"/>
            </a:xfrm>
          </p:grpSpPr>
          <p:cxnSp>
            <p:nvCxnSpPr>
              <p:cNvPr id="549" name="Straight Connector 548">
                <a:extLst>
                  <a:ext uri="{FF2B5EF4-FFF2-40B4-BE49-F238E27FC236}">
                    <a16:creationId xmlns:a16="http://schemas.microsoft.com/office/drawing/2014/main" xmlns="" id="{3BF78735-65EF-4161-B2DC-71DB134B0872}"/>
                  </a:ext>
                </a:extLst>
              </p:cNvPr>
              <p:cNvCxnSpPr>
                <a:cxnSpLocks/>
              </p:cNvCxnSpPr>
              <p:nvPr/>
            </p:nvCxnSpPr>
            <p:spPr>
              <a:xfrm>
                <a:off x="5834599" y="2161860"/>
                <a:ext cx="902722" cy="0"/>
              </a:xfrm>
              <a:prstGeom prst="line">
                <a:avLst/>
              </a:prstGeom>
              <a:noFill/>
              <a:ln w="28575" cap="flat" cmpd="sng" algn="ctr">
                <a:solidFill>
                  <a:sysClr val="windowText" lastClr="000000"/>
                </a:solidFill>
                <a:prstDash val="solid"/>
                <a:miter lim="800000"/>
              </a:ln>
              <a:effectLst/>
            </p:spPr>
          </p:cxnSp>
          <p:cxnSp>
            <p:nvCxnSpPr>
              <p:cNvPr id="550" name="Straight Connector 549">
                <a:extLst>
                  <a:ext uri="{FF2B5EF4-FFF2-40B4-BE49-F238E27FC236}">
                    <a16:creationId xmlns:a16="http://schemas.microsoft.com/office/drawing/2014/main" xmlns="" id="{43228A3E-AB65-40FD-8427-0F59A258FF9C}"/>
                  </a:ext>
                </a:extLst>
              </p:cNvPr>
              <p:cNvCxnSpPr/>
              <p:nvPr/>
            </p:nvCxnSpPr>
            <p:spPr>
              <a:xfrm>
                <a:off x="5834599" y="2113415"/>
                <a:ext cx="0" cy="96890"/>
              </a:xfrm>
              <a:prstGeom prst="line">
                <a:avLst/>
              </a:prstGeom>
              <a:noFill/>
              <a:ln w="28575" cap="flat" cmpd="sng" algn="ctr">
                <a:solidFill>
                  <a:sysClr val="windowText" lastClr="000000"/>
                </a:solidFill>
                <a:prstDash val="solid"/>
                <a:miter lim="800000"/>
              </a:ln>
              <a:effectLst/>
            </p:spPr>
          </p:cxnSp>
          <p:cxnSp>
            <p:nvCxnSpPr>
              <p:cNvPr id="551" name="Straight Connector 550">
                <a:extLst>
                  <a:ext uri="{FF2B5EF4-FFF2-40B4-BE49-F238E27FC236}">
                    <a16:creationId xmlns:a16="http://schemas.microsoft.com/office/drawing/2014/main" xmlns="" id="{362371E3-75A9-4C82-A380-E3BB79663310}"/>
                  </a:ext>
                </a:extLst>
              </p:cNvPr>
              <p:cNvCxnSpPr/>
              <p:nvPr/>
            </p:nvCxnSpPr>
            <p:spPr>
              <a:xfrm>
                <a:off x="6738518" y="2113415"/>
                <a:ext cx="0" cy="96890"/>
              </a:xfrm>
              <a:prstGeom prst="line">
                <a:avLst/>
              </a:prstGeom>
              <a:noFill/>
              <a:ln w="28575" cap="flat" cmpd="sng" algn="ctr">
                <a:solidFill>
                  <a:sysClr val="windowText" lastClr="000000"/>
                </a:solidFill>
                <a:prstDash val="solid"/>
                <a:miter lim="800000"/>
              </a:ln>
              <a:effectLst/>
            </p:spPr>
          </p:cxnSp>
        </p:grpSp>
        <p:sp>
          <p:nvSpPr>
            <p:cNvPr id="552" name="Rectangle 551">
              <a:extLst>
                <a:ext uri="{FF2B5EF4-FFF2-40B4-BE49-F238E27FC236}">
                  <a16:creationId xmlns:a16="http://schemas.microsoft.com/office/drawing/2014/main" xmlns="" id="{C1E5CA85-FE43-47F9-96A1-DA72C04F2240}"/>
                </a:ext>
              </a:extLst>
            </p:cNvPr>
            <p:cNvSpPr/>
            <p:nvPr/>
          </p:nvSpPr>
          <p:spPr>
            <a:xfrm>
              <a:off x="6508099" y="5910621"/>
              <a:ext cx="49959" cy="49959"/>
            </a:xfrm>
            <a:prstGeom prst="rect">
              <a:avLst/>
            </a:prstGeom>
            <a:solidFill>
              <a:sysClr val="windowText" lastClr="000000"/>
            </a:solidFill>
            <a:ln w="31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553" name="Group 552">
              <a:extLst>
                <a:ext uri="{FF2B5EF4-FFF2-40B4-BE49-F238E27FC236}">
                  <a16:creationId xmlns:a16="http://schemas.microsoft.com/office/drawing/2014/main" xmlns="" id="{8D3551CF-3C1E-40E4-B0F7-E5AD336766F3}"/>
                </a:ext>
              </a:extLst>
            </p:cNvPr>
            <p:cNvGrpSpPr/>
            <p:nvPr/>
          </p:nvGrpSpPr>
          <p:grpSpPr>
            <a:xfrm>
              <a:off x="6238149" y="6069077"/>
              <a:ext cx="661578" cy="96890"/>
              <a:chOff x="5834599" y="2113415"/>
              <a:chExt cx="903919" cy="96890"/>
            </a:xfrm>
          </p:grpSpPr>
          <p:cxnSp>
            <p:nvCxnSpPr>
              <p:cNvPr id="554" name="Straight Connector 553">
                <a:extLst>
                  <a:ext uri="{FF2B5EF4-FFF2-40B4-BE49-F238E27FC236}">
                    <a16:creationId xmlns:a16="http://schemas.microsoft.com/office/drawing/2014/main" xmlns="" id="{BCFDCFA0-40D5-4340-915B-4DA95E043995}"/>
                  </a:ext>
                </a:extLst>
              </p:cNvPr>
              <p:cNvCxnSpPr>
                <a:cxnSpLocks/>
              </p:cNvCxnSpPr>
              <p:nvPr/>
            </p:nvCxnSpPr>
            <p:spPr>
              <a:xfrm>
                <a:off x="5834599" y="2161860"/>
                <a:ext cx="902722" cy="0"/>
              </a:xfrm>
              <a:prstGeom prst="line">
                <a:avLst/>
              </a:prstGeom>
              <a:noFill/>
              <a:ln w="28575" cap="flat" cmpd="sng" algn="ctr">
                <a:solidFill>
                  <a:sysClr val="windowText" lastClr="000000"/>
                </a:solidFill>
                <a:prstDash val="solid"/>
                <a:miter lim="800000"/>
              </a:ln>
              <a:effectLst/>
            </p:spPr>
          </p:cxnSp>
          <p:cxnSp>
            <p:nvCxnSpPr>
              <p:cNvPr id="555" name="Straight Connector 554">
                <a:extLst>
                  <a:ext uri="{FF2B5EF4-FFF2-40B4-BE49-F238E27FC236}">
                    <a16:creationId xmlns:a16="http://schemas.microsoft.com/office/drawing/2014/main" xmlns="" id="{8170E702-5A55-4460-AFBE-A1C495D1E2B3}"/>
                  </a:ext>
                </a:extLst>
              </p:cNvPr>
              <p:cNvCxnSpPr/>
              <p:nvPr/>
            </p:nvCxnSpPr>
            <p:spPr>
              <a:xfrm>
                <a:off x="5834599" y="2113415"/>
                <a:ext cx="0" cy="96890"/>
              </a:xfrm>
              <a:prstGeom prst="line">
                <a:avLst/>
              </a:prstGeom>
              <a:noFill/>
              <a:ln w="28575" cap="flat" cmpd="sng" algn="ctr">
                <a:solidFill>
                  <a:sysClr val="windowText" lastClr="000000"/>
                </a:solidFill>
                <a:prstDash val="solid"/>
                <a:miter lim="800000"/>
              </a:ln>
              <a:effectLst/>
            </p:spPr>
          </p:cxnSp>
          <p:cxnSp>
            <p:nvCxnSpPr>
              <p:cNvPr id="556" name="Straight Connector 555">
                <a:extLst>
                  <a:ext uri="{FF2B5EF4-FFF2-40B4-BE49-F238E27FC236}">
                    <a16:creationId xmlns:a16="http://schemas.microsoft.com/office/drawing/2014/main" xmlns="" id="{241D1AB8-4B0A-4D03-A399-BF895E4BE644}"/>
                  </a:ext>
                </a:extLst>
              </p:cNvPr>
              <p:cNvCxnSpPr/>
              <p:nvPr/>
            </p:nvCxnSpPr>
            <p:spPr>
              <a:xfrm>
                <a:off x="6738518" y="2113415"/>
                <a:ext cx="0" cy="96890"/>
              </a:xfrm>
              <a:prstGeom prst="line">
                <a:avLst/>
              </a:prstGeom>
              <a:noFill/>
              <a:ln w="28575" cap="flat" cmpd="sng" algn="ctr">
                <a:solidFill>
                  <a:sysClr val="windowText" lastClr="000000"/>
                </a:solidFill>
                <a:prstDash val="solid"/>
                <a:miter lim="800000"/>
              </a:ln>
              <a:effectLst/>
            </p:spPr>
          </p:cxnSp>
        </p:grpSp>
        <p:sp>
          <p:nvSpPr>
            <p:cNvPr id="557" name="Rectangle 556">
              <a:extLst>
                <a:ext uri="{FF2B5EF4-FFF2-40B4-BE49-F238E27FC236}">
                  <a16:creationId xmlns:a16="http://schemas.microsoft.com/office/drawing/2014/main" xmlns="" id="{491B0112-0A7F-4377-A928-5D569EE79DD8}"/>
                </a:ext>
              </a:extLst>
            </p:cNvPr>
            <p:cNvSpPr/>
            <p:nvPr/>
          </p:nvSpPr>
          <p:spPr>
            <a:xfrm>
              <a:off x="6542919" y="6092542"/>
              <a:ext cx="49959" cy="49959"/>
            </a:xfrm>
            <a:prstGeom prst="rect">
              <a:avLst/>
            </a:prstGeom>
            <a:solidFill>
              <a:sysClr val="windowText" lastClr="000000"/>
            </a:solidFill>
            <a:ln w="31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558" name="Straight Arrow Connector 557">
              <a:extLst>
                <a:ext uri="{FF2B5EF4-FFF2-40B4-BE49-F238E27FC236}">
                  <a16:creationId xmlns:a16="http://schemas.microsoft.com/office/drawing/2014/main" xmlns="" id="{B9C683CB-A098-4723-BFEB-4393D61EB716}"/>
                </a:ext>
              </a:extLst>
            </p:cNvPr>
            <p:cNvCxnSpPr/>
            <p:nvPr/>
          </p:nvCxnSpPr>
          <p:spPr>
            <a:xfrm>
              <a:off x="6699891" y="6552013"/>
              <a:ext cx="1030971" cy="0"/>
            </a:xfrm>
            <a:prstGeom prst="straightConnector1">
              <a:avLst/>
            </a:prstGeom>
            <a:noFill/>
            <a:ln w="28575" cap="flat" cmpd="sng" algn="ctr">
              <a:solidFill>
                <a:sysClr val="windowText" lastClr="000000"/>
              </a:solidFill>
              <a:prstDash val="solid"/>
              <a:miter lim="800000"/>
              <a:tailEnd type="triangle"/>
            </a:ln>
            <a:effectLst/>
          </p:spPr>
        </p:cxnSp>
        <p:cxnSp>
          <p:nvCxnSpPr>
            <p:cNvPr id="559" name="Straight Arrow Connector 558">
              <a:extLst>
                <a:ext uri="{FF2B5EF4-FFF2-40B4-BE49-F238E27FC236}">
                  <a16:creationId xmlns:a16="http://schemas.microsoft.com/office/drawing/2014/main" xmlns="" id="{232E1397-AC2C-4197-9578-0579A019A04A}"/>
                </a:ext>
              </a:extLst>
            </p:cNvPr>
            <p:cNvCxnSpPr>
              <a:cxnSpLocks/>
            </p:cNvCxnSpPr>
            <p:nvPr/>
          </p:nvCxnSpPr>
          <p:spPr>
            <a:xfrm flipH="1">
              <a:off x="5512987" y="6549994"/>
              <a:ext cx="1025925" cy="0"/>
            </a:xfrm>
            <a:prstGeom prst="straightConnector1">
              <a:avLst/>
            </a:prstGeom>
            <a:noFill/>
            <a:ln w="28575" cap="flat" cmpd="sng" algn="ctr">
              <a:solidFill>
                <a:sysClr val="windowText" lastClr="000000"/>
              </a:solidFill>
              <a:prstDash val="solid"/>
              <a:miter lim="800000"/>
              <a:tailEnd type="triangle"/>
            </a:ln>
            <a:effectLst/>
          </p:spPr>
        </p:cxnSp>
        <p:sp>
          <p:nvSpPr>
            <p:cNvPr id="560" name="TextBox 559">
              <a:extLst>
                <a:ext uri="{FF2B5EF4-FFF2-40B4-BE49-F238E27FC236}">
                  <a16:creationId xmlns:a16="http://schemas.microsoft.com/office/drawing/2014/main" xmlns="" id="{79CC7176-B47C-438B-B5E2-A3DCFE7DDDFD}"/>
                </a:ext>
              </a:extLst>
            </p:cNvPr>
            <p:cNvSpPr txBox="1"/>
            <p:nvPr/>
          </p:nvSpPr>
          <p:spPr>
            <a:xfrm>
              <a:off x="4653508" y="6535276"/>
              <a:ext cx="2184148" cy="319699"/>
            </a:xfrm>
            <a:prstGeom prst="rect">
              <a:avLst/>
            </a:prstGeom>
            <a:noFill/>
          </p:spPr>
          <p:txBody>
            <a:bodyPr wrap="square" rtlCol="0">
              <a:spAutoFit/>
            </a:bodyPr>
            <a:lstStyle/>
            <a:p>
              <a:pPr>
                <a:defRPr/>
              </a:pPr>
              <a:r>
                <a:rPr lang="en-US" sz="1400" dirty="0">
                  <a:solidFill>
                    <a:prstClr val="black"/>
                  </a:solidFill>
                  <a:latin typeface="Calibri" panose="020F0502020204030204"/>
                </a:rPr>
                <a:t>Palbociclib + ET Better</a:t>
              </a:r>
            </a:p>
          </p:txBody>
        </p:sp>
        <p:sp>
          <p:nvSpPr>
            <p:cNvPr id="561" name="TextBox 560">
              <a:extLst>
                <a:ext uri="{FF2B5EF4-FFF2-40B4-BE49-F238E27FC236}">
                  <a16:creationId xmlns:a16="http://schemas.microsoft.com/office/drawing/2014/main" xmlns="" id="{5CB3F6D5-861E-41EB-9D26-68E701CB5165}"/>
                </a:ext>
              </a:extLst>
            </p:cNvPr>
            <p:cNvSpPr txBox="1"/>
            <p:nvPr/>
          </p:nvSpPr>
          <p:spPr>
            <a:xfrm>
              <a:off x="6815706" y="6547387"/>
              <a:ext cx="1055949" cy="319699"/>
            </a:xfrm>
            <a:prstGeom prst="rect">
              <a:avLst/>
            </a:prstGeom>
            <a:noFill/>
          </p:spPr>
          <p:txBody>
            <a:bodyPr wrap="square" rtlCol="0">
              <a:spAutoFit/>
            </a:bodyPr>
            <a:lstStyle/>
            <a:p>
              <a:pPr>
                <a:defRPr/>
              </a:pPr>
              <a:r>
                <a:rPr lang="en-US" sz="1400" dirty="0">
                  <a:solidFill>
                    <a:prstClr val="black"/>
                  </a:solidFill>
                  <a:latin typeface="Calibri" panose="020F0502020204030204"/>
                </a:rPr>
                <a:t>ET Better</a:t>
              </a:r>
            </a:p>
          </p:txBody>
        </p:sp>
        <p:sp>
          <p:nvSpPr>
            <p:cNvPr id="562" name="TextBox 561">
              <a:extLst>
                <a:ext uri="{FF2B5EF4-FFF2-40B4-BE49-F238E27FC236}">
                  <a16:creationId xmlns:a16="http://schemas.microsoft.com/office/drawing/2014/main" xmlns="" id="{B20FC1D8-439F-4E1B-ABB6-9E5D4A78D232}"/>
                </a:ext>
              </a:extLst>
            </p:cNvPr>
            <p:cNvSpPr txBox="1"/>
            <p:nvPr/>
          </p:nvSpPr>
          <p:spPr>
            <a:xfrm>
              <a:off x="5304068" y="6287080"/>
              <a:ext cx="537437" cy="319699"/>
            </a:xfrm>
            <a:prstGeom prst="rect">
              <a:avLst/>
            </a:prstGeom>
            <a:noFill/>
          </p:spPr>
          <p:txBody>
            <a:bodyPr wrap="square" rtlCol="0">
              <a:spAutoFit/>
            </a:bodyPr>
            <a:lstStyle/>
            <a:p>
              <a:pPr>
                <a:defRPr/>
              </a:pPr>
              <a:r>
                <a:rPr lang="en-US" sz="1400" b="0" dirty="0">
                  <a:solidFill>
                    <a:prstClr val="black"/>
                  </a:solidFill>
                  <a:latin typeface="Calibri" panose="020F0502020204030204"/>
                </a:rPr>
                <a:t>0.25</a:t>
              </a:r>
            </a:p>
          </p:txBody>
        </p:sp>
        <p:sp>
          <p:nvSpPr>
            <p:cNvPr id="563" name="TextBox 562">
              <a:extLst>
                <a:ext uri="{FF2B5EF4-FFF2-40B4-BE49-F238E27FC236}">
                  <a16:creationId xmlns:a16="http://schemas.microsoft.com/office/drawing/2014/main" xmlns="" id="{42E93522-BFA0-432E-ACBE-2F6F276BA746}"/>
                </a:ext>
              </a:extLst>
            </p:cNvPr>
            <p:cNvSpPr txBox="1"/>
            <p:nvPr/>
          </p:nvSpPr>
          <p:spPr>
            <a:xfrm>
              <a:off x="5847561" y="6287080"/>
              <a:ext cx="537437" cy="319699"/>
            </a:xfrm>
            <a:prstGeom prst="rect">
              <a:avLst/>
            </a:prstGeom>
            <a:noFill/>
          </p:spPr>
          <p:txBody>
            <a:bodyPr wrap="square" rtlCol="0">
              <a:spAutoFit/>
            </a:bodyPr>
            <a:lstStyle/>
            <a:p>
              <a:pPr>
                <a:defRPr/>
              </a:pPr>
              <a:r>
                <a:rPr lang="en-US" sz="1400" b="0" dirty="0">
                  <a:solidFill>
                    <a:prstClr val="black"/>
                  </a:solidFill>
                  <a:latin typeface="Calibri" panose="020F0502020204030204"/>
                </a:rPr>
                <a:t>0.50</a:t>
              </a:r>
            </a:p>
          </p:txBody>
        </p:sp>
        <p:sp>
          <p:nvSpPr>
            <p:cNvPr id="564" name="TextBox 563">
              <a:extLst>
                <a:ext uri="{FF2B5EF4-FFF2-40B4-BE49-F238E27FC236}">
                  <a16:creationId xmlns:a16="http://schemas.microsoft.com/office/drawing/2014/main" xmlns="" id="{C41CC452-1C33-4936-B84A-70DE09F16FC9}"/>
                </a:ext>
              </a:extLst>
            </p:cNvPr>
            <p:cNvSpPr txBox="1"/>
            <p:nvPr/>
          </p:nvSpPr>
          <p:spPr>
            <a:xfrm>
              <a:off x="6397110" y="6287080"/>
              <a:ext cx="537437" cy="319699"/>
            </a:xfrm>
            <a:prstGeom prst="rect">
              <a:avLst/>
            </a:prstGeom>
            <a:noFill/>
          </p:spPr>
          <p:txBody>
            <a:bodyPr wrap="square" rtlCol="0">
              <a:spAutoFit/>
            </a:bodyPr>
            <a:lstStyle/>
            <a:p>
              <a:pPr>
                <a:defRPr/>
              </a:pPr>
              <a:r>
                <a:rPr lang="en-US" sz="1400" b="0" dirty="0">
                  <a:solidFill>
                    <a:prstClr val="black"/>
                  </a:solidFill>
                  <a:latin typeface="Calibri" panose="020F0502020204030204"/>
                </a:rPr>
                <a:t>1.00</a:t>
              </a:r>
            </a:p>
          </p:txBody>
        </p:sp>
        <p:sp>
          <p:nvSpPr>
            <p:cNvPr id="565" name="TextBox 564">
              <a:extLst>
                <a:ext uri="{FF2B5EF4-FFF2-40B4-BE49-F238E27FC236}">
                  <a16:creationId xmlns:a16="http://schemas.microsoft.com/office/drawing/2014/main" xmlns="" id="{00F8C36E-1A8F-4358-AE6A-422E9519FA69}"/>
                </a:ext>
              </a:extLst>
            </p:cNvPr>
            <p:cNvSpPr txBox="1"/>
            <p:nvPr/>
          </p:nvSpPr>
          <p:spPr>
            <a:xfrm>
              <a:off x="6925465" y="6287080"/>
              <a:ext cx="537437" cy="319699"/>
            </a:xfrm>
            <a:prstGeom prst="rect">
              <a:avLst/>
            </a:prstGeom>
            <a:noFill/>
          </p:spPr>
          <p:txBody>
            <a:bodyPr wrap="square" rtlCol="0">
              <a:spAutoFit/>
            </a:bodyPr>
            <a:lstStyle/>
            <a:p>
              <a:pPr>
                <a:defRPr/>
              </a:pPr>
              <a:r>
                <a:rPr lang="en-US" sz="1400" b="0" dirty="0">
                  <a:solidFill>
                    <a:prstClr val="black"/>
                  </a:solidFill>
                  <a:latin typeface="Calibri" panose="020F0502020204030204"/>
                </a:rPr>
                <a:t>2.00</a:t>
              </a:r>
            </a:p>
          </p:txBody>
        </p:sp>
        <p:sp>
          <p:nvSpPr>
            <p:cNvPr id="566" name="TextBox 565">
              <a:extLst>
                <a:ext uri="{FF2B5EF4-FFF2-40B4-BE49-F238E27FC236}">
                  <a16:creationId xmlns:a16="http://schemas.microsoft.com/office/drawing/2014/main" xmlns="" id="{A784EF54-D127-44FC-8E8C-1385C10CBCC4}"/>
                </a:ext>
              </a:extLst>
            </p:cNvPr>
            <p:cNvSpPr txBox="1"/>
            <p:nvPr/>
          </p:nvSpPr>
          <p:spPr>
            <a:xfrm>
              <a:off x="7476527" y="6287080"/>
              <a:ext cx="537437" cy="319699"/>
            </a:xfrm>
            <a:prstGeom prst="rect">
              <a:avLst/>
            </a:prstGeom>
            <a:noFill/>
          </p:spPr>
          <p:txBody>
            <a:bodyPr wrap="square" rtlCol="0">
              <a:spAutoFit/>
            </a:bodyPr>
            <a:lstStyle/>
            <a:p>
              <a:pPr>
                <a:defRPr/>
              </a:pPr>
              <a:r>
                <a:rPr lang="en-US" sz="1400" b="0" dirty="0">
                  <a:solidFill>
                    <a:prstClr val="black"/>
                  </a:solidFill>
                  <a:latin typeface="Calibri" panose="020F0502020204030204"/>
                </a:rPr>
                <a:t>4.00</a:t>
              </a:r>
            </a:p>
          </p:txBody>
        </p:sp>
        <p:sp>
          <p:nvSpPr>
            <p:cNvPr id="567" name="TextBox 566">
              <a:extLst>
                <a:ext uri="{FF2B5EF4-FFF2-40B4-BE49-F238E27FC236}">
                  <a16:creationId xmlns:a16="http://schemas.microsoft.com/office/drawing/2014/main" xmlns="" id="{E7B19F24-701B-4E2D-9BFC-CB24150862B8}"/>
                </a:ext>
              </a:extLst>
            </p:cNvPr>
            <p:cNvSpPr txBox="1"/>
            <p:nvPr/>
          </p:nvSpPr>
          <p:spPr>
            <a:xfrm>
              <a:off x="1728187" y="1076723"/>
              <a:ext cx="1187582" cy="351668"/>
            </a:xfrm>
            <a:prstGeom prst="rect">
              <a:avLst/>
            </a:prstGeom>
            <a:noFill/>
          </p:spPr>
          <p:txBody>
            <a:bodyPr wrap="square" rtlCol="0">
              <a:spAutoFit/>
            </a:bodyPr>
            <a:lstStyle/>
            <a:p>
              <a:pPr>
                <a:defRPr/>
              </a:pPr>
              <a:r>
                <a:rPr lang="en-US" sz="1600" dirty="0">
                  <a:solidFill>
                    <a:prstClr val="black"/>
                  </a:solidFill>
                  <a:latin typeface="Calibri" panose="020F0502020204030204"/>
                </a:rPr>
                <a:t>Subgroup</a:t>
              </a:r>
            </a:p>
          </p:txBody>
        </p:sp>
        <p:sp>
          <p:nvSpPr>
            <p:cNvPr id="568" name="TextBox 567">
              <a:extLst>
                <a:ext uri="{FF2B5EF4-FFF2-40B4-BE49-F238E27FC236}">
                  <a16:creationId xmlns:a16="http://schemas.microsoft.com/office/drawing/2014/main" xmlns="" id="{213BDF50-7BC0-4FE7-80F0-5B9555EA20CD}"/>
                </a:ext>
              </a:extLst>
            </p:cNvPr>
            <p:cNvSpPr txBox="1"/>
            <p:nvPr/>
          </p:nvSpPr>
          <p:spPr>
            <a:xfrm>
              <a:off x="2851268" y="1069134"/>
              <a:ext cx="1802240" cy="607427"/>
            </a:xfrm>
            <a:prstGeom prst="rect">
              <a:avLst/>
            </a:prstGeom>
            <a:noFill/>
          </p:spPr>
          <p:txBody>
            <a:bodyPr wrap="square" rtlCol="0">
              <a:spAutoFit/>
            </a:bodyPr>
            <a:lstStyle/>
            <a:p>
              <a:pPr algn="ctr">
                <a:defRPr/>
              </a:pPr>
              <a:r>
                <a:rPr lang="en-US" sz="1600" dirty="0">
                  <a:solidFill>
                    <a:prstClr val="black"/>
                  </a:solidFill>
                  <a:latin typeface="Calibri" panose="020F0502020204030204"/>
                </a:rPr>
                <a:t>Palbociclib + ET</a:t>
              </a:r>
            </a:p>
            <a:p>
              <a:pPr algn="ctr">
                <a:defRPr/>
              </a:pPr>
              <a:r>
                <a:rPr lang="en-US" sz="1600" i="1" dirty="0">
                  <a:solidFill>
                    <a:prstClr val="black"/>
                  </a:solidFill>
                  <a:latin typeface="Calibri" panose="020F0502020204030204"/>
                </a:rPr>
                <a:t>Events/N</a:t>
              </a:r>
            </a:p>
          </p:txBody>
        </p:sp>
        <p:sp>
          <p:nvSpPr>
            <p:cNvPr id="569" name="TextBox 568">
              <a:extLst>
                <a:ext uri="{FF2B5EF4-FFF2-40B4-BE49-F238E27FC236}">
                  <a16:creationId xmlns:a16="http://schemas.microsoft.com/office/drawing/2014/main" xmlns="" id="{F611B5D5-B1F1-47A3-8F23-365AE96B55AE}"/>
                </a:ext>
              </a:extLst>
            </p:cNvPr>
            <p:cNvSpPr txBox="1"/>
            <p:nvPr/>
          </p:nvSpPr>
          <p:spPr>
            <a:xfrm>
              <a:off x="3985731" y="1053958"/>
              <a:ext cx="1802240" cy="607427"/>
            </a:xfrm>
            <a:prstGeom prst="rect">
              <a:avLst/>
            </a:prstGeom>
            <a:noFill/>
          </p:spPr>
          <p:txBody>
            <a:bodyPr wrap="square" rtlCol="0">
              <a:spAutoFit/>
            </a:bodyPr>
            <a:lstStyle/>
            <a:p>
              <a:pPr algn="ctr">
                <a:defRPr/>
              </a:pPr>
              <a:r>
                <a:rPr lang="en-US" sz="1600" dirty="0">
                  <a:solidFill>
                    <a:prstClr val="black"/>
                  </a:solidFill>
                  <a:latin typeface="Calibri" panose="020F0502020204030204"/>
                </a:rPr>
                <a:t>ET</a:t>
              </a:r>
            </a:p>
            <a:p>
              <a:pPr algn="ctr">
                <a:defRPr/>
              </a:pPr>
              <a:r>
                <a:rPr lang="en-US" sz="1600" i="1" dirty="0">
                  <a:solidFill>
                    <a:prstClr val="black"/>
                  </a:solidFill>
                  <a:latin typeface="Calibri" panose="020F0502020204030204"/>
                </a:rPr>
                <a:t>Events/N</a:t>
              </a:r>
            </a:p>
          </p:txBody>
        </p:sp>
        <p:sp>
          <p:nvSpPr>
            <p:cNvPr id="570" name="TextBox 569">
              <a:extLst>
                <a:ext uri="{FF2B5EF4-FFF2-40B4-BE49-F238E27FC236}">
                  <a16:creationId xmlns:a16="http://schemas.microsoft.com/office/drawing/2014/main" xmlns="" id="{D0A5465A-D9A0-4AF1-9BB2-7D2CC1AD95C0}"/>
                </a:ext>
              </a:extLst>
            </p:cNvPr>
            <p:cNvSpPr txBox="1"/>
            <p:nvPr/>
          </p:nvSpPr>
          <p:spPr>
            <a:xfrm>
              <a:off x="5252255" y="1080517"/>
              <a:ext cx="2549697" cy="351668"/>
            </a:xfrm>
            <a:prstGeom prst="rect">
              <a:avLst/>
            </a:prstGeom>
            <a:noFill/>
          </p:spPr>
          <p:txBody>
            <a:bodyPr wrap="square" rtlCol="0">
              <a:spAutoFit/>
            </a:bodyPr>
            <a:lstStyle/>
            <a:p>
              <a:pPr algn="ctr">
                <a:defRPr/>
              </a:pPr>
              <a:r>
                <a:rPr lang="en-US" sz="1600" dirty="0">
                  <a:solidFill>
                    <a:prstClr val="black"/>
                  </a:solidFill>
                  <a:latin typeface="Calibri" panose="020F0502020204030204"/>
                </a:rPr>
                <a:t>Hazard Ratio (95% Cl)</a:t>
              </a:r>
              <a:endParaRPr lang="en-US" sz="1600" i="1" dirty="0">
                <a:solidFill>
                  <a:prstClr val="black"/>
                </a:solidFill>
                <a:latin typeface="Calibri" panose="020F0502020204030204"/>
              </a:endParaRPr>
            </a:p>
          </p:txBody>
        </p:sp>
        <p:sp>
          <p:nvSpPr>
            <p:cNvPr id="571" name="TextBox 570">
              <a:extLst>
                <a:ext uri="{FF2B5EF4-FFF2-40B4-BE49-F238E27FC236}">
                  <a16:creationId xmlns:a16="http://schemas.microsoft.com/office/drawing/2014/main" xmlns="" id="{6A8DDB75-1BE0-4C4F-8C85-2A285866FD87}"/>
                </a:ext>
              </a:extLst>
            </p:cNvPr>
            <p:cNvSpPr txBox="1"/>
            <p:nvPr/>
          </p:nvSpPr>
          <p:spPr>
            <a:xfrm>
              <a:off x="7870739" y="1031192"/>
              <a:ext cx="1407646" cy="607427"/>
            </a:xfrm>
            <a:prstGeom prst="rect">
              <a:avLst/>
            </a:prstGeom>
            <a:noFill/>
          </p:spPr>
          <p:txBody>
            <a:bodyPr wrap="square" rtlCol="0">
              <a:spAutoFit/>
            </a:bodyPr>
            <a:lstStyle/>
            <a:p>
              <a:pPr algn="ctr">
                <a:defRPr/>
              </a:pPr>
              <a:r>
                <a:rPr lang="en-US" sz="1600" i="1" dirty="0">
                  <a:solidFill>
                    <a:prstClr val="black"/>
                  </a:solidFill>
                  <a:latin typeface="Calibri" panose="020F0502020204030204"/>
                </a:rPr>
                <a:t>P</a:t>
              </a:r>
              <a:r>
                <a:rPr lang="en-US" sz="1600" dirty="0">
                  <a:solidFill>
                    <a:prstClr val="black"/>
                  </a:solidFill>
                  <a:latin typeface="Calibri" panose="020F0502020204030204"/>
                </a:rPr>
                <a:t> Value for Interaction</a:t>
              </a:r>
              <a:endParaRPr lang="en-US" sz="1600" i="1" dirty="0">
                <a:solidFill>
                  <a:prstClr val="black"/>
                </a:solidFill>
                <a:latin typeface="Calibri" panose="020F0502020204030204"/>
              </a:endParaRPr>
            </a:p>
          </p:txBody>
        </p:sp>
        <p:sp>
          <p:nvSpPr>
            <p:cNvPr id="572" name="TextBox 571">
              <a:extLst>
                <a:ext uri="{FF2B5EF4-FFF2-40B4-BE49-F238E27FC236}">
                  <a16:creationId xmlns:a16="http://schemas.microsoft.com/office/drawing/2014/main" xmlns="" id="{25C6D7FB-DF02-46C7-A07A-475EA28ED150}"/>
                </a:ext>
              </a:extLst>
            </p:cNvPr>
            <p:cNvSpPr txBox="1"/>
            <p:nvPr/>
          </p:nvSpPr>
          <p:spPr>
            <a:xfrm>
              <a:off x="1791465" y="1593055"/>
              <a:ext cx="967358" cy="287729"/>
            </a:xfrm>
            <a:prstGeom prst="rect">
              <a:avLst/>
            </a:prstGeom>
            <a:noFill/>
          </p:spPr>
          <p:txBody>
            <a:bodyPr wrap="square" rtlCol="0">
              <a:spAutoFit/>
            </a:bodyPr>
            <a:lstStyle/>
            <a:p>
              <a:pPr>
                <a:defRPr/>
              </a:pPr>
              <a:r>
                <a:rPr lang="en-US" sz="1200" dirty="0">
                  <a:solidFill>
                    <a:prstClr val="black"/>
                  </a:solidFill>
                  <a:latin typeface="Calibri" panose="020F0502020204030204"/>
                </a:rPr>
                <a:t>All Patients</a:t>
              </a:r>
            </a:p>
          </p:txBody>
        </p:sp>
        <p:sp>
          <p:nvSpPr>
            <p:cNvPr id="573" name="TextBox 572">
              <a:extLst>
                <a:ext uri="{FF2B5EF4-FFF2-40B4-BE49-F238E27FC236}">
                  <a16:creationId xmlns:a16="http://schemas.microsoft.com/office/drawing/2014/main" xmlns="" id="{5A303AD2-0C22-4C94-9BC2-63CD06264A54}"/>
                </a:ext>
              </a:extLst>
            </p:cNvPr>
            <p:cNvSpPr txBox="1"/>
            <p:nvPr/>
          </p:nvSpPr>
          <p:spPr>
            <a:xfrm>
              <a:off x="3419026" y="1593055"/>
              <a:ext cx="889687" cy="287729"/>
            </a:xfrm>
            <a:prstGeom prst="rect">
              <a:avLst/>
            </a:prstGeom>
            <a:noFill/>
          </p:spPr>
          <p:txBody>
            <a:bodyPr wrap="square" rtlCol="0">
              <a:spAutoFit/>
            </a:bodyPr>
            <a:lstStyle/>
            <a:p>
              <a:pPr>
                <a:defRPr/>
              </a:pPr>
              <a:r>
                <a:rPr lang="en-US" sz="1200" b="0" dirty="0">
                  <a:solidFill>
                    <a:prstClr val="black"/>
                  </a:solidFill>
                  <a:latin typeface="Calibri" panose="020F0502020204030204"/>
                </a:rPr>
                <a:t>170/2883</a:t>
              </a:r>
            </a:p>
          </p:txBody>
        </p:sp>
        <p:sp>
          <p:nvSpPr>
            <p:cNvPr id="574" name="TextBox 573">
              <a:extLst>
                <a:ext uri="{FF2B5EF4-FFF2-40B4-BE49-F238E27FC236}">
                  <a16:creationId xmlns:a16="http://schemas.microsoft.com/office/drawing/2014/main" xmlns="" id="{12899A1F-F3AE-4CF3-952C-8F4DA28A28D9}"/>
                </a:ext>
              </a:extLst>
            </p:cNvPr>
            <p:cNvSpPr txBox="1"/>
            <p:nvPr/>
          </p:nvSpPr>
          <p:spPr>
            <a:xfrm>
              <a:off x="4509951" y="1593055"/>
              <a:ext cx="889687" cy="287729"/>
            </a:xfrm>
            <a:prstGeom prst="rect">
              <a:avLst/>
            </a:prstGeom>
            <a:noFill/>
          </p:spPr>
          <p:txBody>
            <a:bodyPr wrap="square" rtlCol="0">
              <a:spAutoFit/>
            </a:bodyPr>
            <a:lstStyle/>
            <a:p>
              <a:pPr>
                <a:defRPr/>
              </a:pPr>
              <a:r>
                <a:rPr lang="en-US" sz="1200" b="0" dirty="0">
                  <a:solidFill>
                    <a:prstClr val="black"/>
                  </a:solidFill>
                  <a:latin typeface="Calibri" panose="020F0502020204030204"/>
                </a:rPr>
                <a:t>181/2877</a:t>
              </a:r>
            </a:p>
          </p:txBody>
        </p:sp>
        <p:sp>
          <p:nvSpPr>
            <p:cNvPr id="575" name="TextBox 574">
              <a:extLst>
                <a:ext uri="{FF2B5EF4-FFF2-40B4-BE49-F238E27FC236}">
                  <a16:creationId xmlns:a16="http://schemas.microsoft.com/office/drawing/2014/main" xmlns="" id="{56CADED9-FA14-4B80-A244-A2DFAE997A33}"/>
                </a:ext>
              </a:extLst>
            </p:cNvPr>
            <p:cNvSpPr txBox="1"/>
            <p:nvPr/>
          </p:nvSpPr>
          <p:spPr>
            <a:xfrm>
              <a:off x="7754482" y="1593055"/>
              <a:ext cx="1698172" cy="287729"/>
            </a:xfrm>
            <a:prstGeom prst="rect">
              <a:avLst/>
            </a:prstGeom>
            <a:noFill/>
          </p:spPr>
          <p:txBody>
            <a:bodyPr wrap="square" rtlCol="0">
              <a:spAutoFit/>
            </a:bodyPr>
            <a:lstStyle/>
            <a:p>
              <a:pPr>
                <a:defRPr/>
              </a:pPr>
              <a:r>
                <a:rPr lang="en-US" sz="1200" b="0" dirty="0">
                  <a:solidFill>
                    <a:prstClr val="black"/>
                  </a:solidFill>
                  <a:latin typeface="Calibri" panose="020F0502020204030204"/>
                </a:rPr>
                <a:t>0.93 (0.75-1.14)</a:t>
              </a:r>
            </a:p>
          </p:txBody>
        </p:sp>
        <p:sp>
          <p:nvSpPr>
            <p:cNvPr id="576" name="TextBox 575">
              <a:extLst>
                <a:ext uri="{FF2B5EF4-FFF2-40B4-BE49-F238E27FC236}">
                  <a16:creationId xmlns:a16="http://schemas.microsoft.com/office/drawing/2014/main" xmlns="" id="{537F9AD5-F206-4488-AFE8-7929B8E5FDCA}"/>
                </a:ext>
              </a:extLst>
            </p:cNvPr>
            <p:cNvSpPr txBox="1"/>
            <p:nvPr/>
          </p:nvSpPr>
          <p:spPr>
            <a:xfrm>
              <a:off x="1802056" y="1769580"/>
              <a:ext cx="1292163" cy="671368"/>
            </a:xfrm>
            <a:prstGeom prst="rect">
              <a:avLst/>
            </a:prstGeom>
            <a:noFill/>
          </p:spPr>
          <p:txBody>
            <a:bodyPr wrap="square" rtlCol="0">
              <a:spAutoFit/>
            </a:bodyPr>
            <a:lstStyle/>
            <a:p>
              <a:pPr>
                <a:defRPr/>
              </a:pPr>
              <a:r>
                <a:rPr lang="en-US" sz="1200" dirty="0">
                  <a:solidFill>
                    <a:prstClr val="black"/>
                  </a:solidFill>
                  <a:latin typeface="Calibri" panose="020F0502020204030204"/>
                </a:rPr>
                <a:t>Stage</a:t>
              </a:r>
            </a:p>
            <a:p>
              <a:pPr>
                <a:tabLst>
                  <a:tab pos="173038" algn="l"/>
                </a:tabLst>
                <a:defRPr/>
              </a:pPr>
              <a:r>
                <a:rPr lang="en-US" sz="1200" b="0" dirty="0">
                  <a:solidFill>
                    <a:prstClr val="black"/>
                  </a:solidFill>
                  <a:latin typeface="Calibri" panose="020F0502020204030204"/>
                </a:rPr>
                <a:t>	IIA</a:t>
              </a:r>
            </a:p>
            <a:p>
              <a:pPr algn="r">
                <a:tabLst>
                  <a:tab pos="173038" algn="l"/>
                </a:tabLst>
                <a:defRPr/>
              </a:pPr>
              <a:r>
                <a:rPr lang="en-US" sz="1200" b="0" dirty="0">
                  <a:solidFill>
                    <a:prstClr val="black"/>
                  </a:solidFill>
                  <a:latin typeface="Calibri" panose="020F0502020204030204"/>
                </a:rPr>
                <a:t>	IIB/III</a:t>
              </a:r>
            </a:p>
          </p:txBody>
        </p:sp>
        <p:sp>
          <p:nvSpPr>
            <p:cNvPr id="577" name="TextBox 576">
              <a:extLst>
                <a:ext uri="{FF2B5EF4-FFF2-40B4-BE49-F238E27FC236}">
                  <a16:creationId xmlns:a16="http://schemas.microsoft.com/office/drawing/2014/main" xmlns="" id="{3E6A9053-C417-4D44-AA95-B3FE500FE5EC}"/>
                </a:ext>
              </a:extLst>
            </p:cNvPr>
            <p:cNvSpPr txBox="1"/>
            <p:nvPr/>
          </p:nvSpPr>
          <p:spPr>
            <a:xfrm>
              <a:off x="1364203" y="2320339"/>
              <a:ext cx="1292163" cy="863187"/>
            </a:xfrm>
            <a:prstGeom prst="rect">
              <a:avLst/>
            </a:prstGeom>
            <a:noFill/>
          </p:spPr>
          <p:txBody>
            <a:bodyPr wrap="square" rtlCol="0">
              <a:spAutoFit/>
            </a:bodyPr>
            <a:lstStyle/>
            <a:p>
              <a:pPr>
                <a:defRPr/>
              </a:pPr>
              <a:r>
                <a:rPr lang="en-US" sz="1200" dirty="0">
                  <a:solidFill>
                    <a:prstClr val="black"/>
                  </a:solidFill>
                  <a:latin typeface="Calibri" panose="020F0502020204030204"/>
                </a:rPr>
                <a:t>T-Stage</a:t>
              </a:r>
            </a:p>
            <a:p>
              <a:pPr>
                <a:tabLst>
                  <a:tab pos="173038" algn="l"/>
                </a:tabLst>
                <a:defRPr/>
              </a:pPr>
              <a:r>
                <a:rPr lang="en-US" sz="1200" b="0" dirty="0">
                  <a:solidFill>
                    <a:prstClr val="black"/>
                  </a:solidFill>
                  <a:latin typeface="Calibri" panose="020F0502020204030204"/>
                </a:rPr>
                <a:t>	T0/T1/Tis/TX</a:t>
              </a:r>
            </a:p>
            <a:p>
              <a:pPr>
                <a:tabLst>
                  <a:tab pos="173038" algn="l"/>
                </a:tabLst>
                <a:defRPr/>
              </a:pPr>
              <a:r>
                <a:rPr lang="en-US" sz="1200" b="0" dirty="0">
                  <a:solidFill>
                    <a:prstClr val="black"/>
                  </a:solidFill>
                  <a:latin typeface="Calibri" panose="020F0502020204030204"/>
                </a:rPr>
                <a:t>	T2</a:t>
              </a:r>
            </a:p>
            <a:p>
              <a:pPr>
                <a:tabLst>
                  <a:tab pos="173038" algn="l"/>
                </a:tabLst>
                <a:defRPr/>
              </a:pPr>
              <a:r>
                <a:rPr lang="en-US" sz="1200" b="0" dirty="0">
                  <a:solidFill>
                    <a:prstClr val="black"/>
                  </a:solidFill>
                  <a:latin typeface="Calibri" panose="020F0502020204030204"/>
                </a:rPr>
                <a:t>	T3/T4</a:t>
              </a:r>
            </a:p>
          </p:txBody>
        </p:sp>
        <p:sp>
          <p:nvSpPr>
            <p:cNvPr id="578" name="TextBox 577">
              <a:extLst>
                <a:ext uri="{FF2B5EF4-FFF2-40B4-BE49-F238E27FC236}">
                  <a16:creationId xmlns:a16="http://schemas.microsoft.com/office/drawing/2014/main" xmlns="" id="{50C4A750-0D0A-44DC-8084-D523FE634C1F}"/>
                </a:ext>
              </a:extLst>
            </p:cNvPr>
            <p:cNvSpPr txBox="1"/>
            <p:nvPr/>
          </p:nvSpPr>
          <p:spPr>
            <a:xfrm>
              <a:off x="1443551" y="3051153"/>
              <a:ext cx="1292163" cy="863187"/>
            </a:xfrm>
            <a:prstGeom prst="rect">
              <a:avLst/>
            </a:prstGeom>
            <a:noFill/>
          </p:spPr>
          <p:txBody>
            <a:bodyPr wrap="square" rtlCol="0">
              <a:spAutoFit/>
            </a:bodyPr>
            <a:lstStyle/>
            <a:p>
              <a:pPr>
                <a:defRPr/>
              </a:pPr>
              <a:r>
                <a:rPr lang="en-US" sz="1200" dirty="0">
                  <a:solidFill>
                    <a:prstClr val="black"/>
                  </a:solidFill>
                  <a:latin typeface="Calibri" panose="020F0502020204030204"/>
                </a:rPr>
                <a:t>N-Stage</a:t>
              </a:r>
            </a:p>
            <a:p>
              <a:pPr>
                <a:tabLst>
                  <a:tab pos="173038" algn="l"/>
                </a:tabLst>
                <a:defRPr/>
              </a:pPr>
              <a:r>
                <a:rPr lang="en-US" sz="1200" b="0" dirty="0">
                  <a:solidFill>
                    <a:prstClr val="black"/>
                  </a:solidFill>
                  <a:latin typeface="Calibri" panose="020F0502020204030204"/>
                </a:rPr>
                <a:t>	N0</a:t>
              </a:r>
            </a:p>
            <a:p>
              <a:pPr>
                <a:tabLst>
                  <a:tab pos="173038" algn="l"/>
                </a:tabLst>
                <a:defRPr/>
              </a:pPr>
              <a:r>
                <a:rPr lang="en-US" sz="1200" b="0" dirty="0">
                  <a:solidFill>
                    <a:prstClr val="black"/>
                  </a:solidFill>
                  <a:latin typeface="Calibri" panose="020F0502020204030204"/>
                </a:rPr>
                <a:t>	N1</a:t>
              </a:r>
            </a:p>
            <a:p>
              <a:pPr>
                <a:tabLst>
                  <a:tab pos="173038" algn="l"/>
                </a:tabLst>
                <a:defRPr/>
              </a:pPr>
              <a:r>
                <a:rPr lang="en-US" sz="1200" b="0" dirty="0">
                  <a:solidFill>
                    <a:prstClr val="black"/>
                  </a:solidFill>
                  <a:latin typeface="Calibri" panose="020F0502020204030204"/>
                </a:rPr>
                <a:t>	N2/N3</a:t>
              </a:r>
            </a:p>
          </p:txBody>
        </p:sp>
        <p:sp>
          <p:nvSpPr>
            <p:cNvPr id="579" name="TextBox 578">
              <a:extLst>
                <a:ext uri="{FF2B5EF4-FFF2-40B4-BE49-F238E27FC236}">
                  <a16:creationId xmlns:a16="http://schemas.microsoft.com/office/drawing/2014/main" xmlns="" id="{44B2D3DC-06C8-4299-97A5-C96D92B6D514}"/>
                </a:ext>
              </a:extLst>
            </p:cNvPr>
            <p:cNvSpPr txBox="1"/>
            <p:nvPr/>
          </p:nvSpPr>
          <p:spPr>
            <a:xfrm>
              <a:off x="1681595" y="3789028"/>
              <a:ext cx="1292163" cy="863187"/>
            </a:xfrm>
            <a:prstGeom prst="rect">
              <a:avLst/>
            </a:prstGeom>
            <a:noFill/>
          </p:spPr>
          <p:txBody>
            <a:bodyPr wrap="square" rtlCol="0">
              <a:spAutoFit/>
            </a:bodyPr>
            <a:lstStyle/>
            <a:p>
              <a:pPr>
                <a:defRPr/>
              </a:pPr>
              <a:r>
                <a:rPr lang="en-US" sz="1200" dirty="0">
                  <a:solidFill>
                    <a:prstClr val="black"/>
                  </a:solidFill>
                  <a:latin typeface="Calibri" panose="020F0502020204030204"/>
                </a:rPr>
                <a:t>Histologic Grade</a:t>
              </a:r>
            </a:p>
            <a:p>
              <a:pPr>
                <a:tabLst>
                  <a:tab pos="173038" algn="l"/>
                </a:tabLst>
                <a:defRPr/>
              </a:pPr>
              <a:r>
                <a:rPr lang="en-US" sz="1200" b="0" dirty="0">
                  <a:solidFill>
                    <a:prstClr val="black"/>
                  </a:solidFill>
                  <a:latin typeface="Calibri" panose="020F0502020204030204"/>
                </a:rPr>
                <a:t>	1/2</a:t>
              </a:r>
            </a:p>
            <a:p>
              <a:pPr>
                <a:tabLst>
                  <a:tab pos="173038" algn="l"/>
                </a:tabLst>
                <a:defRPr/>
              </a:pPr>
              <a:r>
                <a:rPr lang="en-US" sz="1200" b="0" dirty="0">
                  <a:solidFill>
                    <a:prstClr val="black"/>
                  </a:solidFill>
                  <a:latin typeface="Calibri" panose="020F0502020204030204"/>
                </a:rPr>
                <a:t>	3</a:t>
              </a:r>
            </a:p>
            <a:p>
              <a:pPr>
                <a:tabLst>
                  <a:tab pos="173038" algn="l"/>
                </a:tabLst>
                <a:defRPr/>
              </a:pPr>
              <a:r>
                <a:rPr lang="en-US" sz="1200" b="0" dirty="0">
                  <a:solidFill>
                    <a:prstClr val="black"/>
                  </a:solidFill>
                  <a:latin typeface="Calibri" panose="020F0502020204030204"/>
                </a:rPr>
                <a:t>	X</a:t>
              </a:r>
            </a:p>
          </p:txBody>
        </p:sp>
        <p:sp>
          <p:nvSpPr>
            <p:cNvPr id="580" name="TextBox 579">
              <a:extLst>
                <a:ext uri="{FF2B5EF4-FFF2-40B4-BE49-F238E27FC236}">
                  <a16:creationId xmlns:a16="http://schemas.microsoft.com/office/drawing/2014/main" xmlns="" id="{2D7409A3-B80C-49D2-A5A9-42856FA2A681}"/>
                </a:ext>
              </a:extLst>
            </p:cNvPr>
            <p:cNvSpPr txBox="1"/>
            <p:nvPr/>
          </p:nvSpPr>
          <p:spPr>
            <a:xfrm>
              <a:off x="808767" y="4512781"/>
              <a:ext cx="2213624" cy="671368"/>
            </a:xfrm>
            <a:prstGeom prst="rect">
              <a:avLst/>
            </a:prstGeom>
            <a:noFill/>
          </p:spPr>
          <p:txBody>
            <a:bodyPr wrap="square" rtlCol="0">
              <a:spAutoFit/>
            </a:bodyPr>
            <a:lstStyle/>
            <a:p>
              <a:pPr>
                <a:defRPr/>
              </a:pPr>
              <a:r>
                <a:rPr lang="en-US" sz="1200" dirty="0">
                  <a:solidFill>
                    <a:prstClr val="black"/>
                  </a:solidFill>
                  <a:latin typeface="Calibri" panose="020F0502020204030204"/>
                </a:rPr>
                <a:t>Neo/Adjuvant Chemotherapy</a:t>
              </a:r>
            </a:p>
            <a:p>
              <a:pPr>
                <a:tabLst>
                  <a:tab pos="173038" algn="l"/>
                </a:tabLst>
                <a:defRPr/>
              </a:pPr>
              <a:r>
                <a:rPr lang="en-US" sz="1200" b="0" dirty="0">
                  <a:solidFill>
                    <a:prstClr val="black"/>
                  </a:solidFill>
                  <a:latin typeface="Calibri" panose="020F0502020204030204"/>
                </a:rPr>
                <a:t>	No</a:t>
              </a:r>
            </a:p>
            <a:p>
              <a:pPr>
                <a:tabLst>
                  <a:tab pos="173038" algn="l"/>
                </a:tabLst>
                <a:defRPr/>
              </a:pPr>
              <a:r>
                <a:rPr lang="en-US" sz="1200" b="0" dirty="0">
                  <a:solidFill>
                    <a:prstClr val="black"/>
                  </a:solidFill>
                  <a:latin typeface="Calibri" panose="020F0502020204030204"/>
                </a:rPr>
                <a:t>	Yes</a:t>
              </a:r>
            </a:p>
          </p:txBody>
        </p:sp>
        <p:sp>
          <p:nvSpPr>
            <p:cNvPr id="581" name="TextBox 580">
              <a:extLst>
                <a:ext uri="{FF2B5EF4-FFF2-40B4-BE49-F238E27FC236}">
                  <a16:creationId xmlns:a16="http://schemas.microsoft.com/office/drawing/2014/main" xmlns="" id="{D96D0D11-3ED0-4B08-A136-9274D317354B}"/>
                </a:ext>
              </a:extLst>
            </p:cNvPr>
            <p:cNvSpPr txBox="1"/>
            <p:nvPr/>
          </p:nvSpPr>
          <p:spPr>
            <a:xfrm>
              <a:off x="1797350" y="5056478"/>
              <a:ext cx="2213624" cy="671367"/>
            </a:xfrm>
            <a:prstGeom prst="rect">
              <a:avLst/>
            </a:prstGeom>
            <a:noFill/>
          </p:spPr>
          <p:txBody>
            <a:bodyPr wrap="square" rtlCol="0">
              <a:spAutoFit/>
            </a:bodyPr>
            <a:lstStyle/>
            <a:p>
              <a:pPr>
                <a:defRPr/>
              </a:pPr>
              <a:r>
                <a:rPr lang="en-US" sz="1200" dirty="0">
                  <a:solidFill>
                    <a:prstClr val="black"/>
                  </a:solidFill>
                  <a:latin typeface="Calibri" panose="020F0502020204030204"/>
                </a:rPr>
                <a:t>Age Group</a:t>
              </a:r>
            </a:p>
            <a:p>
              <a:pPr>
                <a:tabLst>
                  <a:tab pos="173038" algn="l"/>
                </a:tabLst>
                <a:defRPr/>
              </a:pPr>
              <a:r>
                <a:rPr lang="en-US" sz="1200" b="0" dirty="0">
                  <a:solidFill>
                    <a:prstClr val="black"/>
                  </a:solidFill>
                  <a:latin typeface="Calibri" panose="020F0502020204030204"/>
                </a:rPr>
                <a:t>	≤50 yr</a:t>
              </a:r>
            </a:p>
            <a:p>
              <a:pPr>
                <a:tabLst>
                  <a:tab pos="173038" algn="l"/>
                </a:tabLst>
                <a:defRPr/>
              </a:pPr>
              <a:r>
                <a:rPr lang="en-US" sz="1200" b="0" dirty="0">
                  <a:solidFill>
                    <a:prstClr val="black"/>
                  </a:solidFill>
                  <a:latin typeface="Calibri" panose="020F0502020204030204"/>
                </a:rPr>
                <a:t>	&gt;50 yr</a:t>
              </a:r>
            </a:p>
          </p:txBody>
        </p:sp>
        <p:sp>
          <p:nvSpPr>
            <p:cNvPr id="582" name="TextBox 581">
              <a:extLst>
                <a:ext uri="{FF2B5EF4-FFF2-40B4-BE49-F238E27FC236}">
                  <a16:creationId xmlns:a16="http://schemas.microsoft.com/office/drawing/2014/main" xmlns="" id="{0F266BFF-4C54-46BD-A8A3-2BA60F4DEBD4}"/>
                </a:ext>
              </a:extLst>
            </p:cNvPr>
            <p:cNvSpPr txBox="1"/>
            <p:nvPr/>
          </p:nvSpPr>
          <p:spPr>
            <a:xfrm>
              <a:off x="570723" y="5607237"/>
              <a:ext cx="2213624" cy="671368"/>
            </a:xfrm>
            <a:prstGeom prst="rect">
              <a:avLst/>
            </a:prstGeom>
            <a:noFill/>
          </p:spPr>
          <p:txBody>
            <a:bodyPr wrap="square" rtlCol="0">
              <a:spAutoFit/>
            </a:bodyPr>
            <a:lstStyle/>
            <a:p>
              <a:pPr>
                <a:defRPr/>
              </a:pPr>
              <a:r>
                <a:rPr lang="en-US" sz="1200" dirty="0">
                  <a:solidFill>
                    <a:prstClr val="black"/>
                  </a:solidFill>
                  <a:latin typeface="Calibri" panose="020F0502020204030204"/>
                </a:rPr>
                <a:t>Clinical Risk</a:t>
              </a:r>
            </a:p>
            <a:p>
              <a:pPr>
                <a:tabLst>
                  <a:tab pos="173038" algn="l"/>
                </a:tabLst>
                <a:defRPr/>
              </a:pPr>
              <a:r>
                <a:rPr lang="en-US" sz="1200" b="0" dirty="0">
                  <a:solidFill>
                    <a:prstClr val="black"/>
                  </a:solidFill>
                  <a:latin typeface="Calibri" panose="020F0502020204030204"/>
                </a:rPr>
                <a:t>	High risk</a:t>
              </a:r>
            </a:p>
            <a:p>
              <a:pPr>
                <a:tabLst>
                  <a:tab pos="173038" algn="l"/>
                </a:tabLst>
                <a:defRPr/>
              </a:pPr>
              <a:r>
                <a:rPr lang="en-US" sz="1200" b="0" dirty="0">
                  <a:solidFill>
                    <a:prstClr val="black"/>
                  </a:solidFill>
                  <a:latin typeface="Calibri" panose="020F0502020204030204"/>
                </a:rPr>
                <a:t>	Low risk</a:t>
              </a:r>
            </a:p>
          </p:txBody>
        </p:sp>
        <p:sp>
          <p:nvSpPr>
            <p:cNvPr id="583" name="TextBox 582">
              <a:extLst>
                <a:ext uri="{FF2B5EF4-FFF2-40B4-BE49-F238E27FC236}">
                  <a16:creationId xmlns:a16="http://schemas.microsoft.com/office/drawing/2014/main" xmlns="" id="{67A44E2E-370B-4690-8747-DAA9A7F6A28A}"/>
                </a:ext>
              </a:extLst>
            </p:cNvPr>
            <p:cNvSpPr txBox="1"/>
            <p:nvPr/>
          </p:nvSpPr>
          <p:spPr>
            <a:xfrm>
              <a:off x="3369599" y="1963758"/>
              <a:ext cx="889687" cy="479548"/>
            </a:xfrm>
            <a:prstGeom prst="rect">
              <a:avLst/>
            </a:prstGeom>
            <a:noFill/>
          </p:spPr>
          <p:txBody>
            <a:bodyPr wrap="square" rtlCol="0">
              <a:spAutoFit/>
            </a:bodyPr>
            <a:lstStyle/>
            <a:p>
              <a:pPr algn="ctr">
                <a:defRPr/>
              </a:pPr>
              <a:r>
                <a:rPr lang="en-US" sz="1200" b="0" dirty="0">
                  <a:solidFill>
                    <a:prstClr val="black"/>
                  </a:solidFill>
                  <a:latin typeface="Calibri" panose="020F0502020204030204"/>
                </a:rPr>
                <a:t>21/504</a:t>
              </a:r>
            </a:p>
            <a:p>
              <a:pPr algn="ctr">
                <a:defRPr/>
              </a:pPr>
              <a:r>
                <a:rPr lang="en-US" sz="1200" b="0" dirty="0">
                  <a:solidFill>
                    <a:prstClr val="black"/>
                  </a:solidFill>
                  <a:latin typeface="Calibri" panose="020F0502020204030204"/>
                </a:rPr>
                <a:t>149/2370</a:t>
              </a:r>
            </a:p>
          </p:txBody>
        </p:sp>
        <p:sp>
          <p:nvSpPr>
            <p:cNvPr id="584" name="TextBox 583">
              <a:extLst>
                <a:ext uri="{FF2B5EF4-FFF2-40B4-BE49-F238E27FC236}">
                  <a16:creationId xmlns:a16="http://schemas.microsoft.com/office/drawing/2014/main" xmlns="" id="{0541443D-E617-4415-B685-B8F9603C7063}"/>
                </a:ext>
              </a:extLst>
            </p:cNvPr>
            <p:cNvSpPr txBox="1"/>
            <p:nvPr/>
          </p:nvSpPr>
          <p:spPr>
            <a:xfrm>
              <a:off x="4449932" y="1960227"/>
              <a:ext cx="889687" cy="479548"/>
            </a:xfrm>
            <a:prstGeom prst="rect">
              <a:avLst/>
            </a:prstGeom>
            <a:noFill/>
          </p:spPr>
          <p:txBody>
            <a:bodyPr wrap="square" rtlCol="0">
              <a:spAutoFit/>
            </a:bodyPr>
            <a:lstStyle/>
            <a:p>
              <a:pPr algn="ctr">
                <a:defRPr/>
              </a:pPr>
              <a:r>
                <a:rPr lang="en-US" sz="1200" b="0" dirty="0">
                  <a:solidFill>
                    <a:prstClr val="black"/>
                  </a:solidFill>
                  <a:latin typeface="Calibri" panose="020F0502020204030204"/>
                </a:rPr>
                <a:t>25/509</a:t>
              </a:r>
            </a:p>
            <a:p>
              <a:pPr algn="ctr">
                <a:defRPr/>
              </a:pPr>
              <a:r>
                <a:rPr lang="en-US" sz="1200" b="0" dirty="0">
                  <a:solidFill>
                    <a:prstClr val="black"/>
                  </a:solidFill>
                  <a:latin typeface="Calibri" panose="020F0502020204030204"/>
                </a:rPr>
                <a:t>156/2359</a:t>
              </a:r>
            </a:p>
          </p:txBody>
        </p:sp>
        <p:sp>
          <p:nvSpPr>
            <p:cNvPr id="585" name="TextBox 584">
              <a:extLst>
                <a:ext uri="{FF2B5EF4-FFF2-40B4-BE49-F238E27FC236}">
                  <a16:creationId xmlns:a16="http://schemas.microsoft.com/office/drawing/2014/main" xmlns="" id="{53B66517-655A-415F-8CDE-464FFB6D25BC}"/>
                </a:ext>
              </a:extLst>
            </p:cNvPr>
            <p:cNvSpPr txBox="1"/>
            <p:nvPr/>
          </p:nvSpPr>
          <p:spPr>
            <a:xfrm>
              <a:off x="7468511" y="1963758"/>
              <a:ext cx="1744068" cy="479548"/>
            </a:xfrm>
            <a:prstGeom prst="rect">
              <a:avLst/>
            </a:prstGeom>
            <a:noFill/>
          </p:spPr>
          <p:txBody>
            <a:bodyPr wrap="square" rtlCol="0">
              <a:spAutoFit/>
            </a:bodyPr>
            <a:lstStyle/>
            <a:p>
              <a:pPr algn="ctr">
                <a:defRPr/>
              </a:pPr>
              <a:r>
                <a:rPr lang="en-US" sz="1200" b="0" dirty="0">
                  <a:solidFill>
                    <a:prstClr val="black"/>
                  </a:solidFill>
                  <a:latin typeface="Calibri" panose="020F0502020204030204"/>
                </a:rPr>
                <a:t>0.91 (0.51-1.63)</a:t>
              </a:r>
            </a:p>
            <a:p>
              <a:pPr algn="ctr">
                <a:defRPr/>
              </a:pPr>
              <a:r>
                <a:rPr lang="en-US" sz="1200" b="0" dirty="0">
                  <a:solidFill>
                    <a:prstClr val="black"/>
                  </a:solidFill>
                  <a:latin typeface="Calibri" panose="020F0502020204030204"/>
                </a:rPr>
                <a:t>0.92 (0.73-1.15)</a:t>
              </a:r>
            </a:p>
          </p:txBody>
        </p:sp>
        <p:sp>
          <p:nvSpPr>
            <p:cNvPr id="586" name="TextBox 585">
              <a:extLst>
                <a:ext uri="{FF2B5EF4-FFF2-40B4-BE49-F238E27FC236}">
                  <a16:creationId xmlns:a16="http://schemas.microsoft.com/office/drawing/2014/main" xmlns="" id="{14EA202D-57BC-4282-A0F1-5A443E2E8EC1}"/>
                </a:ext>
              </a:extLst>
            </p:cNvPr>
            <p:cNvSpPr txBox="1"/>
            <p:nvPr/>
          </p:nvSpPr>
          <p:spPr>
            <a:xfrm>
              <a:off x="8817164" y="1766050"/>
              <a:ext cx="579002" cy="287729"/>
            </a:xfrm>
            <a:prstGeom prst="rect">
              <a:avLst/>
            </a:prstGeom>
            <a:noFill/>
          </p:spPr>
          <p:txBody>
            <a:bodyPr wrap="square" rtlCol="0">
              <a:spAutoFit/>
            </a:bodyPr>
            <a:lstStyle/>
            <a:p>
              <a:pPr algn="ctr">
                <a:defRPr/>
              </a:pPr>
              <a:r>
                <a:rPr lang="en-US" sz="1200" b="0" dirty="0">
                  <a:solidFill>
                    <a:prstClr val="black"/>
                  </a:solidFill>
                  <a:latin typeface="Calibri" panose="020F0502020204030204"/>
                </a:rPr>
                <a:t>.99</a:t>
              </a:r>
            </a:p>
          </p:txBody>
        </p:sp>
        <p:sp>
          <p:nvSpPr>
            <p:cNvPr id="587" name="TextBox 586">
              <a:extLst>
                <a:ext uri="{FF2B5EF4-FFF2-40B4-BE49-F238E27FC236}">
                  <a16:creationId xmlns:a16="http://schemas.microsoft.com/office/drawing/2014/main" xmlns="" id="{B1083569-9AD8-4FFE-9BD1-BFE37AAB07F6}"/>
                </a:ext>
              </a:extLst>
            </p:cNvPr>
            <p:cNvSpPr txBox="1"/>
            <p:nvPr/>
          </p:nvSpPr>
          <p:spPr>
            <a:xfrm>
              <a:off x="8817164" y="2327399"/>
              <a:ext cx="579002" cy="287729"/>
            </a:xfrm>
            <a:prstGeom prst="rect">
              <a:avLst/>
            </a:prstGeom>
            <a:noFill/>
          </p:spPr>
          <p:txBody>
            <a:bodyPr wrap="square" rtlCol="0">
              <a:spAutoFit/>
            </a:bodyPr>
            <a:lstStyle/>
            <a:p>
              <a:pPr algn="ctr">
                <a:defRPr/>
              </a:pPr>
              <a:r>
                <a:rPr lang="en-US" sz="1200" b="0" dirty="0">
                  <a:solidFill>
                    <a:prstClr val="black"/>
                  </a:solidFill>
                  <a:latin typeface="Calibri" panose="020F0502020204030204"/>
                </a:rPr>
                <a:t>.60</a:t>
              </a:r>
            </a:p>
          </p:txBody>
        </p:sp>
        <p:sp>
          <p:nvSpPr>
            <p:cNvPr id="588" name="TextBox 587">
              <a:extLst>
                <a:ext uri="{FF2B5EF4-FFF2-40B4-BE49-F238E27FC236}">
                  <a16:creationId xmlns:a16="http://schemas.microsoft.com/office/drawing/2014/main" xmlns="" id="{739B1173-290A-4AF8-A8E9-319142A3B365}"/>
                </a:ext>
              </a:extLst>
            </p:cNvPr>
            <p:cNvSpPr txBox="1"/>
            <p:nvPr/>
          </p:nvSpPr>
          <p:spPr>
            <a:xfrm>
              <a:off x="8817164" y="3047621"/>
              <a:ext cx="579002" cy="287729"/>
            </a:xfrm>
            <a:prstGeom prst="rect">
              <a:avLst/>
            </a:prstGeom>
            <a:noFill/>
          </p:spPr>
          <p:txBody>
            <a:bodyPr wrap="square" rtlCol="0">
              <a:spAutoFit/>
            </a:bodyPr>
            <a:lstStyle/>
            <a:p>
              <a:pPr algn="ctr">
                <a:defRPr/>
              </a:pPr>
              <a:r>
                <a:rPr lang="en-US" sz="1200" b="0" dirty="0">
                  <a:solidFill>
                    <a:prstClr val="black"/>
                  </a:solidFill>
                  <a:latin typeface="Calibri" panose="020F0502020204030204"/>
                </a:rPr>
                <a:t>.50</a:t>
              </a:r>
            </a:p>
          </p:txBody>
        </p:sp>
        <p:sp>
          <p:nvSpPr>
            <p:cNvPr id="589" name="TextBox 588">
              <a:extLst>
                <a:ext uri="{FF2B5EF4-FFF2-40B4-BE49-F238E27FC236}">
                  <a16:creationId xmlns:a16="http://schemas.microsoft.com/office/drawing/2014/main" xmlns="" id="{84756773-B938-4EC2-8CBC-40515E20C92E}"/>
                </a:ext>
              </a:extLst>
            </p:cNvPr>
            <p:cNvSpPr txBox="1"/>
            <p:nvPr/>
          </p:nvSpPr>
          <p:spPr>
            <a:xfrm>
              <a:off x="8817164" y="3778435"/>
              <a:ext cx="579002" cy="287729"/>
            </a:xfrm>
            <a:prstGeom prst="rect">
              <a:avLst/>
            </a:prstGeom>
            <a:noFill/>
          </p:spPr>
          <p:txBody>
            <a:bodyPr wrap="square" rtlCol="0">
              <a:spAutoFit/>
            </a:bodyPr>
            <a:lstStyle/>
            <a:p>
              <a:pPr algn="ctr">
                <a:defRPr/>
              </a:pPr>
              <a:r>
                <a:rPr lang="en-US" sz="1200" b="0" dirty="0">
                  <a:solidFill>
                    <a:prstClr val="black"/>
                  </a:solidFill>
                  <a:latin typeface="Calibri" panose="020F0502020204030204"/>
                </a:rPr>
                <a:t>.56</a:t>
              </a:r>
            </a:p>
          </p:txBody>
        </p:sp>
        <p:sp>
          <p:nvSpPr>
            <p:cNvPr id="590" name="TextBox 589">
              <a:extLst>
                <a:ext uri="{FF2B5EF4-FFF2-40B4-BE49-F238E27FC236}">
                  <a16:creationId xmlns:a16="http://schemas.microsoft.com/office/drawing/2014/main" xmlns="" id="{1DA84354-F582-49F8-AFBF-2EA0E147F31B}"/>
                </a:ext>
              </a:extLst>
            </p:cNvPr>
            <p:cNvSpPr txBox="1"/>
            <p:nvPr/>
          </p:nvSpPr>
          <p:spPr>
            <a:xfrm>
              <a:off x="8817164" y="4519841"/>
              <a:ext cx="579002" cy="287729"/>
            </a:xfrm>
            <a:prstGeom prst="rect">
              <a:avLst/>
            </a:prstGeom>
            <a:noFill/>
          </p:spPr>
          <p:txBody>
            <a:bodyPr wrap="square" rtlCol="0">
              <a:spAutoFit/>
            </a:bodyPr>
            <a:lstStyle/>
            <a:p>
              <a:pPr algn="ctr">
                <a:defRPr/>
              </a:pPr>
              <a:r>
                <a:rPr lang="en-US" sz="1200" b="0" dirty="0">
                  <a:solidFill>
                    <a:prstClr val="black"/>
                  </a:solidFill>
                  <a:latin typeface="Calibri" panose="020F0502020204030204"/>
                </a:rPr>
                <a:t>.36</a:t>
              </a:r>
            </a:p>
          </p:txBody>
        </p:sp>
        <p:sp>
          <p:nvSpPr>
            <p:cNvPr id="591" name="TextBox 590">
              <a:extLst>
                <a:ext uri="{FF2B5EF4-FFF2-40B4-BE49-F238E27FC236}">
                  <a16:creationId xmlns:a16="http://schemas.microsoft.com/office/drawing/2014/main" xmlns="" id="{75DDF26D-1529-41BC-BEFB-2E2830820B25}"/>
                </a:ext>
              </a:extLst>
            </p:cNvPr>
            <p:cNvSpPr txBox="1"/>
            <p:nvPr/>
          </p:nvSpPr>
          <p:spPr>
            <a:xfrm>
              <a:off x="8817164" y="5063538"/>
              <a:ext cx="579002" cy="287729"/>
            </a:xfrm>
            <a:prstGeom prst="rect">
              <a:avLst/>
            </a:prstGeom>
            <a:noFill/>
          </p:spPr>
          <p:txBody>
            <a:bodyPr wrap="square" rtlCol="0">
              <a:spAutoFit/>
            </a:bodyPr>
            <a:lstStyle/>
            <a:p>
              <a:pPr algn="ctr">
                <a:defRPr/>
              </a:pPr>
              <a:r>
                <a:rPr lang="en-US" sz="1200" b="0" dirty="0">
                  <a:solidFill>
                    <a:prstClr val="black"/>
                  </a:solidFill>
                  <a:latin typeface="Calibri" panose="020F0502020204030204"/>
                </a:rPr>
                <a:t>.29</a:t>
              </a:r>
            </a:p>
          </p:txBody>
        </p:sp>
        <p:sp>
          <p:nvSpPr>
            <p:cNvPr id="592" name="TextBox 591">
              <a:extLst>
                <a:ext uri="{FF2B5EF4-FFF2-40B4-BE49-F238E27FC236}">
                  <a16:creationId xmlns:a16="http://schemas.microsoft.com/office/drawing/2014/main" xmlns="" id="{1EC2CD10-4A01-46DE-BE0C-5CA84EC5EAD8}"/>
                </a:ext>
              </a:extLst>
            </p:cNvPr>
            <p:cNvSpPr txBox="1"/>
            <p:nvPr/>
          </p:nvSpPr>
          <p:spPr>
            <a:xfrm>
              <a:off x="8817164" y="5603705"/>
              <a:ext cx="579002" cy="287729"/>
            </a:xfrm>
            <a:prstGeom prst="rect">
              <a:avLst/>
            </a:prstGeom>
            <a:noFill/>
          </p:spPr>
          <p:txBody>
            <a:bodyPr wrap="square" rtlCol="0">
              <a:spAutoFit/>
            </a:bodyPr>
            <a:lstStyle/>
            <a:p>
              <a:pPr algn="ctr">
                <a:defRPr/>
              </a:pPr>
              <a:r>
                <a:rPr lang="en-US" sz="1200" b="0" dirty="0">
                  <a:solidFill>
                    <a:prstClr val="black"/>
                  </a:solidFill>
                  <a:latin typeface="Calibri" panose="020F0502020204030204"/>
                </a:rPr>
                <a:t>.87</a:t>
              </a:r>
            </a:p>
          </p:txBody>
        </p:sp>
        <p:sp>
          <p:nvSpPr>
            <p:cNvPr id="593" name="TextBox 592">
              <a:extLst>
                <a:ext uri="{FF2B5EF4-FFF2-40B4-BE49-F238E27FC236}">
                  <a16:creationId xmlns:a16="http://schemas.microsoft.com/office/drawing/2014/main" xmlns="" id="{2B57540D-ADA2-4899-946E-46F6ECF0F7C2}"/>
                </a:ext>
              </a:extLst>
            </p:cNvPr>
            <p:cNvSpPr txBox="1"/>
            <p:nvPr/>
          </p:nvSpPr>
          <p:spPr>
            <a:xfrm>
              <a:off x="3362538" y="2500394"/>
              <a:ext cx="889687" cy="671368"/>
            </a:xfrm>
            <a:prstGeom prst="rect">
              <a:avLst/>
            </a:prstGeom>
            <a:noFill/>
          </p:spPr>
          <p:txBody>
            <a:bodyPr wrap="square" rtlCol="0">
              <a:spAutoFit/>
            </a:bodyPr>
            <a:lstStyle/>
            <a:p>
              <a:pPr algn="ctr">
                <a:defRPr/>
              </a:pPr>
              <a:r>
                <a:rPr lang="en-US" sz="1200" b="0" dirty="0">
                  <a:solidFill>
                    <a:prstClr val="black"/>
                  </a:solidFill>
                  <a:latin typeface="Calibri" panose="020F0502020204030204"/>
                </a:rPr>
                <a:t>26/557</a:t>
              </a:r>
            </a:p>
            <a:p>
              <a:pPr algn="ctr">
                <a:defRPr/>
              </a:pPr>
              <a:r>
                <a:rPr lang="en-US" sz="1200" b="0" dirty="0">
                  <a:solidFill>
                    <a:prstClr val="black"/>
                  </a:solidFill>
                  <a:latin typeface="Calibri" panose="020F0502020204030204"/>
                </a:rPr>
                <a:t>84/1603</a:t>
              </a:r>
            </a:p>
            <a:p>
              <a:pPr algn="ctr">
                <a:defRPr/>
              </a:pPr>
              <a:r>
                <a:rPr lang="en-US" sz="1200" b="0" dirty="0">
                  <a:solidFill>
                    <a:prstClr val="black"/>
                  </a:solidFill>
                  <a:latin typeface="Calibri" panose="020F0502020204030204"/>
                </a:rPr>
                <a:t>60/722</a:t>
              </a:r>
            </a:p>
          </p:txBody>
        </p:sp>
        <p:sp>
          <p:nvSpPr>
            <p:cNvPr id="594" name="TextBox 593">
              <a:extLst>
                <a:ext uri="{FF2B5EF4-FFF2-40B4-BE49-F238E27FC236}">
                  <a16:creationId xmlns:a16="http://schemas.microsoft.com/office/drawing/2014/main" xmlns="" id="{B7027FA4-EAF6-417F-A57F-724112DB0D6A}"/>
                </a:ext>
              </a:extLst>
            </p:cNvPr>
            <p:cNvSpPr txBox="1"/>
            <p:nvPr/>
          </p:nvSpPr>
          <p:spPr>
            <a:xfrm>
              <a:off x="4456994" y="2510985"/>
              <a:ext cx="889687" cy="671368"/>
            </a:xfrm>
            <a:prstGeom prst="rect">
              <a:avLst/>
            </a:prstGeom>
            <a:noFill/>
          </p:spPr>
          <p:txBody>
            <a:bodyPr wrap="square" rtlCol="0">
              <a:spAutoFit/>
            </a:bodyPr>
            <a:lstStyle/>
            <a:p>
              <a:pPr algn="ctr">
                <a:defRPr/>
              </a:pPr>
              <a:r>
                <a:rPr lang="en-US" sz="1200" b="0" dirty="0">
                  <a:solidFill>
                    <a:prstClr val="black"/>
                  </a:solidFill>
                  <a:latin typeface="Calibri" panose="020F0502020204030204"/>
                </a:rPr>
                <a:t>22/500</a:t>
              </a:r>
            </a:p>
            <a:p>
              <a:pPr algn="ctr">
                <a:defRPr/>
              </a:pPr>
              <a:r>
                <a:rPr lang="en-US" sz="1200" b="0" dirty="0">
                  <a:solidFill>
                    <a:prstClr val="black"/>
                  </a:solidFill>
                  <a:latin typeface="Calibri" panose="020F0502020204030204"/>
                </a:rPr>
                <a:t>101/1636</a:t>
              </a:r>
            </a:p>
            <a:p>
              <a:pPr algn="ctr">
                <a:defRPr/>
              </a:pPr>
              <a:r>
                <a:rPr lang="en-US" sz="1200" b="0" dirty="0">
                  <a:solidFill>
                    <a:prstClr val="black"/>
                  </a:solidFill>
                  <a:latin typeface="Calibri" panose="020F0502020204030204"/>
                </a:rPr>
                <a:t>58/741</a:t>
              </a:r>
            </a:p>
          </p:txBody>
        </p:sp>
        <p:sp>
          <p:nvSpPr>
            <p:cNvPr id="595" name="TextBox 594">
              <a:extLst>
                <a:ext uri="{FF2B5EF4-FFF2-40B4-BE49-F238E27FC236}">
                  <a16:creationId xmlns:a16="http://schemas.microsoft.com/office/drawing/2014/main" xmlns="" id="{561F756C-78E0-4610-A74B-55A3C6FD7CC2}"/>
                </a:ext>
              </a:extLst>
            </p:cNvPr>
            <p:cNvSpPr txBox="1"/>
            <p:nvPr/>
          </p:nvSpPr>
          <p:spPr>
            <a:xfrm>
              <a:off x="7553245" y="2510985"/>
              <a:ext cx="1595786" cy="671368"/>
            </a:xfrm>
            <a:prstGeom prst="rect">
              <a:avLst/>
            </a:prstGeom>
            <a:noFill/>
          </p:spPr>
          <p:txBody>
            <a:bodyPr wrap="square" rtlCol="0">
              <a:spAutoFit/>
            </a:bodyPr>
            <a:lstStyle/>
            <a:p>
              <a:pPr algn="ctr">
                <a:defRPr/>
              </a:pPr>
              <a:r>
                <a:rPr lang="en-US" sz="1200" b="0" dirty="0">
                  <a:solidFill>
                    <a:prstClr val="black"/>
                  </a:solidFill>
                  <a:latin typeface="Calibri" panose="020F0502020204030204"/>
                </a:rPr>
                <a:t>1.10 (0.62-1.94)</a:t>
              </a:r>
            </a:p>
            <a:p>
              <a:pPr algn="ctr">
                <a:defRPr/>
              </a:pPr>
              <a:r>
                <a:rPr lang="en-US" sz="1200" b="0" dirty="0">
                  <a:solidFill>
                    <a:prstClr val="black"/>
                  </a:solidFill>
                  <a:latin typeface="Calibri" panose="020F0502020204030204"/>
                </a:rPr>
                <a:t>0.84 (0.63-1.12)</a:t>
              </a:r>
            </a:p>
            <a:p>
              <a:pPr algn="ctr">
                <a:defRPr/>
              </a:pPr>
              <a:r>
                <a:rPr lang="en-US" sz="1200" b="0" dirty="0">
                  <a:solidFill>
                    <a:prstClr val="black"/>
                  </a:solidFill>
                  <a:latin typeface="Calibri" panose="020F0502020204030204"/>
                </a:rPr>
                <a:t>1.01 (0.70-1.44)</a:t>
              </a:r>
            </a:p>
          </p:txBody>
        </p:sp>
        <p:sp>
          <p:nvSpPr>
            <p:cNvPr id="596" name="TextBox 595">
              <a:extLst>
                <a:ext uri="{FF2B5EF4-FFF2-40B4-BE49-F238E27FC236}">
                  <a16:creationId xmlns:a16="http://schemas.microsoft.com/office/drawing/2014/main" xmlns="" id="{A1C04693-9F8C-400C-ABA6-B63C410FF1CB}"/>
                </a:ext>
              </a:extLst>
            </p:cNvPr>
            <p:cNvSpPr txBox="1"/>
            <p:nvPr/>
          </p:nvSpPr>
          <p:spPr>
            <a:xfrm>
              <a:off x="3369599" y="3245329"/>
              <a:ext cx="889687" cy="671368"/>
            </a:xfrm>
            <a:prstGeom prst="rect">
              <a:avLst/>
            </a:prstGeom>
            <a:noFill/>
          </p:spPr>
          <p:txBody>
            <a:bodyPr wrap="square" rtlCol="0">
              <a:spAutoFit/>
            </a:bodyPr>
            <a:lstStyle/>
            <a:p>
              <a:pPr algn="ctr">
                <a:defRPr/>
              </a:pPr>
              <a:r>
                <a:rPr lang="en-US" sz="1200" b="0" dirty="0">
                  <a:solidFill>
                    <a:prstClr val="black"/>
                  </a:solidFill>
                  <a:latin typeface="Calibri" panose="020F0502020204030204"/>
                </a:rPr>
                <a:t>14/367</a:t>
              </a:r>
            </a:p>
            <a:p>
              <a:pPr algn="ctr">
                <a:defRPr/>
              </a:pPr>
              <a:r>
                <a:rPr lang="en-US" sz="1200" b="0" dirty="0">
                  <a:solidFill>
                    <a:prstClr val="black"/>
                  </a:solidFill>
                  <a:latin typeface="Calibri" panose="020F0502020204030204"/>
                </a:rPr>
                <a:t>53/1427</a:t>
              </a:r>
            </a:p>
            <a:p>
              <a:pPr algn="ctr">
                <a:defRPr/>
              </a:pPr>
              <a:r>
                <a:rPr lang="en-US" sz="1200" b="0" dirty="0">
                  <a:solidFill>
                    <a:prstClr val="black"/>
                  </a:solidFill>
                  <a:latin typeface="Calibri" panose="020F0502020204030204"/>
                </a:rPr>
                <a:t>103/1088</a:t>
              </a:r>
            </a:p>
          </p:txBody>
        </p:sp>
        <p:sp>
          <p:nvSpPr>
            <p:cNvPr id="597" name="TextBox 596">
              <a:extLst>
                <a:ext uri="{FF2B5EF4-FFF2-40B4-BE49-F238E27FC236}">
                  <a16:creationId xmlns:a16="http://schemas.microsoft.com/office/drawing/2014/main" xmlns="" id="{57D22482-64D6-4756-9772-13105B93DB4D}"/>
                </a:ext>
              </a:extLst>
            </p:cNvPr>
            <p:cNvSpPr txBox="1"/>
            <p:nvPr/>
          </p:nvSpPr>
          <p:spPr>
            <a:xfrm>
              <a:off x="4449933" y="3234736"/>
              <a:ext cx="889687" cy="671368"/>
            </a:xfrm>
            <a:prstGeom prst="rect">
              <a:avLst/>
            </a:prstGeom>
            <a:noFill/>
          </p:spPr>
          <p:txBody>
            <a:bodyPr wrap="square" rtlCol="0">
              <a:spAutoFit/>
            </a:bodyPr>
            <a:lstStyle/>
            <a:p>
              <a:pPr algn="ctr">
                <a:defRPr/>
              </a:pPr>
              <a:r>
                <a:rPr lang="en-US" sz="1200" b="0" dirty="0">
                  <a:solidFill>
                    <a:prstClr val="black"/>
                  </a:solidFill>
                  <a:latin typeface="Calibri" panose="020F0502020204030204"/>
                </a:rPr>
                <a:t>23/383</a:t>
              </a:r>
            </a:p>
            <a:p>
              <a:pPr algn="ctr">
                <a:defRPr/>
              </a:pPr>
              <a:r>
                <a:rPr lang="en-US" sz="1200" b="0" dirty="0">
                  <a:solidFill>
                    <a:prstClr val="black"/>
                  </a:solidFill>
                  <a:latin typeface="Calibri" panose="020F0502020204030204"/>
                </a:rPr>
                <a:t>53/1415</a:t>
              </a:r>
            </a:p>
            <a:p>
              <a:pPr algn="ctr">
                <a:defRPr/>
              </a:pPr>
              <a:r>
                <a:rPr lang="en-US" sz="1200" b="0" dirty="0">
                  <a:solidFill>
                    <a:prstClr val="black"/>
                  </a:solidFill>
                  <a:latin typeface="Calibri" panose="020F0502020204030204"/>
                </a:rPr>
                <a:t>105/1079</a:t>
              </a:r>
            </a:p>
          </p:txBody>
        </p:sp>
        <p:sp>
          <p:nvSpPr>
            <p:cNvPr id="598" name="TextBox 597">
              <a:extLst>
                <a:ext uri="{FF2B5EF4-FFF2-40B4-BE49-F238E27FC236}">
                  <a16:creationId xmlns:a16="http://schemas.microsoft.com/office/drawing/2014/main" xmlns="" id="{5250934B-083F-48D5-88FD-2A907BBED477}"/>
                </a:ext>
              </a:extLst>
            </p:cNvPr>
            <p:cNvSpPr txBox="1"/>
            <p:nvPr/>
          </p:nvSpPr>
          <p:spPr>
            <a:xfrm>
              <a:off x="7624293" y="3234736"/>
              <a:ext cx="1479280" cy="671368"/>
            </a:xfrm>
            <a:prstGeom prst="rect">
              <a:avLst/>
            </a:prstGeom>
            <a:noFill/>
          </p:spPr>
          <p:txBody>
            <a:bodyPr wrap="square" rtlCol="0">
              <a:spAutoFit/>
            </a:bodyPr>
            <a:lstStyle/>
            <a:p>
              <a:pPr algn="ctr">
                <a:defRPr/>
              </a:pPr>
              <a:r>
                <a:rPr lang="en-US" sz="1200" b="0" dirty="0">
                  <a:solidFill>
                    <a:prstClr val="black"/>
                  </a:solidFill>
                  <a:latin typeface="Calibri" panose="020F0502020204030204"/>
                </a:rPr>
                <a:t>0.65 (0.33-1.26)</a:t>
              </a:r>
            </a:p>
            <a:p>
              <a:pPr algn="ctr">
                <a:defRPr/>
              </a:pPr>
              <a:r>
                <a:rPr lang="en-US" sz="1200" b="0" dirty="0">
                  <a:solidFill>
                    <a:prstClr val="black"/>
                  </a:solidFill>
                  <a:latin typeface="Calibri" panose="020F0502020204030204"/>
                </a:rPr>
                <a:t>1.02 (0.70-1.50)</a:t>
              </a:r>
            </a:p>
            <a:p>
              <a:pPr algn="ctr">
                <a:defRPr/>
              </a:pPr>
              <a:r>
                <a:rPr lang="en-US" sz="1200" b="0" dirty="0">
                  <a:solidFill>
                    <a:prstClr val="black"/>
                  </a:solidFill>
                  <a:latin typeface="Calibri" panose="020F0502020204030204"/>
                </a:rPr>
                <a:t>0.89 (0.68-1.17)</a:t>
              </a:r>
            </a:p>
          </p:txBody>
        </p:sp>
        <p:sp>
          <p:nvSpPr>
            <p:cNvPr id="599" name="TextBox 598">
              <a:extLst>
                <a:ext uri="{FF2B5EF4-FFF2-40B4-BE49-F238E27FC236}">
                  <a16:creationId xmlns:a16="http://schemas.microsoft.com/office/drawing/2014/main" xmlns="" id="{8AE6B0DB-E72C-4B69-83D0-9607CA98B9B7}"/>
                </a:ext>
              </a:extLst>
            </p:cNvPr>
            <p:cNvSpPr txBox="1"/>
            <p:nvPr/>
          </p:nvSpPr>
          <p:spPr>
            <a:xfrm>
              <a:off x="3369600" y="3958490"/>
              <a:ext cx="889687" cy="671368"/>
            </a:xfrm>
            <a:prstGeom prst="rect">
              <a:avLst/>
            </a:prstGeom>
            <a:noFill/>
          </p:spPr>
          <p:txBody>
            <a:bodyPr wrap="square" rtlCol="0">
              <a:spAutoFit/>
            </a:bodyPr>
            <a:lstStyle/>
            <a:p>
              <a:pPr algn="ctr">
                <a:defRPr/>
              </a:pPr>
              <a:r>
                <a:rPr lang="en-US" sz="1200" b="0" dirty="0">
                  <a:solidFill>
                    <a:prstClr val="black"/>
                  </a:solidFill>
                  <a:latin typeface="Calibri" panose="020F0502020204030204"/>
                </a:rPr>
                <a:t>86/1922</a:t>
              </a:r>
            </a:p>
            <a:p>
              <a:pPr algn="ctr">
                <a:defRPr/>
              </a:pPr>
              <a:r>
                <a:rPr lang="en-US" sz="1200" b="0" dirty="0">
                  <a:solidFill>
                    <a:prstClr val="black"/>
                  </a:solidFill>
                  <a:latin typeface="Calibri" panose="020F0502020204030204"/>
                </a:rPr>
                <a:t>73/836</a:t>
              </a:r>
            </a:p>
            <a:p>
              <a:pPr algn="ctr">
                <a:defRPr/>
              </a:pPr>
              <a:r>
                <a:rPr lang="en-US" sz="1200" b="0" dirty="0">
                  <a:solidFill>
                    <a:prstClr val="black"/>
                  </a:solidFill>
                  <a:latin typeface="Calibri" panose="020F0502020204030204"/>
                </a:rPr>
                <a:t>11/122</a:t>
              </a:r>
            </a:p>
          </p:txBody>
        </p:sp>
        <p:sp>
          <p:nvSpPr>
            <p:cNvPr id="600" name="TextBox 599">
              <a:extLst>
                <a:ext uri="{FF2B5EF4-FFF2-40B4-BE49-F238E27FC236}">
                  <a16:creationId xmlns:a16="http://schemas.microsoft.com/office/drawing/2014/main" xmlns="" id="{1DE8E8D5-9095-45F1-A3A1-82003B2BE10B}"/>
                </a:ext>
              </a:extLst>
            </p:cNvPr>
            <p:cNvSpPr txBox="1"/>
            <p:nvPr/>
          </p:nvSpPr>
          <p:spPr>
            <a:xfrm>
              <a:off x="4453464" y="3958490"/>
              <a:ext cx="889687" cy="671368"/>
            </a:xfrm>
            <a:prstGeom prst="rect">
              <a:avLst/>
            </a:prstGeom>
            <a:noFill/>
          </p:spPr>
          <p:txBody>
            <a:bodyPr wrap="square" rtlCol="0">
              <a:spAutoFit/>
            </a:bodyPr>
            <a:lstStyle/>
            <a:p>
              <a:pPr algn="ctr">
                <a:defRPr/>
              </a:pPr>
              <a:r>
                <a:rPr lang="en-US" sz="1200" b="0" dirty="0">
                  <a:solidFill>
                    <a:prstClr val="black"/>
                  </a:solidFill>
                  <a:latin typeface="Calibri" panose="020F0502020204030204"/>
                </a:rPr>
                <a:t>100/1971</a:t>
              </a:r>
            </a:p>
            <a:p>
              <a:pPr algn="ctr">
                <a:defRPr/>
              </a:pPr>
              <a:r>
                <a:rPr lang="en-US" sz="1200" b="0" dirty="0">
                  <a:solidFill>
                    <a:prstClr val="black"/>
                  </a:solidFill>
                  <a:latin typeface="Calibri" panose="020F0502020204030204"/>
                </a:rPr>
                <a:t>72/767</a:t>
              </a:r>
            </a:p>
            <a:p>
              <a:pPr algn="ctr">
                <a:defRPr/>
              </a:pPr>
              <a:r>
                <a:rPr lang="en-US" sz="1200" b="0" dirty="0">
                  <a:solidFill>
                    <a:prstClr val="black"/>
                  </a:solidFill>
                  <a:latin typeface="Calibri" panose="020F0502020204030204"/>
                </a:rPr>
                <a:t>9/139</a:t>
              </a:r>
            </a:p>
          </p:txBody>
        </p:sp>
        <p:sp>
          <p:nvSpPr>
            <p:cNvPr id="601" name="TextBox 600">
              <a:extLst>
                <a:ext uri="{FF2B5EF4-FFF2-40B4-BE49-F238E27FC236}">
                  <a16:creationId xmlns:a16="http://schemas.microsoft.com/office/drawing/2014/main" xmlns="" id="{0E65C08E-B65E-4E19-BFA2-F347DDCCFF6B}"/>
                </a:ext>
              </a:extLst>
            </p:cNvPr>
            <p:cNvSpPr txBox="1"/>
            <p:nvPr/>
          </p:nvSpPr>
          <p:spPr>
            <a:xfrm>
              <a:off x="7546624" y="3958490"/>
              <a:ext cx="1662866" cy="671368"/>
            </a:xfrm>
            <a:prstGeom prst="rect">
              <a:avLst/>
            </a:prstGeom>
            <a:noFill/>
          </p:spPr>
          <p:txBody>
            <a:bodyPr wrap="square" rtlCol="0">
              <a:spAutoFit/>
            </a:bodyPr>
            <a:lstStyle/>
            <a:p>
              <a:pPr algn="ctr">
                <a:defRPr/>
              </a:pPr>
              <a:r>
                <a:rPr lang="en-US" sz="1200" b="0" dirty="0">
                  <a:solidFill>
                    <a:prstClr val="black"/>
                  </a:solidFill>
                  <a:latin typeface="Calibri" panose="020F0502020204030204"/>
                </a:rPr>
                <a:t>0.88 (0.66-1.18)</a:t>
              </a:r>
            </a:p>
            <a:p>
              <a:pPr algn="ctr">
                <a:defRPr/>
              </a:pPr>
              <a:r>
                <a:rPr lang="en-US" sz="1200" b="0" dirty="0">
                  <a:solidFill>
                    <a:prstClr val="black"/>
                  </a:solidFill>
                  <a:latin typeface="Calibri" panose="020F0502020204030204"/>
                </a:rPr>
                <a:t>0.89 (0.65-1.24)</a:t>
              </a:r>
            </a:p>
            <a:p>
              <a:pPr algn="ctr">
                <a:defRPr/>
              </a:pPr>
              <a:r>
                <a:rPr lang="en-US" sz="1200" b="0" dirty="0">
                  <a:solidFill>
                    <a:prstClr val="black"/>
                  </a:solidFill>
                  <a:latin typeface="Calibri" panose="020F0502020204030204"/>
                </a:rPr>
                <a:t>1.43 (0.59-3.44)</a:t>
              </a:r>
            </a:p>
          </p:txBody>
        </p:sp>
        <p:sp>
          <p:nvSpPr>
            <p:cNvPr id="602" name="TextBox 601">
              <a:extLst>
                <a:ext uri="{FF2B5EF4-FFF2-40B4-BE49-F238E27FC236}">
                  <a16:creationId xmlns:a16="http://schemas.microsoft.com/office/drawing/2014/main" xmlns="" id="{07150819-5D66-49C0-882E-6EC87AA0562D}"/>
                </a:ext>
              </a:extLst>
            </p:cNvPr>
            <p:cNvSpPr txBox="1"/>
            <p:nvPr/>
          </p:nvSpPr>
          <p:spPr>
            <a:xfrm>
              <a:off x="3369599" y="4699896"/>
              <a:ext cx="889687" cy="479548"/>
            </a:xfrm>
            <a:prstGeom prst="rect">
              <a:avLst/>
            </a:prstGeom>
            <a:noFill/>
          </p:spPr>
          <p:txBody>
            <a:bodyPr wrap="square" rtlCol="0">
              <a:spAutoFit/>
            </a:bodyPr>
            <a:lstStyle/>
            <a:p>
              <a:pPr algn="ctr">
                <a:defRPr/>
              </a:pPr>
              <a:r>
                <a:rPr lang="en-US" sz="1200" b="0" dirty="0">
                  <a:solidFill>
                    <a:prstClr val="black"/>
                  </a:solidFill>
                  <a:latin typeface="Calibri" panose="020F0502020204030204"/>
                </a:rPr>
                <a:t>18/498</a:t>
              </a:r>
            </a:p>
            <a:p>
              <a:pPr algn="ctr">
                <a:defRPr/>
              </a:pPr>
              <a:r>
                <a:rPr lang="en-US" sz="1200" b="0" dirty="0">
                  <a:solidFill>
                    <a:prstClr val="black"/>
                  </a:solidFill>
                  <a:latin typeface="Calibri" panose="020F0502020204030204"/>
                </a:rPr>
                <a:t>152/2384</a:t>
              </a:r>
            </a:p>
          </p:txBody>
        </p:sp>
        <p:sp>
          <p:nvSpPr>
            <p:cNvPr id="603" name="TextBox 602">
              <a:extLst>
                <a:ext uri="{FF2B5EF4-FFF2-40B4-BE49-F238E27FC236}">
                  <a16:creationId xmlns:a16="http://schemas.microsoft.com/office/drawing/2014/main" xmlns="" id="{EEC00589-1F80-4A20-8206-12178781D24A}"/>
                </a:ext>
              </a:extLst>
            </p:cNvPr>
            <p:cNvSpPr txBox="1"/>
            <p:nvPr/>
          </p:nvSpPr>
          <p:spPr>
            <a:xfrm>
              <a:off x="4446402" y="4699896"/>
              <a:ext cx="889687" cy="479548"/>
            </a:xfrm>
            <a:prstGeom prst="rect">
              <a:avLst/>
            </a:prstGeom>
            <a:noFill/>
          </p:spPr>
          <p:txBody>
            <a:bodyPr wrap="square" rtlCol="0">
              <a:spAutoFit/>
            </a:bodyPr>
            <a:lstStyle/>
            <a:p>
              <a:pPr algn="ctr">
                <a:defRPr/>
              </a:pPr>
              <a:r>
                <a:rPr lang="en-US" sz="1200" b="0" dirty="0">
                  <a:solidFill>
                    <a:prstClr val="black"/>
                  </a:solidFill>
                  <a:latin typeface="Calibri" panose="020F0502020204030204"/>
                </a:rPr>
                <a:t>27/507</a:t>
              </a:r>
            </a:p>
            <a:p>
              <a:pPr algn="ctr">
                <a:defRPr/>
              </a:pPr>
              <a:r>
                <a:rPr lang="en-US" sz="1200" b="0" dirty="0">
                  <a:solidFill>
                    <a:prstClr val="black"/>
                  </a:solidFill>
                  <a:latin typeface="Calibri" panose="020F0502020204030204"/>
                </a:rPr>
                <a:t>154/2370</a:t>
              </a:r>
            </a:p>
          </p:txBody>
        </p:sp>
        <p:sp>
          <p:nvSpPr>
            <p:cNvPr id="604" name="TextBox 603">
              <a:extLst>
                <a:ext uri="{FF2B5EF4-FFF2-40B4-BE49-F238E27FC236}">
                  <a16:creationId xmlns:a16="http://schemas.microsoft.com/office/drawing/2014/main" xmlns="" id="{09110707-8D03-4E55-9C11-25242B476747}"/>
                </a:ext>
              </a:extLst>
            </p:cNvPr>
            <p:cNvSpPr txBox="1"/>
            <p:nvPr/>
          </p:nvSpPr>
          <p:spPr>
            <a:xfrm>
              <a:off x="7574868" y="4699896"/>
              <a:ext cx="1606378" cy="479548"/>
            </a:xfrm>
            <a:prstGeom prst="rect">
              <a:avLst/>
            </a:prstGeom>
            <a:noFill/>
          </p:spPr>
          <p:txBody>
            <a:bodyPr wrap="square" rtlCol="0">
              <a:spAutoFit/>
            </a:bodyPr>
            <a:lstStyle/>
            <a:p>
              <a:pPr algn="ctr">
                <a:defRPr/>
              </a:pPr>
              <a:r>
                <a:rPr lang="en-US" sz="1200" b="0" dirty="0">
                  <a:solidFill>
                    <a:prstClr val="black"/>
                  </a:solidFill>
                  <a:latin typeface="Calibri" panose="020F0502020204030204"/>
                </a:rPr>
                <a:t>0.71 (0.39-1.28)</a:t>
              </a:r>
            </a:p>
            <a:p>
              <a:pPr algn="ctr">
                <a:defRPr/>
              </a:pPr>
              <a:r>
                <a:rPr lang="en-US" sz="1200" b="0" dirty="0">
                  <a:solidFill>
                    <a:prstClr val="black"/>
                  </a:solidFill>
                  <a:latin typeface="Calibri" panose="020F0502020204030204"/>
                </a:rPr>
                <a:t>0.96 (0.77-1.20)</a:t>
              </a:r>
            </a:p>
          </p:txBody>
        </p:sp>
        <p:sp>
          <p:nvSpPr>
            <p:cNvPr id="605" name="TextBox 604">
              <a:extLst>
                <a:ext uri="{FF2B5EF4-FFF2-40B4-BE49-F238E27FC236}">
                  <a16:creationId xmlns:a16="http://schemas.microsoft.com/office/drawing/2014/main" xmlns="" id="{F46D48F5-A090-45C2-A4BB-78232E02E7CF}"/>
                </a:ext>
              </a:extLst>
            </p:cNvPr>
            <p:cNvSpPr txBox="1"/>
            <p:nvPr/>
          </p:nvSpPr>
          <p:spPr>
            <a:xfrm>
              <a:off x="3362536" y="5247125"/>
              <a:ext cx="889687" cy="479548"/>
            </a:xfrm>
            <a:prstGeom prst="rect">
              <a:avLst/>
            </a:prstGeom>
            <a:noFill/>
          </p:spPr>
          <p:txBody>
            <a:bodyPr wrap="square" rtlCol="0">
              <a:spAutoFit/>
            </a:bodyPr>
            <a:lstStyle/>
            <a:p>
              <a:pPr algn="ctr">
                <a:defRPr/>
              </a:pPr>
              <a:r>
                <a:rPr lang="en-US" sz="1200" b="0" dirty="0">
                  <a:solidFill>
                    <a:prstClr val="black"/>
                  </a:solidFill>
                  <a:latin typeface="Calibri" panose="020F0502020204030204"/>
                </a:rPr>
                <a:t>79/1309</a:t>
              </a:r>
            </a:p>
            <a:p>
              <a:pPr algn="ctr">
                <a:defRPr/>
              </a:pPr>
              <a:r>
                <a:rPr lang="en-US" sz="1200" b="0" dirty="0">
                  <a:solidFill>
                    <a:prstClr val="black"/>
                  </a:solidFill>
                  <a:latin typeface="Calibri" panose="020F0502020204030204"/>
                </a:rPr>
                <a:t>91/1573</a:t>
              </a:r>
            </a:p>
          </p:txBody>
        </p:sp>
        <p:sp>
          <p:nvSpPr>
            <p:cNvPr id="606" name="TextBox 605">
              <a:extLst>
                <a:ext uri="{FF2B5EF4-FFF2-40B4-BE49-F238E27FC236}">
                  <a16:creationId xmlns:a16="http://schemas.microsoft.com/office/drawing/2014/main" xmlns="" id="{EDCCEF22-954F-4392-B9AC-423E7F830AB1}"/>
                </a:ext>
              </a:extLst>
            </p:cNvPr>
            <p:cNvSpPr txBox="1"/>
            <p:nvPr/>
          </p:nvSpPr>
          <p:spPr>
            <a:xfrm>
              <a:off x="4456991" y="5247125"/>
              <a:ext cx="889687" cy="479548"/>
            </a:xfrm>
            <a:prstGeom prst="rect">
              <a:avLst/>
            </a:prstGeom>
            <a:noFill/>
          </p:spPr>
          <p:txBody>
            <a:bodyPr wrap="square" rtlCol="0">
              <a:spAutoFit/>
            </a:bodyPr>
            <a:lstStyle/>
            <a:p>
              <a:pPr algn="ctr">
                <a:defRPr/>
              </a:pPr>
              <a:r>
                <a:rPr lang="en-US" sz="1200" b="0" dirty="0">
                  <a:solidFill>
                    <a:prstClr val="black"/>
                  </a:solidFill>
                  <a:latin typeface="Calibri" panose="020F0502020204030204"/>
                </a:rPr>
                <a:t>73/1304</a:t>
              </a:r>
            </a:p>
            <a:p>
              <a:pPr algn="ctr">
                <a:defRPr/>
              </a:pPr>
              <a:r>
                <a:rPr lang="en-US" sz="1200" b="0" dirty="0">
                  <a:solidFill>
                    <a:prstClr val="black"/>
                  </a:solidFill>
                  <a:latin typeface="Calibri" panose="020F0502020204030204"/>
                </a:rPr>
                <a:t>108/1573</a:t>
              </a:r>
            </a:p>
          </p:txBody>
        </p:sp>
        <p:sp>
          <p:nvSpPr>
            <p:cNvPr id="607" name="TextBox 606">
              <a:extLst>
                <a:ext uri="{FF2B5EF4-FFF2-40B4-BE49-F238E27FC236}">
                  <a16:creationId xmlns:a16="http://schemas.microsoft.com/office/drawing/2014/main" xmlns="" id="{EDF54755-1C8A-4C46-A736-5A5A5EFF9283}"/>
                </a:ext>
              </a:extLst>
            </p:cNvPr>
            <p:cNvSpPr txBox="1"/>
            <p:nvPr/>
          </p:nvSpPr>
          <p:spPr>
            <a:xfrm>
              <a:off x="7413629" y="5247125"/>
              <a:ext cx="1907669" cy="479548"/>
            </a:xfrm>
            <a:prstGeom prst="rect">
              <a:avLst/>
            </a:prstGeom>
            <a:noFill/>
          </p:spPr>
          <p:txBody>
            <a:bodyPr wrap="square" rtlCol="0">
              <a:spAutoFit/>
            </a:bodyPr>
            <a:lstStyle/>
            <a:p>
              <a:pPr algn="ctr">
                <a:defRPr/>
              </a:pPr>
              <a:r>
                <a:rPr lang="en-US" sz="1200" b="0" dirty="0">
                  <a:solidFill>
                    <a:prstClr val="black"/>
                  </a:solidFill>
                  <a:latin typeface="Calibri" panose="020F0502020204030204"/>
                </a:rPr>
                <a:t>1.06 (0.77-1.45)</a:t>
              </a:r>
            </a:p>
            <a:p>
              <a:pPr algn="ctr">
                <a:defRPr/>
              </a:pPr>
              <a:r>
                <a:rPr lang="en-US" sz="1200" b="0" dirty="0">
                  <a:solidFill>
                    <a:prstClr val="black"/>
                  </a:solidFill>
                  <a:latin typeface="Calibri" panose="020F0502020204030204"/>
                </a:rPr>
                <a:t>0.84 (0.64-1.11)</a:t>
              </a:r>
            </a:p>
          </p:txBody>
        </p:sp>
        <p:sp>
          <p:nvSpPr>
            <p:cNvPr id="608" name="TextBox 607">
              <a:extLst>
                <a:ext uri="{FF2B5EF4-FFF2-40B4-BE49-F238E27FC236}">
                  <a16:creationId xmlns:a16="http://schemas.microsoft.com/office/drawing/2014/main" xmlns="" id="{7EB392D0-AAEA-4EE5-81E6-B30EB5F9D16B}"/>
                </a:ext>
              </a:extLst>
            </p:cNvPr>
            <p:cNvSpPr txBox="1"/>
            <p:nvPr/>
          </p:nvSpPr>
          <p:spPr>
            <a:xfrm>
              <a:off x="3359005" y="5794353"/>
              <a:ext cx="889687" cy="479548"/>
            </a:xfrm>
            <a:prstGeom prst="rect">
              <a:avLst/>
            </a:prstGeom>
            <a:noFill/>
          </p:spPr>
          <p:txBody>
            <a:bodyPr wrap="square" rtlCol="0">
              <a:spAutoFit/>
            </a:bodyPr>
            <a:lstStyle/>
            <a:p>
              <a:pPr algn="ctr">
                <a:defRPr/>
              </a:pPr>
              <a:r>
                <a:rPr lang="en-US" sz="1200" b="0" dirty="0">
                  <a:solidFill>
                    <a:prstClr val="black"/>
                  </a:solidFill>
                  <a:latin typeface="Calibri" panose="020F0502020204030204"/>
                </a:rPr>
                <a:t>131/1710</a:t>
              </a:r>
            </a:p>
            <a:p>
              <a:pPr algn="ctr">
                <a:defRPr/>
              </a:pPr>
              <a:r>
                <a:rPr lang="en-US" sz="1200" b="0" dirty="0">
                  <a:solidFill>
                    <a:prstClr val="black"/>
                  </a:solidFill>
                  <a:latin typeface="Calibri" panose="020F0502020204030204"/>
                </a:rPr>
                <a:t>39/1172</a:t>
              </a:r>
            </a:p>
          </p:txBody>
        </p:sp>
        <p:sp>
          <p:nvSpPr>
            <p:cNvPr id="609" name="TextBox 608">
              <a:extLst>
                <a:ext uri="{FF2B5EF4-FFF2-40B4-BE49-F238E27FC236}">
                  <a16:creationId xmlns:a16="http://schemas.microsoft.com/office/drawing/2014/main" xmlns="" id="{02438B3E-009B-4359-82ED-2BE3FD583DE0}"/>
                </a:ext>
              </a:extLst>
            </p:cNvPr>
            <p:cNvSpPr txBox="1"/>
            <p:nvPr/>
          </p:nvSpPr>
          <p:spPr>
            <a:xfrm>
              <a:off x="4460522" y="5794353"/>
              <a:ext cx="889687" cy="479548"/>
            </a:xfrm>
            <a:prstGeom prst="rect">
              <a:avLst/>
            </a:prstGeom>
            <a:noFill/>
          </p:spPr>
          <p:txBody>
            <a:bodyPr wrap="square" rtlCol="0">
              <a:spAutoFit/>
            </a:bodyPr>
            <a:lstStyle/>
            <a:p>
              <a:pPr algn="ctr">
                <a:defRPr/>
              </a:pPr>
              <a:r>
                <a:rPr lang="en-US" sz="1200" b="0" dirty="0">
                  <a:solidFill>
                    <a:prstClr val="black"/>
                  </a:solidFill>
                  <a:latin typeface="Calibri" panose="020F0502020204030204"/>
                </a:rPr>
                <a:t>136/1672</a:t>
              </a:r>
            </a:p>
            <a:p>
              <a:pPr algn="ctr">
                <a:defRPr/>
              </a:pPr>
              <a:r>
                <a:rPr lang="en-US" sz="1200" b="0" dirty="0">
                  <a:solidFill>
                    <a:prstClr val="black"/>
                  </a:solidFill>
                  <a:latin typeface="Calibri" panose="020F0502020204030204"/>
                </a:rPr>
                <a:t>45/1205</a:t>
              </a:r>
            </a:p>
          </p:txBody>
        </p:sp>
        <p:sp>
          <p:nvSpPr>
            <p:cNvPr id="610" name="TextBox 609">
              <a:extLst>
                <a:ext uri="{FF2B5EF4-FFF2-40B4-BE49-F238E27FC236}">
                  <a16:creationId xmlns:a16="http://schemas.microsoft.com/office/drawing/2014/main" xmlns="" id="{73504396-6C6B-4FFC-B544-C56685FBB193}"/>
                </a:ext>
              </a:extLst>
            </p:cNvPr>
            <p:cNvSpPr txBox="1"/>
            <p:nvPr/>
          </p:nvSpPr>
          <p:spPr>
            <a:xfrm>
              <a:off x="7373628" y="5794353"/>
              <a:ext cx="2008858" cy="479548"/>
            </a:xfrm>
            <a:prstGeom prst="rect">
              <a:avLst/>
            </a:prstGeom>
            <a:noFill/>
          </p:spPr>
          <p:txBody>
            <a:bodyPr wrap="square" rtlCol="0">
              <a:spAutoFit/>
            </a:bodyPr>
            <a:lstStyle/>
            <a:p>
              <a:pPr algn="ctr">
                <a:defRPr/>
              </a:pPr>
              <a:r>
                <a:rPr lang="en-US" sz="1200" b="0" dirty="0">
                  <a:solidFill>
                    <a:prstClr val="black"/>
                  </a:solidFill>
                  <a:latin typeface="Calibri" panose="020F0502020204030204"/>
                </a:rPr>
                <a:t>0.89 (0.70-1.13)</a:t>
              </a:r>
            </a:p>
            <a:p>
              <a:pPr algn="ctr">
                <a:defRPr/>
              </a:pPr>
              <a:r>
                <a:rPr lang="en-US" sz="1200" b="0" dirty="0">
                  <a:solidFill>
                    <a:prstClr val="black"/>
                  </a:solidFill>
                  <a:latin typeface="Calibri" panose="020F0502020204030204"/>
                </a:rPr>
                <a:t>0.93 (0.61-1.43)</a:t>
              </a:r>
            </a:p>
          </p:txBody>
        </p:sp>
      </p:grpSp>
    </p:spTree>
    <p:extLst>
      <p:ext uri="{BB962C8B-B14F-4D97-AF65-F5344CB8AC3E}">
        <p14:creationId xmlns:p14="http://schemas.microsoft.com/office/powerpoint/2010/main" val="13973688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TextBox 168">
            <a:extLst>
              <a:ext uri="{FF2B5EF4-FFF2-40B4-BE49-F238E27FC236}">
                <a16:creationId xmlns:a16="http://schemas.microsoft.com/office/drawing/2014/main" xmlns="" id="{73894B4D-4975-4A83-9C3D-0E1895322EDF}"/>
              </a:ext>
            </a:extLst>
          </p:cNvPr>
          <p:cNvSpPr txBox="1"/>
          <p:nvPr/>
        </p:nvSpPr>
        <p:spPr bwMode="auto">
          <a:xfrm>
            <a:off x="7767405" y="4245444"/>
            <a:ext cx="14897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Log-rank </a:t>
            </a:r>
            <a:r>
              <a:rPr kumimoji="0" lang="en-US" sz="1200" b="0" i="1"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 </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.51</a:t>
            </a:r>
          </a:p>
        </p:txBody>
      </p:sp>
      <p:sp>
        <p:nvSpPr>
          <p:cNvPr id="7" name="Rounded Rectangle 2">
            <a:extLst>
              <a:ext uri="{FF2B5EF4-FFF2-40B4-BE49-F238E27FC236}">
                <a16:creationId xmlns:a16="http://schemas.microsoft.com/office/drawing/2014/main" xmlns="" id="{1D0F3208-9EFB-4FA4-8F8C-66FFDD4A3C9C}"/>
              </a:ext>
            </a:extLst>
          </p:cNvPr>
          <p:cNvSpPr/>
          <p:nvPr/>
        </p:nvSpPr>
        <p:spPr>
          <a:xfrm>
            <a:off x="521080" y="5408418"/>
            <a:ext cx="11191343" cy="760461"/>
          </a:xfrm>
          <a:prstGeom prst="roundRect">
            <a:avLst/>
          </a:prstGeom>
          <a:solidFill>
            <a:schemeClr val="accent1"/>
          </a:solidFill>
          <a:ln w="12700" cap="flat" cmpd="sng" algn="ctr">
            <a:solidFill>
              <a:srgbClr val="662225">
                <a:shade val="50000"/>
              </a:srgbClr>
            </a:solidFill>
            <a:prstDash val="solid"/>
            <a:miter lim="800000"/>
          </a:ln>
          <a:effectLst/>
        </p:spPr>
        <p:txBody>
          <a:bodyPr rtlCol="0" anchor="ctr"/>
          <a:lstStyle/>
          <a:p>
            <a:pPr marL="0" marR="0" lvl="0" indent="0" algn="ctr" defTabSz="1612910" rtl="0" eaLnBrk="1" fontAlgn="auto" latinLnBrk="0" hangingPunct="1">
              <a:lnSpc>
                <a:spcPct val="100000"/>
              </a:lnSpc>
              <a:spcBef>
                <a:spcPts val="0"/>
              </a:spcBef>
              <a:spcAft>
                <a:spcPts val="0"/>
              </a:spcAft>
              <a:buClrTx/>
              <a:buSzTx/>
              <a:buFontTx/>
              <a:buNone/>
              <a:tabLst/>
              <a:defRPr/>
            </a:pPr>
            <a:r>
              <a:rPr kumimoji="0" lang="en-GB" sz="2200" b="1" i="0" u="none" strike="noStrike" kern="0" cap="none" spc="0" normalizeH="0" baseline="0" noProof="0" dirty="0">
                <a:ln>
                  <a:noFill/>
                </a:ln>
                <a:solidFill>
                  <a:srgbClr val="FFFFFF"/>
                </a:solidFill>
                <a:effectLst/>
                <a:uLnTx/>
                <a:uFillTx/>
                <a:latin typeface="Calibri" panose="020F0502020204030204"/>
                <a:ea typeface="+mn-ea"/>
                <a:cs typeface="Arial" panose="020B0604020202020204" pitchFamily="34" charset="0"/>
              </a:rPr>
              <a:t>Differences between the drugs themselves/drug exposure and discontinuations/</a:t>
            </a:r>
            <a:br>
              <a:rPr kumimoji="0" lang="en-GB" sz="2200" b="1" i="0" u="none" strike="noStrike" kern="0" cap="none" spc="0" normalizeH="0" baseline="0" noProof="0" dirty="0">
                <a:ln>
                  <a:noFill/>
                </a:ln>
                <a:solidFill>
                  <a:srgbClr val="FFFFFF"/>
                </a:solidFill>
                <a:effectLst/>
                <a:uLnTx/>
                <a:uFillTx/>
                <a:latin typeface="Calibri" panose="020F0502020204030204"/>
                <a:ea typeface="+mn-ea"/>
                <a:cs typeface="Arial" panose="020B0604020202020204" pitchFamily="34" charset="0"/>
              </a:rPr>
            </a:br>
            <a:r>
              <a:rPr kumimoji="0" lang="en-GB" sz="2200" b="1" i="0" u="none" strike="noStrike" kern="0" cap="none" spc="0" normalizeH="0" baseline="0" noProof="0" dirty="0">
                <a:ln>
                  <a:noFill/>
                </a:ln>
                <a:solidFill>
                  <a:srgbClr val="FFFFFF"/>
                </a:solidFill>
                <a:effectLst/>
                <a:uLnTx/>
                <a:uFillTx/>
                <a:latin typeface="Calibri" panose="020F0502020204030204"/>
                <a:ea typeface="+mn-ea"/>
                <a:cs typeface="Arial" panose="020B0604020202020204" pitchFamily="34" charset="0"/>
              </a:rPr>
              <a:t>level of risk within patient populations?</a:t>
            </a:r>
          </a:p>
        </p:txBody>
      </p:sp>
      <p:sp>
        <p:nvSpPr>
          <p:cNvPr id="3" name="TextBox 2">
            <a:extLst>
              <a:ext uri="{FF2B5EF4-FFF2-40B4-BE49-F238E27FC236}">
                <a16:creationId xmlns:a16="http://schemas.microsoft.com/office/drawing/2014/main" xmlns="" id="{7B40E9C2-FC8C-4A64-A6DF-F885E234F849}"/>
              </a:ext>
            </a:extLst>
          </p:cNvPr>
          <p:cNvSpPr txBox="1"/>
          <p:nvPr/>
        </p:nvSpPr>
        <p:spPr bwMode="auto">
          <a:xfrm>
            <a:off x="2782728" y="1470564"/>
            <a:ext cx="19992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MonarchE iDFS</a:t>
            </a:r>
          </a:p>
        </p:txBody>
      </p:sp>
      <p:sp>
        <p:nvSpPr>
          <p:cNvPr id="11" name="TextBox 10">
            <a:extLst>
              <a:ext uri="{FF2B5EF4-FFF2-40B4-BE49-F238E27FC236}">
                <a16:creationId xmlns:a16="http://schemas.microsoft.com/office/drawing/2014/main" xmlns="" id="{786339AC-C117-4013-A5C8-D72DDD2DB8AD}"/>
              </a:ext>
            </a:extLst>
          </p:cNvPr>
          <p:cNvSpPr txBox="1"/>
          <p:nvPr/>
        </p:nvSpPr>
        <p:spPr bwMode="auto">
          <a:xfrm>
            <a:off x="9001906" y="1470564"/>
            <a:ext cx="19992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PALLAS iDFS</a:t>
            </a:r>
          </a:p>
        </p:txBody>
      </p:sp>
      <p:graphicFrame>
        <p:nvGraphicFramePr>
          <p:cNvPr id="85" name="Table 84">
            <a:extLst>
              <a:ext uri="{FF2B5EF4-FFF2-40B4-BE49-F238E27FC236}">
                <a16:creationId xmlns:a16="http://schemas.microsoft.com/office/drawing/2014/main" xmlns="" id="{3F02BCB4-D4F5-4184-A939-EA5EB3F66BE6}"/>
              </a:ext>
            </a:extLst>
          </p:cNvPr>
          <p:cNvGraphicFramePr>
            <a:graphicFrameLocks noGrp="1"/>
          </p:cNvGraphicFramePr>
          <p:nvPr>
            <p:extLst>
              <p:ext uri="{D42A27DB-BD31-4B8C-83A1-F6EECF244321}">
                <p14:modId xmlns:p14="http://schemas.microsoft.com/office/powerpoint/2010/main" val="4058563482"/>
              </p:ext>
            </p:extLst>
          </p:nvPr>
        </p:nvGraphicFramePr>
        <p:xfrm>
          <a:off x="7918554" y="2586430"/>
          <a:ext cx="3969729" cy="958894"/>
        </p:xfrm>
        <a:graphic>
          <a:graphicData uri="http://schemas.openxmlformats.org/drawingml/2006/table">
            <a:tbl>
              <a:tblPr firstRow="1" bandRow="1">
                <a:tableStyleId>{5C22544A-7EE6-4342-B048-85BDC9FD1C3A}</a:tableStyleId>
              </a:tblPr>
              <a:tblGrid>
                <a:gridCol w="1094565">
                  <a:extLst>
                    <a:ext uri="{9D8B030D-6E8A-4147-A177-3AD203B41FA5}">
                      <a16:colId xmlns:a16="http://schemas.microsoft.com/office/drawing/2014/main" xmlns="" val="190469921"/>
                    </a:ext>
                  </a:extLst>
                </a:gridCol>
                <a:gridCol w="1437582">
                  <a:extLst>
                    <a:ext uri="{9D8B030D-6E8A-4147-A177-3AD203B41FA5}">
                      <a16:colId xmlns:a16="http://schemas.microsoft.com/office/drawing/2014/main" xmlns="" val="3824515092"/>
                    </a:ext>
                  </a:extLst>
                </a:gridCol>
                <a:gridCol w="1437582">
                  <a:extLst>
                    <a:ext uri="{9D8B030D-6E8A-4147-A177-3AD203B41FA5}">
                      <a16:colId xmlns:a16="http://schemas.microsoft.com/office/drawing/2014/main" xmlns="" val="2333957919"/>
                    </a:ext>
                  </a:extLst>
                </a:gridCol>
              </a:tblGrid>
              <a:tr h="212412">
                <a:tc>
                  <a:txBody>
                    <a:bodyPr/>
                    <a:lstStyle/>
                    <a:p>
                      <a:endParaRPr lang="en-US" sz="1400" b="1" i="0" dirty="0">
                        <a:solidFill>
                          <a:schemeClr val="tx1"/>
                        </a:solidFill>
                        <a:latin typeface="Calibri" panose="020F0502020204030204" pitchFamily="34" charset="0"/>
                        <a:cs typeface="Calibri" panose="020F0502020204030204" pitchFamily="34" charset="0"/>
                      </a:endParaRPr>
                    </a:p>
                  </a:txBody>
                  <a:tcPr marL="91214" marR="91214">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rgbClr val="682E74"/>
                    </a:solidFill>
                  </a:tcPr>
                </a:tc>
                <a:tc>
                  <a:txBody>
                    <a:bodyPr/>
                    <a:lstStyle/>
                    <a:p>
                      <a:pPr algn="ctr"/>
                      <a:r>
                        <a:rPr lang="en-US" sz="1400" b="1" i="0" dirty="0">
                          <a:solidFill>
                            <a:schemeClr val="tx1"/>
                          </a:solidFill>
                          <a:latin typeface="Calibri" panose="020F0502020204030204" pitchFamily="34" charset="0"/>
                          <a:cs typeface="Calibri" panose="020F0502020204030204" pitchFamily="34" charset="0"/>
                        </a:rPr>
                        <a:t>Palbociclib + ET</a:t>
                      </a:r>
                    </a:p>
                  </a:txBody>
                  <a:tcPr marL="91214" marR="91214">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rgbClr val="682E74"/>
                    </a:solidFill>
                  </a:tcPr>
                </a:tc>
                <a:tc>
                  <a:txBody>
                    <a:bodyPr/>
                    <a:lstStyle/>
                    <a:p>
                      <a:pPr algn="ctr"/>
                      <a:r>
                        <a:rPr lang="en-US" sz="1400" b="1" i="0" dirty="0">
                          <a:solidFill>
                            <a:schemeClr val="tx1"/>
                          </a:solidFill>
                          <a:latin typeface="Calibri" panose="020F0502020204030204" pitchFamily="34" charset="0"/>
                          <a:cs typeface="Calibri" panose="020F0502020204030204" pitchFamily="34" charset="0"/>
                        </a:rPr>
                        <a:t>ET Alone</a:t>
                      </a:r>
                    </a:p>
                  </a:txBody>
                  <a:tcPr marL="91214" marR="91214">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rgbClr val="682E74"/>
                    </a:solidFill>
                  </a:tcPr>
                </a:tc>
                <a:extLst>
                  <a:ext uri="{0D108BD9-81ED-4DB2-BD59-A6C34878D82A}">
                    <a16:rowId xmlns:a16="http://schemas.microsoft.com/office/drawing/2014/main" xmlns="" val="3661042352"/>
                  </a:ext>
                </a:extLst>
              </a:tr>
              <a:tr h="327047">
                <a:tc>
                  <a:txBody>
                    <a:bodyPr/>
                    <a:lstStyle/>
                    <a:p>
                      <a:r>
                        <a:rPr lang="en-US" sz="1400" b="1" i="0" dirty="0">
                          <a:solidFill>
                            <a:schemeClr val="bg1"/>
                          </a:solidFill>
                          <a:latin typeface="Calibri" panose="020F0502020204030204" pitchFamily="34" charset="0"/>
                          <a:cs typeface="Calibri" panose="020F0502020204030204" pitchFamily="34" charset="0"/>
                        </a:rPr>
                        <a:t>3-yr iDFS, %</a:t>
                      </a:r>
                    </a:p>
                  </a:txBody>
                  <a:tcPr marL="91214" marR="91214">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US" sz="1400" b="0" i="0" dirty="0">
                          <a:solidFill>
                            <a:schemeClr val="bg1"/>
                          </a:solidFill>
                          <a:latin typeface="Calibri" panose="020F0502020204030204" pitchFamily="34" charset="0"/>
                          <a:cs typeface="Calibri" panose="020F0502020204030204" pitchFamily="34" charset="0"/>
                        </a:rPr>
                        <a:t>88.2</a:t>
                      </a:r>
                    </a:p>
                  </a:txBody>
                  <a:tcPr marL="91214" marR="91214">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US" sz="1400" b="0" i="0" dirty="0">
                          <a:solidFill>
                            <a:schemeClr val="bg1"/>
                          </a:solidFill>
                          <a:latin typeface="Calibri" panose="020F0502020204030204" pitchFamily="34" charset="0"/>
                          <a:cs typeface="Calibri" panose="020F0502020204030204" pitchFamily="34" charset="0"/>
                        </a:rPr>
                        <a:t>88.5</a:t>
                      </a:r>
                    </a:p>
                  </a:txBody>
                  <a:tcPr marL="91214" marR="91214">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CBD1D5"/>
                    </a:solidFill>
                  </a:tcPr>
                </a:tc>
                <a:extLst>
                  <a:ext uri="{0D108BD9-81ED-4DB2-BD59-A6C34878D82A}">
                    <a16:rowId xmlns:a16="http://schemas.microsoft.com/office/drawing/2014/main" xmlns="" val="1249975180"/>
                  </a:ext>
                </a:extLst>
              </a:tr>
              <a:tr h="327047">
                <a:tc gridSpan="3">
                  <a:txBody>
                    <a:bodyPr/>
                    <a:lstStyle/>
                    <a:p>
                      <a:r>
                        <a:rPr lang="en-US" sz="1300" b="0" i="0" dirty="0">
                          <a:solidFill>
                            <a:schemeClr val="bg1"/>
                          </a:solidFill>
                          <a:latin typeface="Calibri" panose="020F0502020204030204" pitchFamily="34" charset="0"/>
                          <a:cs typeface="Calibri" panose="020F0502020204030204" pitchFamily="34" charset="0"/>
                        </a:rPr>
                        <a:t>Hazard ratio: 0.93 (95% CI: 0.76-1.15; log-rank </a:t>
                      </a:r>
                      <a:r>
                        <a:rPr lang="en-US" sz="1300" b="0" i="1" dirty="0">
                          <a:solidFill>
                            <a:schemeClr val="bg1"/>
                          </a:solidFill>
                          <a:latin typeface="Calibri" panose="020F0502020204030204" pitchFamily="34" charset="0"/>
                          <a:cs typeface="Calibri" panose="020F0502020204030204" pitchFamily="34" charset="0"/>
                        </a:rPr>
                        <a:t>P</a:t>
                      </a:r>
                      <a:r>
                        <a:rPr lang="en-US" sz="1300" b="0" i="0" dirty="0">
                          <a:solidFill>
                            <a:schemeClr val="bg1"/>
                          </a:solidFill>
                          <a:latin typeface="Calibri" panose="020F0502020204030204" pitchFamily="34" charset="0"/>
                          <a:cs typeface="Calibri" panose="020F0502020204030204" pitchFamily="34" charset="0"/>
                        </a:rPr>
                        <a:t> = .51)</a:t>
                      </a:r>
                    </a:p>
                  </a:txBody>
                  <a:tcPr marL="91214" marR="912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AEB"/>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3068127879"/>
                  </a:ext>
                </a:extLst>
              </a:tr>
            </a:tbl>
          </a:graphicData>
        </a:graphic>
      </p:graphicFrame>
      <p:sp>
        <p:nvSpPr>
          <p:cNvPr id="114" name="Freeform: Shape 113">
            <a:extLst>
              <a:ext uri="{FF2B5EF4-FFF2-40B4-BE49-F238E27FC236}">
                <a16:creationId xmlns:a16="http://schemas.microsoft.com/office/drawing/2014/main" xmlns="" id="{0DCC4AEF-7F8C-490B-B090-96ABC7BDFC91}"/>
              </a:ext>
            </a:extLst>
          </p:cNvPr>
          <p:cNvSpPr/>
          <p:nvPr/>
        </p:nvSpPr>
        <p:spPr bwMode="auto">
          <a:xfrm>
            <a:off x="7722767" y="1852657"/>
            <a:ext cx="3894432" cy="2666337"/>
          </a:xfrm>
          <a:custGeom>
            <a:avLst/>
            <a:gdLst>
              <a:gd name="connsiteX0" fmla="*/ 0 w 3904090"/>
              <a:gd name="connsiteY0" fmla="*/ 0 h 2666337"/>
              <a:gd name="connsiteX1" fmla="*/ 0 w 3904090"/>
              <a:gd name="connsiteY1" fmla="*/ 2666337 h 2666337"/>
              <a:gd name="connsiteX2" fmla="*/ 3904090 w 3904090"/>
              <a:gd name="connsiteY2" fmla="*/ 2666337 h 2666337"/>
            </a:gdLst>
            <a:ahLst/>
            <a:cxnLst>
              <a:cxn ang="0">
                <a:pos x="connsiteX0" y="connsiteY0"/>
              </a:cxn>
              <a:cxn ang="0">
                <a:pos x="connsiteX1" y="connsiteY1"/>
              </a:cxn>
              <a:cxn ang="0">
                <a:pos x="connsiteX2" y="connsiteY2"/>
              </a:cxn>
            </a:cxnLst>
            <a:rect l="l" t="t" r="r" b="b"/>
            <a:pathLst>
              <a:path w="3904090" h="2666337">
                <a:moveTo>
                  <a:pt x="0" y="0"/>
                </a:moveTo>
                <a:lnTo>
                  <a:pt x="0" y="2666337"/>
                </a:lnTo>
                <a:lnTo>
                  <a:pt x="3904090" y="2666337"/>
                </a:lnTo>
              </a:path>
            </a:pathLst>
          </a:custGeom>
          <a:noFill/>
          <a:ln w="28575">
            <a:solidFill>
              <a:schemeClr val="bg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cxnSp>
        <p:nvCxnSpPr>
          <p:cNvPr id="116" name="Straight Connector 115">
            <a:extLst>
              <a:ext uri="{FF2B5EF4-FFF2-40B4-BE49-F238E27FC236}">
                <a16:creationId xmlns:a16="http://schemas.microsoft.com/office/drawing/2014/main" xmlns="" id="{410FAB3C-E19D-4702-9CB0-213B13095DA0}"/>
              </a:ext>
            </a:extLst>
          </p:cNvPr>
          <p:cNvCxnSpPr>
            <a:cxnSpLocks/>
          </p:cNvCxnSpPr>
          <p:nvPr/>
        </p:nvCxnSpPr>
        <p:spPr bwMode="auto">
          <a:xfrm>
            <a:off x="7632876" y="1892410"/>
            <a:ext cx="87248" cy="0"/>
          </a:xfrm>
          <a:prstGeom prst="line">
            <a:avLst/>
          </a:prstGeom>
          <a:noFill/>
          <a:ln w="28575" cap="flat" cmpd="sng" algn="ctr">
            <a:solidFill>
              <a:schemeClr val="bg1"/>
            </a:solidFill>
            <a:prstDash val="solid"/>
            <a:round/>
            <a:headEnd type="none" w="med" len="med"/>
            <a:tailEnd type="none" w="med" len="med"/>
          </a:ln>
          <a:effectLst/>
        </p:spPr>
      </p:cxnSp>
      <p:cxnSp>
        <p:nvCxnSpPr>
          <p:cNvPr id="118" name="Straight Connector 117">
            <a:extLst>
              <a:ext uri="{FF2B5EF4-FFF2-40B4-BE49-F238E27FC236}">
                <a16:creationId xmlns:a16="http://schemas.microsoft.com/office/drawing/2014/main" xmlns="" id="{C7E13923-BAD6-4C3C-A2E1-24EDC7B3B961}"/>
              </a:ext>
            </a:extLst>
          </p:cNvPr>
          <p:cNvCxnSpPr>
            <a:cxnSpLocks/>
          </p:cNvCxnSpPr>
          <p:nvPr/>
        </p:nvCxnSpPr>
        <p:spPr bwMode="auto">
          <a:xfrm>
            <a:off x="7632876" y="2155068"/>
            <a:ext cx="87248" cy="0"/>
          </a:xfrm>
          <a:prstGeom prst="line">
            <a:avLst/>
          </a:prstGeom>
          <a:noFill/>
          <a:ln w="28575" cap="flat" cmpd="sng" algn="ctr">
            <a:solidFill>
              <a:schemeClr val="bg1"/>
            </a:solidFill>
            <a:prstDash val="solid"/>
            <a:round/>
            <a:headEnd type="none" w="med" len="med"/>
            <a:tailEnd type="none" w="med" len="med"/>
          </a:ln>
          <a:effectLst/>
        </p:spPr>
      </p:cxnSp>
      <p:cxnSp>
        <p:nvCxnSpPr>
          <p:cNvPr id="120" name="Straight Connector 119">
            <a:extLst>
              <a:ext uri="{FF2B5EF4-FFF2-40B4-BE49-F238E27FC236}">
                <a16:creationId xmlns:a16="http://schemas.microsoft.com/office/drawing/2014/main" xmlns="" id="{F7E1A742-D5E2-40C8-9DD4-4DC1FF91837A}"/>
              </a:ext>
            </a:extLst>
          </p:cNvPr>
          <p:cNvCxnSpPr>
            <a:cxnSpLocks/>
          </p:cNvCxnSpPr>
          <p:nvPr/>
        </p:nvCxnSpPr>
        <p:spPr bwMode="auto">
          <a:xfrm>
            <a:off x="7632876" y="2417726"/>
            <a:ext cx="87248" cy="0"/>
          </a:xfrm>
          <a:prstGeom prst="line">
            <a:avLst/>
          </a:prstGeom>
          <a:noFill/>
          <a:ln w="28575" cap="flat" cmpd="sng" algn="ctr">
            <a:solidFill>
              <a:schemeClr val="bg1"/>
            </a:solidFill>
            <a:prstDash val="solid"/>
            <a:round/>
            <a:headEnd type="none" w="med" len="med"/>
            <a:tailEnd type="none" w="med" len="med"/>
          </a:ln>
          <a:effectLst/>
        </p:spPr>
      </p:cxnSp>
      <p:cxnSp>
        <p:nvCxnSpPr>
          <p:cNvPr id="121" name="Straight Connector 120">
            <a:extLst>
              <a:ext uri="{FF2B5EF4-FFF2-40B4-BE49-F238E27FC236}">
                <a16:creationId xmlns:a16="http://schemas.microsoft.com/office/drawing/2014/main" xmlns="" id="{4AE8520F-4C8F-451B-A78F-AEC3776A10AC}"/>
              </a:ext>
            </a:extLst>
          </p:cNvPr>
          <p:cNvCxnSpPr>
            <a:cxnSpLocks/>
          </p:cNvCxnSpPr>
          <p:nvPr/>
        </p:nvCxnSpPr>
        <p:spPr bwMode="auto">
          <a:xfrm>
            <a:off x="7632876" y="2680384"/>
            <a:ext cx="87248" cy="0"/>
          </a:xfrm>
          <a:prstGeom prst="line">
            <a:avLst/>
          </a:prstGeom>
          <a:noFill/>
          <a:ln w="28575" cap="flat" cmpd="sng" algn="ctr">
            <a:solidFill>
              <a:schemeClr val="bg1"/>
            </a:solidFill>
            <a:prstDash val="solid"/>
            <a:round/>
            <a:headEnd type="none" w="med" len="med"/>
            <a:tailEnd type="none" w="med" len="med"/>
          </a:ln>
          <a:effectLst/>
        </p:spPr>
      </p:cxnSp>
      <p:cxnSp>
        <p:nvCxnSpPr>
          <p:cNvPr id="123" name="Straight Connector 122">
            <a:extLst>
              <a:ext uri="{FF2B5EF4-FFF2-40B4-BE49-F238E27FC236}">
                <a16:creationId xmlns:a16="http://schemas.microsoft.com/office/drawing/2014/main" xmlns="" id="{80E74555-35A6-4C00-BB2F-A9CB8B9A47A8}"/>
              </a:ext>
            </a:extLst>
          </p:cNvPr>
          <p:cNvCxnSpPr>
            <a:cxnSpLocks/>
          </p:cNvCxnSpPr>
          <p:nvPr/>
        </p:nvCxnSpPr>
        <p:spPr bwMode="auto">
          <a:xfrm>
            <a:off x="7632876" y="2943042"/>
            <a:ext cx="87248" cy="0"/>
          </a:xfrm>
          <a:prstGeom prst="line">
            <a:avLst/>
          </a:prstGeom>
          <a:noFill/>
          <a:ln w="28575" cap="flat" cmpd="sng" algn="ctr">
            <a:solidFill>
              <a:schemeClr val="bg1"/>
            </a:solidFill>
            <a:prstDash val="solid"/>
            <a:round/>
            <a:headEnd type="none" w="med" len="med"/>
            <a:tailEnd type="none" w="med" len="med"/>
          </a:ln>
          <a:effectLst/>
        </p:spPr>
      </p:cxnSp>
      <p:cxnSp>
        <p:nvCxnSpPr>
          <p:cNvPr id="125" name="Straight Connector 124">
            <a:extLst>
              <a:ext uri="{FF2B5EF4-FFF2-40B4-BE49-F238E27FC236}">
                <a16:creationId xmlns:a16="http://schemas.microsoft.com/office/drawing/2014/main" xmlns="" id="{17BD679A-BD4A-4A85-ACC2-FFAD6237C9E2}"/>
              </a:ext>
            </a:extLst>
          </p:cNvPr>
          <p:cNvCxnSpPr>
            <a:cxnSpLocks/>
          </p:cNvCxnSpPr>
          <p:nvPr/>
        </p:nvCxnSpPr>
        <p:spPr bwMode="auto">
          <a:xfrm>
            <a:off x="7632876" y="3205700"/>
            <a:ext cx="87248" cy="0"/>
          </a:xfrm>
          <a:prstGeom prst="line">
            <a:avLst/>
          </a:prstGeom>
          <a:noFill/>
          <a:ln w="28575" cap="flat" cmpd="sng" algn="ctr">
            <a:solidFill>
              <a:schemeClr val="bg1"/>
            </a:solidFill>
            <a:prstDash val="solid"/>
            <a:round/>
            <a:headEnd type="none" w="med" len="med"/>
            <a:tailEnd type="none" w="med" len="med"/>
          </a:ln>
          <a:effectLst/>
        </p:spPr>
      </p:cxnSp>
      <p:cxnSp>
        <p:nvCxnSpPr>
          <p:cNvPr id="126" name="Straight Connector 125">
            <a:extLst>
              <a:ext uri="{FF2B5EF4-FFF2-40B4-BE49-F238E27FC236}">
                <a16:creationId xmlns:a16="http://schemas.microsoft.com/office/drawing/2014/main" xmlns="" id="{12B97133-5326-4B34-88C7-9422EB53FDF6}"/>
              </a:ext>
            </a:extLst>
          </p:cNvPr>
          <p:cNvCxnSpPr>
            <a:cxnSpLocks/>
          </p:cNvCxnSpPr>
          <p:nvPr/>
        </p:nvCxnSpPr>
        <p:spPr bwMode="auto">
          <a:xfrm>
            <a:off x="7632876" y="3468358"/>
            <a:ext cx="87248" cy="0"/>
          </a:xfrm>
          <a:prstGeom prst="line">
            <a:avLst/>
          </a:prstGeom>
          <a:noFill/>
          <a:ln w="28575" cap="flat" cmpd="sng" algn="ctr">
            <a:solidFill>
              <a:schemeClr val="bg1"/>
            </a:solidFill>
            <a:prstDash val="solid"/>
            <a:round/>
            <a:headEnd type="none" w="med" len="med"/>
            <a:tailEnd type="none" w="med" len="med"/>
          </a:ln>
          <a:effectLst/>
        </p:spPr>
      </p:cxnSp>
      <p:cxnSp>
        <p:nvCxnSpPr>
          <p:cNvPr id="127" name="Straight Connector 126">
            <a:extLst>
              <a:ext uri="{FF2B5EF4-FFF2-40B4-BE49-F238E27FC236}">
                <a16:creationId xmlns:a16="http://schemas.microsoft.com/office/drawing/2014/main" xmlns="" id="{CC0499DF-7092-4C2E-A7E0-54A2BB4DA1DC}"/>
              </a:ext>
            </a:extLst>
          </p:cNvPr>
          <p:cNvCxnSpPr>
            <a:cxnSpLocks/>
          </p:cNvCxnSpPr>
          <p:nvPr/>
        </p:nvCxnSpPr>
        <p:spPr bwMode="auto">
          <a:xfrm>
            <a:off x="7632876" y="3731016"/>
            <a:ext cx="87248" cy="0"/>
          </a:xfrm>
          <a:prstGeom prst="line">
            <a:avLst/>
          </a:prstGeom>
          <a:noFill/>
          <a:ln w="28575" cap="flat" cmpd="sng" algn="ctr">
            <a:solidFill>
              <a:schemeClr val="bg1"/>
            </a:solidFill>
            <a:prstDash val="solid"/>
            <a:round/>
            <a:headEnd type="none" w="med" len="med"/>
            <a:tailEnd type="none" w="med" len="med"/>
          </a:ln>
          <a:effectLst/>
        </p:spPr>
      </p:cxnSp>
      <p:cxnSp>
        <p:nvCxnSpPr>
          <p:cNvPr id="128" name="Straight Connector 127">
            <a:extLst>
              <a:ext uri="{FF2B5EF4-FFF2-40B4-BE49-F238E27FC236}">
                <a16:creationId xmlns:a16="http://schemas.microsoft.com/office/drawing/2014/main" xmlns="" id="{8A68CF40-8F62-4F72-AABA-2C073F4C1B01}"/>
              </a:ext>
            </a:extLst>
          </p:cNvPr>
          <p:cNvCxnSpPr>
            <a:cxnSpLocks/>
          </p:cNvCxnSpPr>
          <p:nvPr/>
        </p:nvCxnSpPr>
        <p:spPr bwMode="auto">
          <a:xfrm>
            <a:off x="7632876" y="3993674"/>
            <a:ext cx="87248" cy="0"/>
          </a:xfrm>
          <a:prstGeom prst="line">
            <a:avLst/>
          </a:prstGeom>
          <a:noFill/>
          <a:ln w="28575" cap="flat" cmpd="sng" algn="ctr">
            <a:solidFill>
              <a:schemeClr val="bg1"/>
            </a:solidFill>
            <a:prstDash val="solid"/>
            <a:round/>
            <a:headEnd type="none" w="med" len="med"/>
            <a:tailEnd type="none" w="med" len="med"/>
          </a:ln>
          <a:effectLst/>
        </p:spPr>
      </p:cxnSp>
      <p:cxnSp>
        <p:nvCxnSpPr>
          <p:cNvPr id="129" name="Straight Connector 128">
            <a:extLst>
              <a:ext uri="{FF2B5EF4-FFF2-40B4-BE49-F238E27FC236}">
                <a16:creationId xmlns:a16="http://schemas.microsoft.com/office/drawing/2014/main" xmlns="" id="{8311C398-DA7B-4362-9F9F-96DC5A95AED0}"/>
              </a:ext>
            </a:extLst>
          </p:cNvPr>
          <p:cNvCxnSpPr>
            <a:cxnSpLocks/>
          </p:cNvCxnSpPr>
          <p:nvPr/>
        </p:nvCxnSpPr>
        <p:spPr bwMode="auto">
          <a:xfrm>
            <a:off x="7632876" y="4256332"/>
            <a:ext cx="87248" cy="0"/>
          </a:xfrm>
          <a:prstGeom prst="line">
            <a:avLst/>
          </a:prstGeom>
          <a:noFill/>
          <a:ln w="28575" cap="flat" cmpd="sng" algn="ctr">
            <a:solidFill>
              <a:schemeClr val="bg1"/>
            </a:solidFill>
            <a:prstDash val="solid"/>
            <a:round/>
            <a:headEnd type="none" w="med" len="med"/>
            <a:tailEnd type="none" w="med" len="med"/>
          </a:ln>
          <a:effectLst/>
        </p:spPr>
      </p:cxnSp>
      <p:cxnSp>
        <p:nvCxnSpPr>
          <p:cNvPr id="130" name="Straight Connector 129">
            <a:extLst>
              <a:ext uri="{FF2B5EF4-FFF2-40B4-BE49-F238E27FC236}">
                <a16:creationId xmlns:a16="http://schemas.microsoft.com/office/drawing/2014/main" xmlns="" id="{BB512B4E-0AE8-41E1-8D10-7DCDD8A488B0}"/>
              </a:ext>
            </a:extLst>
          </p:cNvPr>
          <p:cNvCxnSpPr>
            <a:cxnSpLocks/>
          </p:cNvCxnSpPr>
          <p:nvPr/>
        </p:nvCxnSpPr>
        <p:spPr bwMode="auto">
          <a:xfrm>
            <a:off x="7632876" y="4518991"/>
            <a:ext cx="87248" cy="0"/>
          </a:xfrm>
          <a:prstGeom prst="line">
            <a:avLst/>
          </a:prstGeom>
          <a:noFill/>
          <a:ln w="28575" cap="flat" cmpd="sng" algn="ctr">
            <a:solidFill>
              <a:schemeClr val="bg1"/>
            </a:solidFill>
            <a:prstDash val="solid"/>
            <a:round/>
            <a:headEnd type="none" w="med" len="med"/>
            <a:tailEnd type="none" w="med" len="med"/>
          </a:ln>
          <a:effectLst/>
        </p:spPr>
      </p:cxnSp>
      <p:cxnSp>
        <p:nvCxnSpPr>
          <p:cNvPr id="132" name="Straight Connector 131">
            <a:extLst>
              <a:ext uri="{FF2B5EF4-FFF2-40B4-BE49-F238E27FC236}">
                <a16:creationId xmlns:a16="http://schemas.microsoft.com/office/drawing/2014/main" xmlns="" id="{7227CF5F-F681-4BCE-BA37-4BC3D07D3B71}"/>
              </a:ext>
            </a:extLst>
          </p:cNvPr>
          <p:cNvCxnSpPr/>
          <p:nvPr/>
        </p:nvCxnSpPr>
        <p:spPr bwMode="auto">
          <a:xfrm>
            <a:off x="7722026" y="4531855"/>
            <a:ext cx="0" cy="69138"/>
          </a:xfrm>
          <a:prstGeom prst="line">
            <a:avLst/>
          </a:prstGeom>
          <a:noFill/>
          <a:ln w="28575" cap="flat" cmpd="sng" algn="ctr">
            <a:solidFill>
              <a:schemeClr val="bg1"/>
            </a:solidFill>
            <a:prstDash val="solid"/>
            <a:round/>
            <a:headEnd type="none" w="med" len="med"/>
            <a:tailEnd type="none" w="med" len="med"/>
          </a:ln>
          <a:effectLst/>
        </p:spPr>
      </p:cxnSp>
      <p:cxnSp>
        <p:nvCxnSpPr>
          <p:cNvPr id="133" name="Straight Connector 132">
            <a:extLst>
              <a:ext uri="{FF2B5EF4-FFF2-40B4-BE49-F238E27FC236}">
                <a16:creationId xmlns:a16="http://schemas.microsoft.com/office/drawing/2014/main" xmlns="" id="{AE031497-1E71-4E75-92BF-268FA687CED3}"/>
              </a:ext>
            </a:extLst>
          </p:cNvPr>
          <p:cNvCxnSpPr/>
          <p:nvPr/>
        </p:nvCxnSpPr>
        <p:spPr bwMode="auto">
          <a:xfrm>
            <a:off x="8339388" y="4531855"/>
            <a:ext cx="0" cy="69138"/>
          </a:xfrm>
          <a:prstGeom prst="line">
            <a:avLst/>
          </a:prstGeom>
          <a:noFill/>
          <a:ln w="28575" cap="flat" cmpd="sng" algn="ctr">
            <a:solidFill>
              <a:schemeClr val="bg1"/>
            </a:solidFill>
            <a:prstDash val="solid"/>
            <a:round/>
            <a:headEnd type="none" w="med" len="med"/>
            <a:tailEnd type="none" w="med" len="med"/>
          </a:ln>
          <a:effectLst/>
        </p:spPr>
      </p:cxnSp>
      <p:cxnSp>
        <p:nvCxnSpPr>
          <p:cNvPr id="134" name="Straight Connector 133">
            <a:extLst>
              <a:ext uri="{FF2B5EF4-FFF2-40B4-BE49-F238E27FC236}">
                <a16:creationId xmlns:a16="http://schemas.microsoft.com/office/drawing/2014/main" xmlns="" id="{FF6DE714-0534-4AAF-821F-B49B180DF425}"/>
              </a:ext>
            </a:extLst>
          </p:cNvPr>
          <p:cNvCxnSpPr/>
          <p:nvPr/>
        </p:nvCxnSpPr>
        <p:spPr bwMode="auto">
          <a:xfrm>
            <a:off x="8956750" y="4531855"/>
            <a:ext cx="0" cy="69138"/>
          </a:xfrm>
          <a:prstGeom prst="line">
            <a:avLst/>
          </a:prstGeom>
          <a:noFill/>
          <a:ln w="28575" cap="flat" cmpd="sng" algn="ctr">
            <a:solidFill>
              <a:schemeClr val="bg1"/>
            </a:solidFill>
            <a:prstDash val="solid"/>
            <a:round/>
            <a:headEnd type="none" w="med" len="med"/>
            <a:tailEnd type="none" w="med" len="med"/>
          </a:ln>
          <a:effectLst/>
        </p:spPr>
      </p:cxnSp>
      <p:cxnSp>
        <p:nvCxnSpPr>
          <p:cNvPr id="135" name="Straight Connector 134">
            <a:extLst>
              <a:ext uri="{FF2B5EF4-FFF2-40B4-BE49-F238E27FC236}">
                <a16:creationId xmlns:a16="http://schemas.microsoft.com/office/drawing/2014/main" xmlns="" id="{A99277EC-425A-4042-9D77-EF168BCFEFCB}"/>
              </a:ext>
            </a:extLst>
          </p:cNvPr>
          <p:cNvCxnSpPr/>
          <p:nvPr/>
        </p:nvCxnSpPr>
        <p:spPr bwMode="auto">
          <a:xfrm>
            <a:off x="9574112" y="4531855"/>
            <a:ext cx="0" cy="69138"/>
          </a:xfrm>
          <a:prstGeom prst="line">
            <a:avLst/>
          </a:prstGeom>
          <a:noFill/>
          <a:ln w="28575" cap="flat" cmpd="sng" algn="ctr">
            <a:solidFill>
              <a:schemeClr val="bg1"/>
            </a:solidFill>
            <a:prstDash val="solid"/>
            <a:round/>
            <a:headEnd type="none" w="med" len="med"/>
            <a:tailEnd type="none" w="med" len="med"/>
          </a:ln>
          <a:effectLst/>
        </p:spPr>
      </p:cxnSp>
      <p:cxnSp>
        <p:nvCxnSpPr>
          <p:cNvPr id="136" name="Straight Connector 135">
            <a:extLst>
              <a:ext uri="{FF2B5EF4-FFF2-40B4-BE49-F238E27FC236}">
                <a16:creationId xmlns:a16="http://schemas.microsoft.com/office/drawing/2014/main" xmlns="" id="{89E68847-3EFE-41BD-B63E-208034E591A5}"/>
              </a:ext>
            </a:extLst>
          </p:cNvPr>
          <p:cNvCxnSpPr/>
          <p:nvPr/>
        </p:nvCxnSpPr>
        <p:spPr bwMode="auto">
          <a:xfrm>
            <a:off x="10191474" y="4531855"/>
            <a:ext cx="0" cy="69138"/>
          </a:xfrm>
          <a:prstGeom prst="line">
            <a:avLst/>
          </a:prstGeom>
          <a:noFill/>
          <a:ln w="28575" cap="flat" cmpd="sng" algn="ctr">
            <a:solidFill>
              <a:schemeClr val="bg1"/>
            </a:solidFill>
            <a:prstDash val="solid"/>
            <a:round/>
            <a:headEnd type="none" w="med" len="med"/>
            <a:tailEnd type="none" w="med" len="med"/>
          </a:ln>
          <a:effectLst/>
        </p:spPr>
      </p:cxnSp>
      <p:cxnSp>
        <p:nvCxnSpPr>
          <p:cNvPr id="137" name="Straight Connector 136">
            <a:extLst>
              <a:ext uri="{FF2B5EF4-FFF2-40B4-BE49-F238E27FC236}">
                <a16:creationId xmlns:a16="http://schemas.microsoft.com/office/drawing/2014/main" xmlns="" id="{E10CF05A-07C0-4EE9-853C-A9D022BD64C5}"/>
              </a:ext>
            </a:extLst>
          </p:cNvPr>
          <p:cNvCxnSpPr/>
          <p:nvPr/>
        </p:nvCxnSpPr>
        <p:spPr bwMode="auto">
          <a:xfrm>
            <a:off x="10808836" y="4531855"/>
            <a:ext cx="0" cy="69138"/>
          </a:xfrm>
          <a:prstGeom prst="line">
            <a:avLst/>
          </a:prstGeom>
          <a:noFill/>
          <a:ln w="28575" cap="flat" cmpd="sng" algn="ctr">
            <a:solidFill>
              <a:schemeClr val="bg1"/>
            </a:solidFill>
            <a:prstDash val="solid"/>
            <a:round/>
            <a:headEnd type="none" w="med" len="med"/>
            <a:tailEnd type="none" w="med" len="med"/>
          </a:ln>
          <a:effectLst/>
        </p:spPr>
      </p:cxnSp>
      <p:cxnSp>
        <p:nvCxnSpPr>
          <p:cNvPr id="138" name="Straight Connector 137">
            <a:extLst>
              <a:ext uri="{FF2B5EF4-FFF2-40B4-BE49-F238E27FC236}">
                <a16:creationId xmlns:a16="http://schemas.microsoft.com/office/drawing/2014/main" xmlns="" id="{8C39AF5A-318B-48E9-BE21-DC2B39C57DCC}"/>
              </a:ext>
            </a:extLst>
          </p:cNvPr>
          <p:cNvCxnSpPr/>
          <p:nvPr/>
        </p:nvCxnSpPr>
        <p:spPr bwMode="auto">
          <a:xfrm>
            <a:off x="11426196" y="4531855"/>
            <a:ext cx="0" cy="69138"/>
          </a:xfrm>
          <a:prstGeom prst="line">
            <a:avLst/>
          </a:prstGeom>
          <a:noFill/>
          <a:ln w="28575" cap="flat" cmpd="sng" algn="ctr">
            <a:solidFill>
              <a:schemeClr val="bg1"/>
            </a:solidFill>
            <a:prstDash val="solid"/>
            <a:round/>
            <a:headEnd type="none" w="med" len="med"/>
            <a:tailEnd type="none" w="med" len="med"/>
          </a:ln>
          <a:effectLst/>
        </p:spPr>
      </p:cxnSp>
      <p:sp>
        <p:nvSpPr>
          <p:cNvPr id="139" name="TextBox 138">
            <a:extLst>
              <a:ext uri="{FF2B5EF4-FFF2-40B4-BE49-F238E27FC236}">
                <a16:creationId xmlns:a16="http://schemas.microsoft.com/office/drawing/2014/main" xmlns="" id="{DAF931DD-72AD-4A4C-A03D-4BD97A38F3E5}"/>
              </a:ext>
            </a:extLst>
          </p:cNvPr>
          <p:cNvSpPr txBox="1"/>
          <p:nvPr/>
        </p:nvSpPr>
        <p:spPr bwMode="auto">
          <a:xfrm rot="16200000">
            <a:off x="6004230" y="2841629"/>
            <a:ext cx="2370909" cy="368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lang="en-US" dirty="0">
                <a:solidFill>
                  <a:srgbClr val="000000"/>
                </a:solidFill>
                <a:latin typeface="Calibri" panose="020F0502020204030204" pitchFamily="34" charset="0"/>
              </a:rPr>
              <a:t>i</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DFS (%)</a:t>
            </a:r>
          </a:p>
        </p:txBody>
      </p:sp>
      <p:sp>
        <p:nvSpPr>
          <p:cNvPr id="140" name="TextBox 139">
            <a:extLst>
              <a:ext uri="{FF2B5EF4-FFF2-40B4-BE49-F238E27FC236}">
                <a16:creationId xmlns:a16="http://schemas.microsoft.com/office/drawing/2014/main" xmlns="" id="{B690FAAA-73A6-4715-A301-40A98BDE5B57}"/>
              </a:ext>
            </a:extLst>
          </p:cNvPr>
          <p:cNvSpPr txBox="1"/>
          <p:nvPr/>
        </p:nvSpPr>
        <p:spPr bwMode="auto">
          <a:xfrm>
            <a:off x="8430760" y="4656263"/>
            <a:ext cx="271686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Mo </a:t>
            </a:r>
            <a:r>
              <a:rPr lang="en-US" sz="1600" dirty="0">
                <a:solidFill>
                  <a:srgbClr val="000000"/>
                </a:solidFill>
                <a:latin typeface="Calibri" panose="020F0502020204030204" pitchFamily="34" charset="0"/>
              </a:rPr>
              <a:t>F</a:t>
            </a: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rom Randomization</a:t>
            </a:r>
          </a:p>
        </p:txBody>
      </p:sp>
      <p:sp>
        <p:nvSpPr>
          <p:cNvPr id="141" name="TextBox 140">
            <a:extLst>
              <a:ext uri="{FF2B5EF4-FFF2-40B4-BE49-F238E27FC236}">
                <a16:creationId xmlns:a16="http://schemas.microsoft.com/office/drawing/2014/main" xmlns="" id="{58A85E3C-7263-4C55-A585-FF577D228BFF}"/>
              </a:ext>
            </a:extLst>
          </p:cNvPr>
          <p:cNvSpPr txBox="1"/>
          <p:nvPr/>
        </p:nvSpPr>
        <p:spPr bwMode="auto">
          <a:xfrm>
            <a:off x="7294701" y="1749073"/>
            <a:ext cx="42997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100</a:t>
            </a:r>
          </a:p>
        </p:txBody>
      </p:sp>
      <p:sp>
        <p:nvSpPr>
          <p:cNvPr id="142" name="TextBox 141">
            <a:extLst>
              <a:ext uri="{FF2B5EF4-FFF2-40B4-BE49-F238E27FC236}">
                <a16:creationId xmlns:a16="http://schemas.microsoft.com/office/drawing/2014/main" xmlns="" id="{9237FD61-96E3-4568-A843-EDFD7C1C2CCC}"/>
              </a:ext>
            </a:extLst>
          </p:cNvPr>
          <p:cNvSpPr txBox="1"/>
          <p:nvPr/>
        </p:nvSpPr>
        <p:spPr bwMode="auto">
          <a:xfrm>
            <a:off x="7361806" y="2018161"/>
            <a:ext cx="42997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90</a:t>
            </a:r>
          </a:p>
        </p:txBody>
      </p:sp>
      <p:sp>
        <p:nvSpPr>
          <p:cNvPr id="143" name="TextBox 142">
            <a:extLst>
              <a:ext uri="{FF2B5EF4-FFF2-40B4-BE49-F238E27FC236}">
                <a16:creationId xmlns:a16="http://schemas.microsoft.com/office/drawing/2014/main" xmlns="" id="{A406A8C9-6440-4F3F-8B4C-ABC14BC9D7BE}"/>
              </a:ext>
            </a:extLst>
          </p:cNvPr>
          <p:cNvSpPr txBox="1"/>
          <p:nvPr/>
        </p:nvSpPr>
        <p:spPr bwMode="auto">
          <a:xfrm>
            <a:off x="7361806" y="2277448"/>
            <a:ext cx="42997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80</a:t>
            </a:r>
          </a:p>
        </p:txBody>
      </p:sp>
      <p:sp>
        <p:nvSpPr>
          <p:cNvPr id="144" name="TextBox 143">
            <a:extLst>
              <a:ext uri="{FF2B5EF4-FFF2-40B4-BE49-F238E27FC236}">
                <a16:creationId xmlns:a16="http://schemas.microsoft.com/office/drawing/2014/main" xmlns="" id="{605EC275-C696-4E44-BE7A-FD2811E88BFC}"/>
              </a:ext>
            </a:extLst>
          </p:cNvPr>
          <p:cNvSpPr txBox="1"/>
          <p:nvPr/>
        </p:nvSpPr>
        <p:spPr bwMode="auto">
          <a:xfrm>
            <a:off x="7361806" y="2810641"/>
            <a:ext cx="42997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60</a:t>
            </a:r>
          </a:p>
        </p:txBody>
      </p:sp>
      <p:sp>
        <p:nvSpPr>
          <p:cNvPr id="145" name="TextBox 144">
            <a:extLst>
              <a:ext uri="{FF2B5EF4-FFF2-40B4-BE49-F238E27FC236}">
                <a16:creationId xmlns:a16="http://schemas.microsoft.com/office/drawing/2014/main" xmlns="" id="{CF70293F-F99D-416B-9C68-3078490DDCF4}"/>
              </a:ext>
            </a:extLst>
          </p:cNvPr>
          <p:cNvSpPr txBox="1"/>
          <p:nvPr/>
        </p:nvSpPr>
        <p:spPr bwMode="auto">
          <a:xfrm>
            <a:off x="7361806" y="2536570"/>
            <a:ext cx="42997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70</a:t>
            </a:r>
          </a:p>
        </p:txBody>
      </p:sp>
      <p:sp>
        <p:nvSpPr>
          <p:cNvPr id="146" name="TextBox 145">
            <a:extLst>
              <a:ext uri="{FF2B5EF4-FFF2-40B4-BE49-F238E27FC236}">
                <a16:creationId xmlns:a16="http://schemas.microsoft.com/office/drawing/2014/main" xmlns="" id="{88A89012-CF8A-4A3D-BB4C-673DFAF6FF80}"/>
              </a:ext>
            </a:extLst>
          </p:cNvPr>
          <p:cNvSpPr txBox="1"/>
          <p:nvPr/>
        </p:nvSpPr>
        <p:spPr bwMode="auto">
          <a:xfrm>
            <a:off x="7361806" y="3064779"/>
            <a:ext cx="42997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50</a:t>
            </a:r>
          </a:p>
        </p:txBody>
      </p:sp>
      <p:sp>
        <p:nvSpPr>
          <p:cNvPr id="147" name="TextBox 146">
            <a:extLst>
              <a:ext uri="{FF2B5EF4-FFF2-40B4-BE49-F238E27FC236}">
                <a16:creationId xmlns:a16="http://schemas.microsoft.com/office/drawing/2014/main" xmlns="" id="{4C9C9D9F-D476-4747-B796-687A2DF12453}"/>
              </a:ext>
            </a:extLst>
          </p:cNvPr>
          <p:cNvSpPr txBox="1"/>
          <p:nvPr/>
        </p:nvSpPr>
        <p:spPr bwMode="auto">
          <a:xfrm>
            <a:off x="7361806" y="3326230"/>
            <a:ext cx="42997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40</a:t>
            </a:r>
          </a:p>
        </p:txBody>
      </p:sp>
      <p:sp>
        <p:nvSpPr>
          <p:cNvPr id="148" name="TextBox 147">
            <a:extLst>
              <a:ext uri="{FF2B5EF4-FFF2-40B4-BE49-F238E27FC236}">
                <a16:creationId xmlns:a16="http://schemas.microsoft.com/office/drawing/2014/main" xmlns="" id="{65FD8676-DC81-4741-87B6-F95B3AF5136E}"/>
              </a:ext>
            </a:extLst>
          </p:cNvPr>
          <p:cNvSpPr txBox="1"/>
          <p:nvPr/>
        </p:nvSpPr>
        <p:spPr bwMode="auto">
          <a:xfrm>
            <a:off x="7361806" y="3587841"/>
            <a:ext cx="42997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30</a:t>
            </a:r>
          </a:p>
        </p:txBody>
      </p:sp>
      <p:sp>
        <p:nvSpPr>
          <p:cNvPr id="149" name="TextBox 148">
            <a:extLst>
              <a:ext uri="{FF2B5EF4-FFF2-40B4-BE49-F238E27FC236}">
                <a16:creationId xmlns:a16="http://schemas.microsoft.com/office/drawing/2014/main" xmlns="" id="{B04B1DFE-C5B2-442A-B284-6F1E5CA8DD06}"/>
              </a:ext>
            </a:extLst>
          </p:cNvPr>
          <p:cNvSpPr txBox="1"/>
          <p:nvPr/>
        </p:nvSpPr>
        <p:spPr bwMode="auto">
          <a:xfrm>
            <a:off x="7361806" y="3851941"/>
            <a:ext cx="42997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20</a:t>
            </a:r>
          </a:p>
        </p:txBody>
      </p:sp>
      <p:sp>
        <p:nvSpPr>
          <p:cNvPr id="150" name="TextBox 149">
            <a:extLst>
              <a:ext uri="{FF2B5EF4-FFF2-40B4-BE49-F238E27FC236}">
                <a16:creationId xmlns:a16="http://schemas.microsoft.com/office/drawing/2014/main" xmlns="" id="{034098A1-15CD-431E-97EB-9D8081DDD0B5}"/>
              </a:ext>
            </a:extLst>
          </p:cNvPr>
          <p:cNvSpPr txBox="1"/>
          <p:nvPr/>
        </p:nvSpPr>
        <p:spPr bwMode="auto">
          <a:xfrm>
            <a:off x="7361806" y="4108573"/>
            <a:ext cx="42997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a:t>
            </a:r>
          </a:p>
        </p:txBody>
      </p:sp>
      <p:sp>
        <p:nvSpPr>
          <p:cNvPr id="151" name="TextBox 150">
            <a:extLst>
              <a:ext uri="{FF2B5EF4-FFF2-40B4-BE49-F238E27FC236}">
                <a16:creationId xmlns:a16="http://schemas.microsoft.com/office/drawing/2014/main" xmlns="" id="{244E5D84-8982-4158-B604-9F09D5DF4B51}"/>
              </a:ext>
            </a:extLst>
          </p:cNvPr>
          <p:cNvSpPr txBox="1"/>
          <p:nvPr/>
        </p:nvSpPr>
        <p:spPr bwMode="auto">
          <a:xfrm>
            <a:off x="7438853" y="4365369"/>
            <a:ext cx="42997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152" name="TextBox 151">
            <a:extLst>
              <a:ext uri="{FF2B5EF4-FFF2-40B4-BE49-F238E27FC236}">
                <a16:creationId xmlns:a16="http://schemas.microsoft.com/office/drawing/2014/main" xmlns="" id="{E368FCBC-DD15-4FE6-A194-29D8811DE75A}"/>
              </a:ext>
            </a:extLst>
          </p:cNvPr>
          <p:cNvSpPr txBox="1"/>
          <p:nvPr/>
        </p:nvSpPr>
        <p:spPr bwMode="auto">
          <a:xfrm>
            <a:off x="7590462" y="4534794"/>
            <a:ext cx="2709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153" name="TextBox 152">
            <a:extLst>
              <a:ext uri="{FF2B5EF4-FFF2-40B4-BE49-F238E27FC236}">
                <a16:creationId xmlns:a16="http://schemas.microsoft.com/office/drawing/2014/main" xmlns="" id="{56BE2F42-1C07-49C1-884E-B3CFC73B44B3}"/>
              </a:ext>
            </a:extLst>
          </p:cNvPr>
          <p:cNvSpPr txBox="1"/>
          <p:nvPr/>
        </p:nvSpPr>
        <p:spPr bwMode="auto">
          <a:xfrm>
            <a:off x="8211808" y="4529811"/>
            <a:ext cx="2709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a:t>
            </a:r>
          </a:p>
        </p:txBody>
      </p:sp>
      <p:sp>
        <p:nvSpPr>
          <p:cNvPr id="154" name="TextBox 153">
            <a:extLst>
              <a:ext uri="{FF2B5EF4-FFF2-40B4-BE49-F238E27FC236}">
                <a16:creationId xmlns:a16="http://schemas.microsoft.com/office/drawing/2014/main" xmlns="" id="{E8FE7DC8-079B-44B4-B050-A5B0753225E7}"/>
              </a:ext>
            </a:extLst>
          </p:cNvPr>
          <p:cNvSpPr txBox="1"/>
          <p:nvPr/>
        </p:nvSpPr>
        <p:spPr bwMode="auto">
          <a:xfrm>
            <a:off x="8783364" y="4529811"/>
            <a:ext cx="4051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12</a:t>
            </a:r>
          </a:p>
        </p:txBody>
      </p:sp>
      <p:sp>
        <p:nvSpPr>
          <p:cNvPr id="155" name="TextBox 154">
            <a:extLst>
              <a:ext uri="{FF2B5EF4-FFF2-40B4-BE49-F238E27FC236}">
                <a16:creationId xmlns:a16="http://schemas.microsoft.com/office/drawing/2014/main" xmlns="" id="{E2D0F29F-8F38-45A5-81FA-C6BF071CEB58}"/>
              </a:ext>
            </a:extLst>
          </p:cNvPr>
          <p:cNvSpPr txBox="1"/>
          <p:nvPr/>
        </p:nvSpPr>
        <p:spPr bwMode="auto">
          <a:xfrm>
            <a:off x="9392285" y="4529811"/>
            <a:ext cx="4051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18</a:t>
            </a:r>
          </a:p>
        </p:txBody>
      </p:sp>
      <p:sp>
        <p:nvSpPr>
          <p:cNvPr id="156" name="TextBox 155">
            <a:extLst>
              <a:ext uri="{FF2B5EF4-FFF2-40B4-BE49-F238E27FC236}">
                <a16:creationId xmlns:a16="http://schemas.microsoft.com/office/drawing/2014/main" xmlns="" id="{27D4FF39-09B6-4A87-8489-67D578C09535}"/>
              </a:ext>
            </a:extLst>
          </p:cNvPr>
          <p:cNvSpPr txBox="1"/>
          <p:nvPr/>
        </p:nvSpPr>
        <p:spPr bwMode="auto">
          <a:xfrm>
            <a:off x="10013632" y="4529811"/>
            <a:ext cx="4051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24</a:t>
            </a:r>
          </a:p>
        </p:txBody>
      </p:sp>
      <p:sp>
        <p:nvSpPr>
          <p:cNvPr id="157" name="TextBox 156">
            <a:extLst>
              <a:ext uri="{FF2B5EF4-FFF2-40B4-BE49-F238E27FC236}">
                <a16:creationId xmlns:a16="http://schemas.microsoft.com/office/drawing/2014/main" xmlns="" id="{B480867F-D586-4FB1-AE19-E1CA79C30E46}"/>
              </a:ext>
            </a:extLst>
          </p:cNvPr>
          <p:cNvSpPr txBox="1"/>
          <p:nvPr/>
        </p:nvSpPr>
        <p:spPr bwMode="auto">
          <a:xfrm>
            <a:off x="10634980" y="4529811"/>
            <a:ext cx="4051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30</a:t>
            </a:r>
          </a:p>
        </p:txBody>
      </p:sp>
      <p:sp>
        <p:nvSpPr>
          <p:cNvPr id="158" name="TextBox 157">
            <a:extLst>
              <a:ext uri="{FF2B5EF4-FFF2-40B4-BE49-F238E27FC236}">
                <a16:creationId xmlns:a16="http://schemas.microsoft.com/office/drawing/2014/main" xmlns="" id="{A9754394-0E96-4844-8878-8F66B064BA29}"/>
              </a:ext>
            </a:extLst>
          </p:cNvPr>
          <p:cNvSpPr txBox="1"/>
          <p:nvPr/>
        </p:nvSpPr>
        <p:spPr bwMode="auto">
          <a:xfrm>
            <a:off x="11251430" y="4529811"/>
            <a:ext cx="4051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36</a:t>
            </a:r>
          </a:p>
        </p:txBody>
      </p:sp>
      <p:cxnSp>
        <p:nvCxnSpPr>
          <p:cNvPr id="161" name="Straight Connector 160">
            <a:extLst>
              <a:ext uri="{FF2B5EF4-FFF2-40B4-BE49-F238E27FC236}">
                <a16:creationId xmlns:a16="http://schemas.microsoft.com/office/drawing/2014/main" xmlns="" id="{80C52BCA-21D9-424E-8524-A59A35BF9703}"/>
              </a:ext>
            </a:extLst>
          </p:cNvPr>
          <p:cNvCxnSpPr>
            <a:cxnSpLocks/>
          </p:cNvCxnSpPr>
          <p:nvPr/>
        </p:nvCxnSpPr>
        <p:spPr bwMode="auto">
          <a:xfrm>
            <a:off x="7776148" y="4046278"/>
            <a:ext cx="294067" cy="0"/>
          </a:xfrm>
          <a:prstGeom prst="line">
            <a:avLst/>
          </a:prstGeom>
          <a:noFill/>
          <a:ln w="28575" cap="flat" cmpd="sng" algn="ctr">
            <a:solidFill>
              <a:schemeClr val="accent3"/>
            </a:solidFill>
            <a:prstDash val="solid"/>
            <a:round/>
            <a:headEnd type="none" w="med" len="med"/>
            <a:tailEnd type="none" w="med" len="med"/>
          </a:ln>
          <a:effectLst/>
        </p:spPr>
      </p:cxnSp>
      <p:cxnSp>
        <p:nvCxnSpPr>
          <p:cNvPr id="163" name="Straight Connector 162">
            <a:extLst>
              <a:ext uri="{FF2B5EF4-FFF2-40B4-BE49-F238E27FC236}">
                <a16:creationId xmlns:a16="http://schemas.microsoft.com/office/drawing/2014/main" xmlns="" id="{F7E58DD9-DECB-42EF-AC5F-0D3431638C07}"/>
              </a:ext>
            </a:extLst>
          </p:cNvPr>
          <p:cNvCxnSpPr>
            <a:cxnSpLocks/>
          </p:cNvCxnSpPr>
          <p:nvPr/>
        </p:nvCxnSpPr>
        <p:spPr bwMode="auto">
          <a:xfrm>
            <a:off x="7776148" y="3866222"/>
            <a:ext cx="294067" cy="0"/>
          </a:xfrm>
          <a:prstGeom prst="line">
            <a:avLst/>
          </a:prstGeom>
          <a:noFill/>
          <a:ln w="28575" cap="flat" cmpd="sng" algn="ctr">
            <a:solidFill>
              <a:schemeClr val="accent1"/>
            </a:solidFill>
            <a:prstDash val="solid"/>
            <a:round/>
            <a:headEnd type="none" w="med" len="med"/>
            <a:tailEnd type="none" w="med" len="med"/>
          </a:ln>
          <a:effectLst/>
        </p:spPr>
      </p:cxnSp>
      <p:sp>
        <p:nvSpPr>
          <p:cNvPr id="164" name="Freeform: Shape 163">
            <a:extLst>
              <a:ext uri="{FF2B5EF4-FFF2-40B4-BE49-F238E27FC236}">
                <a16:creationId xmlns:a16="http://schemas.microsoft.com/office/drawing/2014/main" xmlns="" id="{C8AD75F2-7635-4478-916A-1B0903BA40DD}"/>
              </a:ext>
            </a:extLst>
          </p:cNvPr>
          <p:cNvSpPr/>
          <p:nvPr/>
        </p:nvSpPr>
        <p:spPr bwMode="auto">
          <a:xfrm>
            <a:off x="7733886" y="1892353"/>
            <a:ext cx="3694335" cy="314215"/>
          </a:xfrm>
          <a:custGeom>
            <a:avLst/>
            <a:gdLst>
              <a:gd name="connsiteX0" fmla="*/ 0 w 3703497"/>
              <a:gd name="connsiteY0" fmla="*/ 0 h 314215"/>
              <a:gd name="connsiteX1" fmla="*/ 190647 w 3703497"/>
              <a:gd name="connsiteY1" fmla="*/ 0 h 314215"/>
              <a:gd name="connsiteX2" fmla="*/ 190647 w 3703497"/>
              <a:gd name="connsiteY2" fmla="*/ 15887 h 314215"/>
              <a:gd name="connsiteX3" fmla="*/ 315980 w 3703497"/>
              <a:gd name="connsiteY3" fmla="*/ 15887 h 314215"/>
              <a:gd name="connsiteX4" fmla="*/ 308919 w 3703497"/>
              <a:gd name="connsiteY4" fmla="*/ 22948 h 314215"/>
              <a:gd name="connsiteX5" fmla="*/ 473087 w 3703497"/>
              <a:gd name="connsiteY5" fmla="*/ 22948 h 314215"/>
              <a:gd name="connsiteX6" fmla="*/ 473087 w 3703497"/>
              <a:gd name="connsiteY6" fmla="*/ 37070 h 314215"/>
              <a:gd name="connsiteX7" fmla="*/ 751997 w 3703497"/>
              <a:gd name="connsiteY7" fmla="*/ 37070 h 314215"/>
              <a:gd name="connsiteX8" fmla="*/ 755528 w 3703497"/>
              <a:gd name="connsiteY8" fmla="*/ 40601 h 314215"/>
              <a:gd name="connsiteX9" fmla="*/ 932053 w 3703497"/>
              <a:gd name="connsiteY9" fmla="*/ 40601 h 314215"/>
              <a:gd name="connsiteX10" fmla="*/ 930287 w 3703497"/>
              <a:gd name="connsiteY10" fmla="*/ 42367 h 314215"/>
              <a:gd name="connsiteX11" fmla="*/ 930287 w 3703497"/>
              <a:gd name="connsiteY11" fmla="*/ 60019 h 314215"/>
              <a:gd name="connsiteX12" fmla="*/ 1332765 w 3703497"/>
              <a:gd name="connsiteY12" fmla="*/ 60019 h 314215"/>
              <a:gd name="connsiteX13" fmla="*/ 1332765 w 3703497"/>
              <a:gd name="connsiteY13" fmla="*/ 77671 h 314215"/>
              <a:gd name="connsiteX14" fmla="*/ 1477515 w 3703497"/>
              <a:gd name="connsiteY14" fmla="*/ 77671 h 314215"/>
              <a:gd name="connsiteX15" fmla="*/ 1477515 w 3703497"/>
              <a:gd name="connsiteY15" fmla="*/ 91793 h 314215"/>
              <a:gd name="connsiteX16" fmla="*/ 1601083 w 3703497"/>
              <a:gd name="connsiteY16" fmla="*/ 91793 h 314215"/>
              <a:gd name="connsiteX17" fmla="*/ 1601083 w 3703497"/>
              <a:gd name="connsiteY17" fmla="*/ 109446 h 314215"/>
              <a:gd name="connsiteX18" fmla="*/ 1920593 w 3703497"/>
              <a:gd name="connsiteY18" fmla="*/ 109446 h 314215"/>
              <a:gd name="connsiteX19" fmla="*/ 1920593 w 3703497"/>
              <a:gd name="connsiteY19" fmla="*/ 121802 h 314215"/>
              <a:gd name="connsiteX20" fmla="*/ 2008856 w 3703497"/>
              <a:gd name="connsiteY20" fmla="*/ 121802 h 314215"/>
              <a:gd name="connsiteX21" fmla="*/ 2008856 w 3703497"/>
              <a:gd name="connsiteY21" fmla="*/ 134159 h 314215"/>
              <a:gd name="connsiteX22" fmla="*/ 2104179 w 3703497"/>
              <a:gd name="connsiteY22" fmla="*/ 134159 h 314215"/>
              <a:gd name="connsiteX23" fmla="*/ 2104179 w 3703497"/>
              <a:gd name="connsiteY23" fmla="*/ 144751 h 314215"/>
              <a:gd name="connsiteX24" fmla="*/ 2308949 w 3703497"/>
              <a:gd name="connsiteY24" fmla="*/ 144751 h 314215"/>
              <a:gd name="connsiteX25" fmla="*/ 2308949 w 3703497"/>
              <a:gd name="connsiteY25" fmla="*/ 160638 h 314215"/>
              <a:gd name="connsiteX26" fmla="*/ 2519013 w 3703497"/>
              <a:gd name="connsiteY26" fmla="*/ 160638 h 314215"/>
              <a:gd name="connsiteX27" fmla="*/ 2522544 w 3703497"/>
              <a:gd name="connsiteY27" fmla="*/ 164169 h 314215"/>
              <a:gd name="connsiteX28" fmla="*/ 2635520 w 3703497"/>
              <a:gd name="connsiteY28" fmla="*/ 164169 h 314215"/>
              <a:gd name="connsiteX29" fmla="*/ 2635520 w 3703497"/>
              <a:gd name="connsiteY29" fmla="*/ 176525 h 314215"/>
              <a:gd name="connsiteX30" fmla="*/ 2808515 w 3703497"/>
              <a:gd name="connsiteY30" fmla="*/ 176525 h 314215"/>
              <a:gd name="connsiteX31" fmla="*/ 2808515 w 3703497"/>
              <a:gd name="connsiteY31" fmla="*/ 204769 h 314215"/>
              <a:gd name="connsiteX32" fmla="*/ 3163330 w 3703497"/>
              <a:gd name="connsiteY32" fmla="*/ 204769 h 314215"/>
              <a:gd name="connsiteX33" fmla="*/ 3156269 w 3703497"/>
              <a:gd name="connsiteY33" fmla="*/ 211830 h 314215"/>
              <a:gd name="connsiteX34" fmla="*/ 3248062 w 3703497"/>
              <a:gd name="connsiteY34" fmla="*/ 211830 h 314215"/>
              <a:gd name="connsiteX35" fmla="*/ 3248062 w 3703497"/>
              <a:gd name="connsiteY35" fmla="*/ 233013 h 314215"/>
              <a:gd name="connsiteX36" fmla="*/ 3276306 w 3703497"/>
              <a:gd name="connsiteY36" fmla="*/ 233013 h 314215"/>
              <a:gd name="connsiteX37" fmla="*/ 3276306 w 3703497"/>
              <a:gd name="connsiteY37" fmla="*/ 248900 h 314215"/>
              <a:gd name="connsiteX38" fmla="*/ 3403404 w 3703497"/>
              <a:gd name="connsiteY38" fmla="*/ 248900 h 314215"/>
              <a:gd name="connsiteX39" fmla="*/ 3403404 w 3703497"/>
              <a:gd name="connsiteY39" fmla="*/ 264788 h 314215"/>
              <a:gd name="connsiteX40" fmla="*/ 3431648 w 3703497"/>
              <a:gd name="connsiteY40" fmla="*/ 264788 h 314215"/>
              <a:gd name="connsiteX41" fmla="*/ 3431648 w 3703497"/>
              <a:gd name="connsiteY41" fmla="*/ 285971 h 314215"/>
              <a:gd name="connsiteX42" fmla="*/ 3664661 w 3703497"/>
              <a:gd name="connsiteY42" fmla="*/ 285971 h 314215"/>
              <a:gd name="connsiteX43" fmla="*/ 3664661 w 3703497"/>
              <a:gd name="connsiteY43" fmla="*/ 314215 h 314215"/>
              <a:gd name="connsiteX44" fmla="*/ 3703497 w 3703497"/>
              <a:gd name="connsiteY44" fmla="*/ 314215 h 314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703497" h="314215">
                <a:moveTo>
                  <a:pt x="0" y="0"/>
                </a:moveTo>
                <a:lnTo>
                  <a:pt x="190647" y="0"/>
                </a:lnTo>
                <a:lnTo>
                  <a:pt x="190647" y="15887"/>
                </a:lnTo>
                <a:lnTo>
                  <a:pt x="315980" y="15887"/>
                </a:lnTo>
                <a:lnTo>
                  <a:pt x="308919" y="22948"/>
                </a:lnTo>
                <a:lnTo>
                  <a:pt x="473087" y="22948"/>
                </a:lnTo>
                <a:lnTo>
                  <a:pt x="473087" y="37070"/>
                </a:lnTo>
                <a:lnTo>
                  <a:pt x="751997" y="37070"/>
                </a:lnTo>
                <a:lnTo>
                  <a:pt x="755528" y="40601"/>
                </a:lnTo>
                <a:lnTo>
                  <a:pt x="932053" y="40601"/>
                </a:lnTo>
                <a:lnTo>
                  <a:pt x="930287" y="42367"/>
                </a:lnTo>
                <a:lnTo>
                  <a:pt x="930287" y="60019"/>
                </a:lnTo>
                <a:lnTo>
                  <a:pt x="1332765" y="60019"/>
                </a:lnTo>
                <a:lnTo>
                  <a:pt x="1332765" y="77671"/>
                </a:lnTo>
                <a:lnTo>
                  <a:pt x="1477515" y="77671"/>
                </a:lnTo>
                <a:lnTo>
                  <a:pt x="1477515" y="91793"/>
                </a:lnTo>
                <a:lnTo>
                  <a:pt x="1601083" y="91793"/>
                </a:lnTo>
                <a:lnTo>
                  <a:pt x="1601083" y="109446"/>
                </a:lnTo>
                <a:lnTo>
                  <a:pt x="1920593" y="109446"/>
                </a:lnTo>
                <a:lnTo>
                  <a:pt x="1920593" y="121802"/>
                </a:lnTo>
                <a:lnTo>
                  <a:pt x="2008856" y="121802"/>
                </a:lnTo>
                <a:lnTo>
                  <a:pt x="2008856" y="134159"/>
                </a:lnTo>
                <a:lnTo>
                  <a:pt x="2104179" y="134159"/>
                </a:lnTo>
                <a:lnTo>
                  <a:pt x="2104179" y="144751"/>
                </a:lnTo>
                <a:lnTo>
                  <a:pt x="2308949" y="144751"/>
                </a:lnTo>
                <a:lnTo>
                  <a:pt x="2308949" y="160638"/>
                </a:lnTo>
                <a:lnTo>
                  <a:pt x="2519013" y="160638"/>
                </a:lnTo>
                <a:lnTo>
                  <a:pt x="2522544" y="164169"/>
                </a:lnTo>
                <a:lnTo>
                  <a:pt x="2635520" y="164169"/>
                </a:lnTo>
                <a:lnTo>
                  <a:pt x="2635520" y="176525"/>
                </a:lnTo>
                <a:lnTo>
                  <a:pt x="2808515" y="176525"/>
                </a:lnTo>
                <a:lnTo>
                  <a:pt x="2808515" y="204769"/>
                </a:lnTo>
                <a:lnTo>
                  <a:pt x="3163330" y="204769"/>
                </a:lnTo>
                <a:lnTo>
                  <a:pt x="3156269" y="211830"/>
                </a:lnTo>
                <a:lnTo>
                  <a:pt x="3248062" y="211830"/>
                </a:lnTo>
                <a:lnTo>
                  <a:pt x="3248062" y="233013"/>
                </a:lnTo>
                <a:lnTo>
                  <a:pt x="3276306" y="233013"/>
                </a:lnTo>
                <a:lnTo>
                  <a:pt x="3276306" y="248900"/>
                </a:lnTo>
                <a:lnTo>
                  <a:pt x="3403404" y="248900"/>
                </a:lnTo>
                <a:lnTo>
                  <a:pt x="3403404" y="264788"/>
                </a:lnTo>
                <a:lnTo>
                  <a:pt x="3431648" y="264788"/>
                </a:lnTo>
                <a:lnTo>
                  <a:pt x="3431648" y="285971"/>
                </a:lnTo>
                <a:lnTo>
                  <a:pt x="3664661" y="285971"/>
                </a:lnTo>
                <a:lnTo>
                  <a:pt x="3664661" y="314215"/>
                </a:lnTo>
                <a:lnTo>
                  <a:pt x="3703497" y="314215"/>
                </a:lnTo>
              </a:path>
            </a:pathLst>
          </a:custGeom>
          <a:noFill/>
          <a:ln w="28575">
            <a:solidFill>
              <a:schemeClr val="accent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59" name="Freeform: Shape 158">
            <a:extLst>
              <a:ext uri="{FF2B5EF4-FFF2-40B4-BE49-F238E27FC236}">
                <a16:creationId xmlns:a16="http://schemas.microsoft.com/office/drawing/2014/main" xmlns="" id="{C623E87B-546D-40BF-ACE6-0246136419AF}"/>
              </a:ext>
            </a:extLst>
          </p:cNvPr>
          <p:cNvSpPr/>
          <p:nvPr/>
        </p:nvSpPr>
        <p:spPr bwMode="auto">
          <a:xfrm>
            <a:off x="7726843" y="1895880"/>
            <a:ext cx="3713705" cy="300092"/>
          </a:xfrm>
          <a:custGeom>
            <a:avLst/>
            <a:gdLst>
              <a:gd name="connsiteX0" fmla="*/ 0 w 3722915"/>
              <a:gd name="connsiteY0" fmla="*/ 0 h 300092"/>
              <a:gd name="connsiteX1" fmla="*/ 213596 w 3722915"/>
              <a:gd name="connsiteY1" fmla="*/ 0 h 300092"/>
              <a:gd name="connsiteX2" fmla="*/ 203004 w 3722915"/>
              <a:gd name="connsiteY2" fmla="*/ 10592 h 300092"/>
              <a:gd name="connsiteX3" fmla="*/ 441313 w 3722915"/>
              <a:gd name="connsiteY3" fmla="*/ 10592 h 300092"/>
              <a:gd name="connsiteX4" fmla="*/ 441313 w 3722915"/>
              <a:gd name="connsiteY4" fmla="*/ 30009 h 300092"/>
              <a:gd name="connsiteX5" fmla="*/ 693744 w 3722915"/>
              <a:gd name="connsiteY5" fmla="*/ 30009 h 300092"/>
              <a:gd name="connsiteX6" fmla="*/ 693744 w 3722915"/>
              <a:gd name="connsiteY6" fmla="*/ 42366 h 300092"/>
              <a:gd name="connsiteX7" fmla="*/ 822607 w 3722915"/>
              <a:gd name="connsiteY7" fmla="*/ 42366 h 300092"/>
              <a:gd name="connsiteX8" fmla="*/ 822607 w 3722915"/>
              <a:gd name="connsiteY8" fmla="*/ 49427 h 300092"/>
              <a:gd name="connsiteX9" fmla="*/ 914400 w 3722915"/>
              <a:gd name="connsiteY9" fmla="*/ 49427 h 300092"/>
              <a:gd name="connsiteX10" fmla="*/ 914400 w 3722915"/>
              <a:gd name="connsiteY10" fmla="*/ 61783 h 300092"/>
              <a:gd name="connsiteX11" fmla="*/ 1048559 w 3722915"/>
              <a:gd name="connsiteY11" fmla="*/ 61783 h 300092"/>
              <a:gd name="connsiteX12" fmla="*/ 1048559 w 3722915"/>
              <a:gd name="connsiteY12" fmla="*/ 74140 h 300092"/>
              <a:gd name="connsiteX13" fmla="*/ 1226850 w 3722915"/>
              <a:gd name="connsiteY13" fmla="*/ 74140 h 300092"/>
              <a:gd name="connsiteX14" fmla="*/ 1226850 w 3722915"/>
              <a:gd name="connsiteY14" fmla="*/ 95323 h 300092"/>
              <a:gd name="connsiteX15" fmla="*/ 1412201 w 3722915"/>
              <a:gd name="connsiteY15" fmla="*/ 95323 h 300092"/>
              <a:gd name="connsiteX16" fmla="*/ 1412201 w 3722915"/>
              <a:gd name="connsiteY16" fmla="*/ 102384 h 300092"/>
              <a:gd name="connsiteX17" fmla="*/ 1604613 w 3722915"/>
              <a:gd name="connsiteY17" fmla="*/ 102384 h 300092"/>
              <a:gd name="connsiteX18" fmla="*/ 1604613 w 3722915"/>
              <a:gd name="connsiteY18" fmla="*/ 118271 h 300092"/>
              <a:gd name="connsiteX19" fmla="*/ 1938246 w 3722915"/>
              <a:gd name="connsiteY19" fmla="*/ 118271 h 300092"/>
              <a:gd name="connsiteX20" fmla="*/ 1938246 w 3722915"/>
              <a:gd name="connsiteY20" fmla="*/ 128863 h 300092"/>
              <a:gd name="connsiteX21" fmla="*/ 2075935 w 3722915"/>
              <a:gd name="connsiteY21" fmla="*/ 128863 h 300092"/>
              <a:gd name="connsiteX22" fmla="*/ 2075935 w 3722915"/>
              <a:gd name="connsiteY22" fmla="*/ 148281 h 300092"/>
              <a:gd name="connsiteX23" fmla="*/ 2153606 w 3722915"/>
              <a:gd name="connsiteY23" fmla="*/ 148281 h 300092"/>
              <a:gd name="connsiteX24" fmla="*/ 2158901 w 3722915"/>
              <a:gd name="connsiteY24" fmla="*/ 153576 h 300092"/>
              <a:gd name="connsiteX25" fmla="*/ 2234808 w 3722915"/>
              <a:gd name="connsiteY25" fmla="*/ 153576 h 300092"/>
              <a:gd name="connsiteX26" fmla="*/ 2234808 w 3722915"/>
              <a:gd name="connsiteY26" fmla="*/ 164168 h 300092"/>
              <a:gd name="connsiteX27" fmla="*/ 2342488 w 3722915"/>
              <a:gd name="connsiteY27" fmla="*/ 164168 h 300092"/>
              <a:gd name="connsiteX28" fmla="*/ 2342488 w 3722915"/>
              <a:gd name="connsiteY28" fmla="*/ 172994 h 300092"/>
              <a:gd name="connsiteX29" fmla="*/ 2372498 w 3722915"/>
              <a:gd name="connsiteY29" fmla="*/ 172994 h 300092"/>
              <a:gd name="connsiteX30" fmla="*/ 2372498 w 3722915"/>
              <a:gd name="connsiteY30" fmla="*/ 183586 h 300092"/>
              <a:gd name="connsiteX31" fmla="*/ 2631989 w 3722915"/>
              <a:gd name="connsiteY31" fmla="*/ 183586 h 300092"/>
              <a:gd name="connsiteX32" fmla="*/ 2631989 w 3722915"/>
              <a:gd name="connsiteY32" fmla="*/ 183586 h 300092"/>
              <a:gd name="connsiteX33" fmla="*/ 2722017 w 3722915"/>
              <a:gd name="connsiteY33" fmla="*/ 183586 h 300092"/>
              <a:gd name="connsiteX34" fmla="*/ 2722017 w 3722915"/>
              <a:gd name="connsiteY34" fmla="*/ 208299 h 300092"/>
              <a:gd name="connsiteX35" fmla="*/ 2958561 w 3722915"/>
              <a:gd name="connsiteY35" fmla="*/ 208299 h 300092"/>
              <a:gd name="connsiteX36" fmla="*/ 2955030 w 3722915"/>
              <a:gd name="connsiteY36" fmla="*/ 211830 h 300092"/>
              <a:gd name="connsiteX37" fmla="*/ 3006223 w 3722915"/>
              <a:gd name="connsiteY37" fmla="*/ 211830 h 300092"/>
              <a:gd name="connsiteX38" fmla="*/ 3006223 w 3722915"/>
              <a:gd name="connsiteY38" fmla="*/ 218891 h 300092"/>
              <a:gd name="connsiteX39" fmla="*/ 3173921 w 3722915"/>
              <a:gd name="connsiteY39" fmla="*/ 218891 h 300092"/>
              <a:gd name="connsiteX40" fmla="*/ 3173921 w 3722915"/>
              <a:gd name="connsiteY40" fmla="*/ 234778 h 300092"/>
              <a:gd name="connsiteX41" fmla="*/ 3253358 w 3722915"/>
              <a:gd name="connsiteY41" fmla="*/ 234778 h 300092"/>
              <a:gd name="connsiteX42" fmla="*/ 3253358 w 3722915"/>
              <a:gd name="connsiteY42" fmla="*/ 247135 h 300092"/>
              <a:gd name="connsiteX43" fmla="*/ 3362803 w 3722915"/>
              <a:gd name="connsiteY43" fmla="*/ 247135 h 300092"/>
              <a:gd name="connsiteX44" fmla="*/ 3362803 w 3722915"/>
              <a:gd name="connsiteY44" fmla="*/ 261257 h 300092"/>
              <a:gd name="connsiteX45" fmla="*/ 3403404 w 3722915"/>
              <a:gd name="connsiteY45" fmla="*/ 261257 h 300092"/>
              <a:gd name="connsiteX46" fmla="*/ 3403404 w 3722915"/>
              <a:gd name="connsiteY46" fmla="*/ 285970 h 300092"/>
              <a:gd name="connsiteX47" fmla="*/ 3662896 w 3722915"/>
              <a:gd name="connsiteY47" fmla="*/ 285970 h 300092"/>
              <a:gd name="connsiteX48" fmla="*/ 3662896 w 3722915"/>
              <a:gd name="connsiteY48" fmla="*/ 300092 h 300092"/>
              <a:gd name="connsiteX49" fmla="*/ 3722915 w 3722915"/>
              <a:gd name="connsiteY49" fmla="*/ 300092 h 300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722915" h="300092">
                <a:moveTo>
                  <a:pt x="0" y="0"/>
                </a:moveTo>
                <a:lnTo>
                  <a:pt x="213596" y="0"/>
                </a:lnTo>
                <a:lnTo>
                  <a:pt x="203004" y="10592"/>
                </a:lnTo>
                <a:lnTo>
                  <a:pt x="441313" y="10592"/>
                </a:lnTo>
                <a:lnTo>
                  <a:pt x="441313" y="30009"/>
                </a:lnTo>
                <a:lnTo>
                  <a:pt x="693744" y="30009"/>
                </a:lnTo>
                <a:lnTo>
                  <a:pt x="693744" y="42366"/>
                </a:lnTo>
                <a:lnTo>
                  <a:pt x="822607" y="42366"/>
                </a:lnTo>
                <a:lnTo>
                  <a:pt x="822607" y="49427"/>
                </a:lnTo>
                <a:lnTo>
                  <a:pt x="914400" y="49427"/>
                </a:lnTo>
                <a:lnTo>
                  <a:pt x="914400" y="61783"/>
                </a:lnTo>
                <a:lnTo>
                  <a:pt x="1048559" y="61783"/>
                </a:lnTo>
                <a:lnTo>
                  <a:pt x="1048559" y="74140"/>
                </a:lnTo>
                <a:lnTo>
                  <a:pt x="1226850" y="74140"/>
                </a:lnTo>
                <a:lnTo>
                  <a:pt x="1226850" y="95323"/>
                </a:lnTo>
                <a:lnTo>
                  <a:pt x="1412201" y="95323"/>
                </a:lnTo>
                <a:lnTo>
                  <a:pt x="1412201" y="102384"/>
                </a:lnTo>
                <a:lnTo>
                  <a:pt x="1604613" y="102384"/>
                </a:lnTo>
                <a:lnTo>
                  <a:pt x="1604613" y="118271"/>
                </a:lnTo>
                <a:lnTo>
                  <a:pt x="1938246" y="118271"/>
                </a:lnTo>
                <a:lnTo>
                  <a:pt x="1938246" y="128863"/>
                </a:lnTo>
                <a:lnTo>
                  <a:pt x="2075935" y="128863"/>
                </a:lnTo>
                <a:lnTo>
                  <a:pt x="2075935" y="148281"/>
                </a:lnTo>
                <a:lnTo>
                  <a:pt x="2153606" y="148281"/>
                </a:lnTo>
                <a:lnTo>
                  <a:pt x="2158901" y="153576"/>
                </a:lnTo>
                <a:lnTo>
                  <a:pt x="2234808" y="153576"/>
                </a:lnTo>
                <a:lnTo>
                  <a:pt x="2234808" y="164168"/>
                </a:lnTo>
                <a:lnTo>
                  <a:pt x="2342488" y="164168"/>
                </a:lnTo>
                <a:lnTo>
                  <a:pt x="2342488" y="172994"/>
                </a:lnTo>
                <a:lnTo>
                  <a:pt x="2372498" y="172994"/>
                </a:lnTo>
                <a:lnTo>
                  <a:pt x="2372498" y="183586"/>
                </a:lnTo>
                <a:lnTo>
                  <a:pt x="2631989" y="183586"/>
                </a:lnTo>
                <a:lnTo>
                  <a:pt x="2631989" y="183586"/>
                </a:lnTo>
                <a:lnTo>
                  <a:pt x="2722017" y="183586"/>
                </a:lnTo>
                <a:lnTo>
                  <a:pt x="2722017" y="208299"/>
                </a:lnTo>
                <a:lnTo>
                  <a:pt x="2958561" y="208299"/>
                </a:lnTo>
                <a:lnTo>
                  <a:pt x="2955030" y="211830"/>
                </a:lnTo>
                <a:lnTo>
                  <a:pt x="3006223" y="211830"/>
                </a:lnTo>
                <a:lnTo>
                  <a:pt x="3006223" y="218891"/>
                </a:lnTo>
                <a:lnTo>
                  <a:pt x="3173921" y="218891"/>
                </a:lnTo>
                <a:lnTo>
                  <a:pt x="3173921" y="234778"/>
                </a:lnTo>
                <a:lnTo>
                  <a:pt x="3253358" y="234778"/>
                </a:lnTo>
                <a:lnTo>
                  <a:pt x="3253358" y="247135"/>
                </a:lnTo>
                <a:lnTo>
                  <a:pt x="3362803" y="247135"/>
                </a:lnTo>
                <a:lnTo>
                  <a:pt x="3362803" y="261257"/>
                </a:lnTo>
                <a:lnTo>
                  <a:pt x="3403404" y="261257"/>
                </a:lnTo>
                <a:lnTo>
                  <a:pt x="3403404" y="285970"/>
                </a:lnTo>
                <a:lnTo>
                  <a:pt x="3662896" y="285970"/>
                </a:lnTo>
                <a:lnTo>
                  <a:pt x="3662896" y="300092"/>
                </a:lnTo>
                <a:lnTo>
                  <a:pt x="3722915" y="300092"/>
                </a:lnTo>
              </a:path>
            </a:pathLst>
          </a:custGeom>
          <a:noFill/>
          <a:ln w="28575">
            <a:solidFill>
              <a:schemeClr val="accent3"/>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65" name="TextBox 164">
            <a:extLst>
              <a:ext uri="{FF2B5EF4-FFF2-40B4-BE49-F238E27FC236}">
                <a16:creationId xmlns:a16="http://schemas.microsoft.com/office/drawing/2014/main" xmlns="" id="{3DA3F66F-87F0-472B-B6F1-14BFC35F5A9C}"/>
              </a:ext>
            </a:extLst>
          </p:cNvPr>
          <p:cNvSpPr txBox="1"/>
          <p:nvPr/>
        </p:nvSpPr>
        <p:spPr bwMode="auto">
          <a:xfrm>
            <a:off x="8962876" y="3516741"/>
            <a:ext cx="7691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Event, n</a:t>
            </a:r>
          </a:p>
        </p:txBody>
      </p:sp>
      <p:sp>
        <p:nvSpPr>
          <p:cNvPr id="168" name="TextBox 167">
            <a:extLst>
              <a:ext uri="{FF2B5EF4-FFF2-40B4-BE49-F238E27FC236}">
                <a16:creationId xmlns:a16="http://schemas.microsoft.com/office/drawing/2014/main" xmlns="" id="{9BA345F4-28D5-4E65-BEE9-22C1F7D7D51C}"/>
              </a:ext>
            </a:extLst>
          </p:cNvPr>
          <p:cNvSpPr txBox="1"/>
          <p:nvPr/>
        </p:nvSpPr>
        <p:spPr bwMode="auto">
          <a:xfrm>
            <a:off x="8042036" y="3729863"/>
            <a:ext cx="16340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Palbociclib + ET   170</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ET                          181</a:t>
            </a:r>
          </a:p>
        </p:txBody>
      </p:sp>
      <p:sp>
        <p:nvSpPr>
          <p:cNvPr id="170" name="TextBox 169">
            <a:extLst>
              <a:ext uri="{FF2B5EF4-FFF2-40B4-BE49-F238E27FC236}">
                <a16:creationId xmlns:a16="http://schemas.microsoft.com/office/drawing/2014/main" xmlns="" id="{DF67E9E8-0E8A-47B9-9714-39A9D2002C13}"/>
              </a:ext>
            </a:extLst>
          </p:cNvPr>
          <p:cNvSpPr txBox="1"/>
          <p:nvPr/>
        </p:nvSpPr>
        <p:spPr bwMode="auto">
          <a:xfrm>
            <a:off x="6498583" y="4765424"/>
            <a:ext cx="150190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Patients at Risk, n</a:t>
            </a:r>
          </a:p>
        </p:txBody>
      </p:sp>
      <p:sp>
        <p:nvSpPr>
          <p:cNvPr id="172" name="TextBox 171">
            <a:extLst>
              <a:ext uri="{FF2B5EF4-FFF2-40B4-BE49-F238E27FC236}">
                <a16:creationId xmlns:a16="http://schemas.microsoft.com/office/drawing/2014/main" xmlns="" id="{EC94ADB0-1816-41C1-8373-50D4D6071CF6}"/>
              </a:ext>
            </a:extLst>
          </p:cNvPr>
          <p:cNvSpPr txBox="1"/>
          <p:nvPr/>
        </p:nvSpPr>
        <p:spPr bwMode="auto">
          <a:xfrm>
            <a:off x="6224849" y="4917909"/>
            <a:ext cx="14155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Palbociclib + ET</a:t>
            </a:r>
          </a:p>
          <a:p>
            <a:pPr marL="0" marR="0" lvl="0" indent="0" algn="r" defTabSz="914400" rtl="0" eaLnBrk="0" fontAlgn="base" latinLnBrk="0" hangingPunct="0">
              <a:lnSpc>
                <a:spcPct val="10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ET alone</a:t>
            </a:r>
          </a:p>
        </p:txBody>
      </p:sp>
      <p:sp>
        <p:nvSpPr>
          <p:cNvPr id="174" name="TextBox 173">
            <a:extLst>
              <a:ext uri="{FF2B5EF4-FFF2-40B4-BE49-F238E27FC236}">
                <a16:creationId xmlns:a16="http://schemas.microsoft.com/office/drawing/2014/main" xmlns="" id="{68CBADA9-F78C-4AA0-BE9E-9AFCFB87023D}"/>
              </a:ext>
            </a:extLst>
          </p:cNvPr>
          <p:cNvSpPr txBox="1"/>
          <p:nvPr/>
        </p:nvSpPr>
        <p:spPr bwMode="auto">
          <a:xfrm>
            <a:off x="7529250" y="4918075"/>
            <a:ext cx="42002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2883       2634          2563        1946         1257          583           163</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2877       2649          2535        1953         1295          574           172</a:t>
            </a:r>
          </a:p>
        </p:txBody>
      </p:sp>
      <p:sp>
        <p:nvSpPr>
          <p:cNvPr id="521" name="Text Box 15">
            <a:extLst>
              <a:ext uri="{FF2B5EF4-FFF2-40B4-BE49-F238E27FC236}">
                <a16:creationId xmlns:a16="http://schemas.microsoft.com/office/drawing/2014/main" xmlns="" id="{98C04E07-502A-4BF6-AE70-B7D89022F311}"/>
              </a:ext>
            </a:extLst>
          </p:cNvPr>
          <p:cNvSpPr txBox="1">
            <a:spLocks noChangeArrowheads="1"/>
          </p:cNvSpPr>
          <p:nvPr/>
        </p:nvSpPr>
        <p:spPr bwMode="auto">
          <a:xfrm>
            <a:off x="449499" y="6387644"/>
            <a:ext cx="7833933"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Johnston. JCO. 2020;38:3987. </a:t>
            </a: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Mayer. ESMO 2020. Abstr LBA12.</a:t>
            </a:r>
          </a:p>
        </p:txBody>
      </p:sp>
      <p:sp>
        <p:nvSpPr>
          <p:cNvPr id="2" name="Title 1">
            <a:extLst>
              <a:ext uri="{FF2B5EF4-FFF2-40B4-BE49-F238E27FC236}">
                <a16:creationId xmlns:a16="http://schemas.microsoft.com/office/drawing/2014/main" xmlns="" id="{74BA509F-046A-48A9-827D-3F640DE146C3}"/>
              </a:ext>
            </a:extLst>
          </p:cNvPr>
          <p:cNvSpPr>
            <a:spLocks noGrp="1"/>
          </p:cNvSpPr>
          <p:nvPr>
            <p:ph type="title"/>
          </p:nvPr>
        </p:nvSpPr>
        <p:spPr/>
        <p:txBody>
          <a:bodyPr/>
          <a:lstStyle/>
          <a:p>
            <a:r>
              <a:rPr lang="en-US" dirty="0"/>
              <a:t>Why Did MonarchE Succeed Where PALLAS Failed?</a:t>
            </a:r>
          </a:p>
        </p:txBody>
      </p:sp>
      <p:pic>
        <p:nvPicPr>
          <p:cNvPr id="5" name="Picture 4">
            <a:extLst>
              <a:ext uri="{FF2B5EF4-FFF2-40B4-BE49-F238E27FC236}">
                <a16:creationId xmlns:a16="http://schemas.microsoft.com/office/drawing/2014/main" xmlns="" id="{D1B9C2AD-F81A-433B-A1FB-D05F241226EA}"/>
              </a:ext>
            </a:extLst>
          </p:cNvPr>
          <p:cNvPicPr>
            <a:picLocks noChangeAspect="1"/>
          </p:cNvPicPr>
          <p:nvPr/>
        </p:nvPicPr>
        <p:blipFill>
          <a:blip r:embed="rId3"/>
          <a:stretch>
            <a:fillRect/>
          </a:stretch>
        </p:blipFill>
        <p:spPr>
          <a:xfrm>
            <a:off x="253556" y="1852656"/>
            <a:ext cx="6391754" cy="3555595"/>
          </a:xfrm>
          <a:prstGeom prst="rect">
            <a:avLst/>
          </a:prstGeom>
        </p:spPr>
      </p:pic>
    </p:spTree>
    <p:extLst>
      <p:ext uri="{BB962C8B-B14F-4D97-AF65-F5344CB8AC3E}">
        <p14:creationId xmlns:p14="http://schemas.microsoft.com/office/powerpoint/2010/main" val="34244089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xmlns="" id="{F65B5284-A016-40AE-8211-CECB2CF27933}"/>
              </a:ext>
            </a:extLst>
          </p:cNvPr>
          <p:cNvSpPr>
            <a:spLocks noGrp="1" noChangeArrowheads="1"/>
          </p:cNvSpPr>
          <p:nvPr>
            <p:ph type="title"/>
          </p:nvPr>
        </p:nvSpPr>
        <p:spPr/>
        <p:txBody>
          <a:bodyPr/>
          <a:lstStyle/>
          <a:p>
            <a:pPr eaLnBrk="1" hangingPunct="1"/>
            <a:r>
              <a:rPr lang="en-US" dirty="0"/>
              <a:t>Key AEs With CDK4/6 Inhibitors: </a:t>
            </a:r>
            <a:br>
              <a:rPr lang="en-US" dirty="0"/>
            </a:br>
            <a:r>
              <a:rPr lang="en-US" dirty="0"/>
              <a:t>Monitoring and Prevention</a:t>
            </a:r>
            <a:endParaRPr lang="en-US" altLang="en-US" dirty="0"/>
          </a:p>
        </p:txBody>
      </p:sp>
      <p:sp>
        <p:nvSpPr>
          <p:cNvPr id="28" name="Rectangle 27">
            <a:extLst>
              <a:ext uri="{FF2B5EF4-FFF2-40B4-BE49-F238E27FC236}">
                <a16:creationId xmlns:a16="http://schemas.microsoft.com/office/drawing/2014/main" xmlns="" id="{DEF7B649-8F40-42CD-8068-5900A0999C93}"/>
              </a:ext>
            </a:extLst>
          </p:cNvPr>
          <p:cNvSpPr/>
          <p:nvPr/>
        </p:nvSpPr>
        <p:spPr bwMode="auto">
          <a:xfrm>
            <a:off x="2308177" y="1507926"/>
            <a:ext cx="1813003" cy="586408"/>
          </a:xfrm>
          <a:prstGeom prst="rect">
            <a:avLst/>
          </a:prstGeom>
          <a:solidFill>
            <a:schemeClr val="accent3"/>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9" name="Rectangle 28">
            <a:extLst>
              <a:ext uri="{FF2B5EF4-FFF2-40B4-BE49-F238E27FC236}">
                <a16:creationId xmlns:a16="http://schemas.microsoft.com/office/drawing/2014/main" xmlns="" id="{1A35CF60-FD6C-4BA6-8AF1-371631A6F7DC}"/>
              </a:ext>
            </a:extLst>
          </p:cNvPr>
          <p:cNvSpPr/>
          <p:nvPr/>
        </p:nvSpPr>
        <p:spPr bwMode="auto">
          <a:xfrm>
            <a:off x="4211053" y="1507926"/>
            <a:ext cx="1813003" cy="586408"/>
          </a:xfrm>
          <a:prstGeom prst="rect">
            <a:avLst/>
          </a:prstGeom>
          <a:solidFill>
            <a:schemeClr val="accent4"/>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30" name="Rectangle 29">
            <a:extLst>
              <a:ext uri="{FF2B5EF4-FFF2-40B4-BE49-F238E27FC236}">
                <a16:creationId xmlns:a16="http://schemas.microsoft.com/office/drawing/2014/main" xmlns="" id="{CAC3364D-0C88-4A50-B955-62825C7B8613}"/>
              </a:ext>
            </a:extLst>
          </p:cNvPr>
          <p:cNvSpPr/>
          <p:nvPr/>
        </p:nvSpPr>
        <p:spPr bwMode="auto">
          <a:xfrm>
            <a:off x="6190857" y="1507926"/>
            <a:ext cx="1813003" cy="586408"/>
          </a:xfrm>
          <a:prstGeom prst="rect">
            <a:avLst/>
          </a:prstGeom>
          <a:solidFill>
            <a:schemeClr val="accent5"/>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31" name="Rectangle 30">
            <a:extLst>
              <a:ext uri="{FF2B5EF4-FFF2-40B4-BE49-F238E27FC236}">
                <a16:creationId xmlns:a16="http://schemas.microsoft.com/office/drawing/2014/main" xmlns="" id="{67192A93-AB9F-4510-89F9-FA24677D6B6B}"/>
              </a:ext>
            </a:extLst>
          </p:cNvPr>
          <p:cNvSpPr/>
          <p:nvPr/>
        </p:nvSpPr>
        <p:spPr bwMode="auto">
          <a:xfrm>
            <a:off x="8159671" y="1507926"/>
            <a:ext cx="1813003" cy="586408"/>
          </a:xfrm>
          <a:prstGeom prst="rect">
            <a:avLst/>
          </a:prstGeom>
          <a:solidFill>
            <a:schemeClr val="accent6"/>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32" name="Rectangle 31">
            <a:extLst>
              <a:ext uri="{FF2B5EF4-FFF2-40B4-BE49-F238E27FC236}">
                <a16:creationId xmlns:a16="http://schemas.microsoft.com/office/drawing/2014/main" xmlns="" id="{2F3B2AC4-C62F-4268-8337-21200BEC4540}"/>
              </a:ext>
            </a:extLst>
          </p:cNvPr>
          <p:cNvSpPr/>
          <p:nvPr/>
        </p:nvSpPr>
        <p:spPr bwMode="auto">
          <a:xfrm>
            <a:off x="10062546" y="1507926"/>
            <a:ext cx="1813003" cy="586408"/>
          </a:xfrm>
          <a:prstGeom prst="rect">
            <a:avLst/>
          </a:prstGeom>
          <a:solidFill>
            <a:schemeClr val="tx2">
              <a:lumMod val="75000"/>
            </a:schemeClr>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33" name="Rounded Rectangle 17">
            <a:extLst>
              <a:ext uri="{FF2B5EF4-FFF2-40B4-BE49-F238E27FC236}">
                <a16:creationId xmlns:a16="http://schemas.microsoft.com/office/drawing/2014/main" xmlns="" id="{976864CA-E961-4ACD-B379-D4FB5E8B03CA}"/>
              </a:ext>
            </a:extLst>
          </p:cNvPr>
          <p:cNvSpPr/>
          <p:nvPr/>
        </p:nvSpPr>
        <p:spPr>
          <a:xfrm>
            <a:off x="405274" y="3112851"/>
            <a:ext cx="1824276" cy="3063240"/>
          </a:xfrm>
          <a:prstGeom prst="roundRect">
            <a:avLst/>
          </a:prstGeom>
          <a:solidFill>
            <a:srgbClr val="015873">
              <a:alpha val="50196"/>
            </a:srgbClr>
          </a:solidFill>
          <a:ln w="28575">
            <a:noFill/>
          </a:ln>
          <a:effectLst/>
        </p:spPr>
        <p:style>
          <a:lnRef idx="1">
            <a:schemeClr val="accent1"/>
          </a:lnRef>
          <a:fillRef idx="3">
            <a:schemeClr val="accent1"/>
          </a:fillRef>
          <a:effectRef idx="2">
            <a:schemeClr val="accent1"/>
          </a:effectRef>
          <a:fontRef idx="minor">
            <a:schemeClr val="lt1"/>
          </a:fontRef>
        </p:style>
        <p:txBody>
          <a:bodyPr lIns="45720" rIns="45720" rtlCol="0" anchor="ctr" anchorCtr="1"/>
          <a:lstStyle/>
          <a:p>
            <a:pPr marL="0" marR="0" lvl="0" indent="0" algn="l" defTabSz="424443" rtl="0" eaLnBrk="0" fontAlgn="base" latinLnBrk="0" hangingPunct="0">
              <a:lnSpc>
                <a:spcPct val="90000"/>
              </a:lnSpc>
              <a:spcBef>
                <a:spcPts val="1000"/>
              </a:spcBef>
              <a:spcAft>
                <a:spcPts val="60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Antidiarrheal therapy</a:t>
            </a:r>
          </a:p>
          <a:p>
            <a:pPr marL="0" marR="0" lvl="0" indent="0" algn="l" defTabSz="424443" rtl="0" eaLnBrk="0" fontAlgn="base" latinLnBrk="0" hangingPunct="0">
              <a:lnSpc>
                <a:spcPct val="90000"/>
              </a:lnSpc>
              <a:spcBef>
                <a:spcPts val="1000"/>
              </a:spcBef>
              <a:spcAft>
                <a:spcPts val="60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Increase oral hydration</a:t>
            </a:r>
          </a:p>
          <a:p>
            <a:pPr marL="0" marR="0" lvl="0" indent="0" algn="l" defTabSz="424443" rtl="0" eaLnBrk="0" fontAlgn="base" latinLnBrk="0" hangingPunct="0">
              <a:lnSpc>
                <a:spcPct val="90000"/>
              </a:lnSpc>
              <a:spcBef>
                <a:spcPts val="1000"/>
              </a:spcBef>
              <a:spcAft>
                <a:spcPts val="60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Notify healthcare professional</a:t>
            </a:r>
          </a:p>
        </p:txBody>
      </p:sp>
      <p:sp>
        <p:nvSpPr>
          <p:cNvPr id="34" name="Rounded Rectangle 19">
            <a:extLst>
              <a:ext uri="{FF2B5EF4-FFF2-40B4-BE49-F238E27FC236}">
                <a16:creationId xmlns:a16="http://schemas.microsoft.com/office/drawing/2014/main" xmlns="" id="{E62851AE-25F3-494E-ADD0-FC32B69EF940}"/>
              </a:ext>
            </a:extLst>
          </p:cNvPr>
          <p:cNvSpPr/>
          <p:nvPr/>
        </p:nvSpPr>
        <p:spPr>
          <a:xfrm>
            <a:off x="2313693" y="3112851"/>
            <a:ext cx="1824276" cy="3063240"/>
          </a:xfrm>
          <a:prstGeom prst="roundRect">
            <a:avLst/>
          </a:prstGeom>
          <a:solidFill>
            <a:srgbClr val="E1471D">
              <a:alpha val="50196"/>
            </a:srgbClr>
          </a:solidFill>
          <a:ln w="28575">
            <a:noFill/>
          </a:ln>
          <a:effectLst/>
        </p:spPr>
        <p:style>
          <a:lnRef idx="1">
            <a:schemeClr val="accent1"/>
          </a:lnRef>
          <a:fillRef idx="3">
            <a:schemeClr val="accent1"/>
          </a:fillRef>
          <a:effectRef idx="2">
            <a:schemeClr val="accent1"/>
          </a:effectRef>
          <a:fontRef idx="minor">
            <a:schemeClr val="lt1"/>
          </a:fontRef>
        </p:style>
        <p:txBody>
          <a:bodyPr lIns="45720" rIns="45720" rtlCol="0" anchor="ctr" anchorCtr="1"/>
          <a:lstStyle/>
          <a:p>
            <a:pPr marL="0" marR="0" lvl="0" indent="0" algn="l" defTabSz="424443" rtl="0" eaLnBrk="0" fontAlgn="base" latinLnBrk="0" hangingPunct="0">
              <a:lnSpc>
                <a:spcPct val="90000"/>
              </a:lnSpc>
              <a:spcBef>
                <a:spcPts val="1000"/>
              </a:spcBef>
              <a:spcAft>
                <a:spcPts val="60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LFTs before starting tx, Q2W x 2 mo, then: </a:t>
            </a:r>
          </a:p>
          <a:p>
            <a:pPr marL="168275" marR="0" lvl="0" indent="-168275" algn="l" defTabSz="424443" rtl="0" eaLnBrk="0" fontAlgn="base" latinLnBrk="0" hangingPunct="0">
              <a:lnSpc>
                <a:spcPct val="90000"/>
              </a:lnSpc>
              <a:spcBef>
                <a:spcPts val="1000"/>
              </a:spcBef>
              <a:spcAft>
                <a:spcPts val="600"/>
              </a:spcAft>
              <a:buClrTx/>
              <a:buSzTx/>
              <a:buFont typeface="Wingdings" panose="05000000000000000000" pitchFamily="2" charset="2"/>
              <a:buChar char="§"/>
              <a:tabLst/>
              <a:defRPr/>
            </a:pPr>
            <a:r>
              <a:rPr kumimoji="0" lang="en-US" sz="1600" b="1"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Abemaciclib, </a:t>
            </a: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as indicated </a:t>
            </a:r>
          </a:p>
          <a:p>
            <a:pPr marL="168275" marR="0" lvl="0" indent="-168275" algn="l" defTabSz="424443" rtl="0" eaLnBrk="0" fontAlgn="base" latinLnBrk="0" hangingPunct="0">
              <a:lnSpc>
                <a:spcPct val="90000"/>
              </a:lnSpc>
              <a:spcBef>
                <a:spcPts val="1000"/>
              </a:spcBef>
              <a:spcAft>
                <a:spcPts val="600"/>
              </a:spcAft>
              <a:buClrTx/>
              <a:buSzTx/>
              <a:buFont typeface="Wingdings" panose="05000000000000000000" pitchFamily="2" charset="2"/>
              <a:buChar char="§"/>
              <a:tabLst/>
              <a:defRPr/>
            </a:pPr>
            <a:r>
              <a:rPr kumimoji="0" lang="en-US" sz="1600" b="1"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Ribociclib,</a:t>
            </a: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start of cycle x </a:t>
            </a:r>
            <a:b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4 cycles</a:t>
            </a:r>
          </a:p>
        </p:txBody>
      </p:sp>
      <p:sp>
        <p:nvSpPr>
          <p:cNvPr id="35" name="Rounded Rectangle 20">
            <a:extLst>
              <a:ext uri="{FF2B5EF4-FFF2-40B4-BE49-F238E27FC236}">
                <a16:creationId xmlns:a16="http://schemas.microsoft.com/office/drawing/2014/main" xmlns="" id="{76BAB046-3BDE-430F-9E2E-C11D82B6EC4C}"/>
              </a:ext>
            </a:extLst>
          </p:cNvPr>
          <p:cNvSpPr/>
          <p:nvPr/>
        </p:nvSpPr>
        <p:spPr>
          <a:xfrm>
            <a:off x="4222112" y="3112859"/>
            <a:ext cx="1824276" cy="3061819"/>
          </a:xfrm>
          <a:prstGeom prst="roundRect">
            <a:avLst/>
          </a:prstGeom>
          <a:solidFill>
            <a:srgbClr val="00823B">
              <a:alpha val="50196"/>
            </a:srgbClr>
          </a:solidFill>
          <a:ln w="28575">
            <a:noFill/>
          </a:ln>
          <a:effectLst/>
        </p:spPr>
        <p:style>
          <a:lnRef idx="1">
            <a:schemeClr val="accent1"/>
          </a:lnRef>
          <a:fillRef idx="3">
            <a:schemeClr val="accent1"/>
          </a:fillRef>
          <a:effectRef idx="2">
            <a:schemeClr val="accent1"/>
          </a:effectRef>
          <a:fontRef idx="minor">
            <a:schemeClr val="lt1"/>
          </a:fontRef>
        </p:style>
        <p:txBody>
          <a:bodyPr lIns="45720" rIns="45720" rtlCol="0" anchor="ctr" anchorCtr="1"/>
          <a:lstStyle/>
          <a:p>
            <a:pPr marL="0" marR="0" lvl="0" indent="0" algn="l" defTabSz="424443" rtl="0" eaLnBrk="0" fontAlgn="base" latinLnBrk="0" hangingPunct="0">
              <a:lnSpc>
                <a:spcPct val="90000"/>
              </a:lnSpc>
              <a:spcBef>
                <a:spcPts val="1000"/>
              </a:spcBef>
              <a:spcAft>
                <a:spcPts val="60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ECG before cycle 1, Day 14 of cycle 1, start of cycle 2, then as indicated</a:t>
            </a:r>
          </a:p>
          <a:p>
            <a:pPr marL="0" marR="0" lvl="0" indent="0" algn="l" defTabSz="424443" rtl="0" eaLnBrk="0" fontAlgn="base" latinLnBrk="0" hangingPunct="0">
              <a:lnSpc>
                <a:spcPct val="90000"/>
              </a:lnSpc>
              <a:spcBef>
                <a:spcPts val="1000"/>
              </a:spcBef>
              <a:spcAft>
                <a:spcPts val="180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Electrolytes at start of cycle x </a:t>
            </a:r>
            <a:b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6 cycles, then as indicated</a:t>
            </a:r>
          </a:p>
        </p:txBody>
      </p:sp>
      <p:sp>
        <p:nvSpPr>
          <p:cNvPr id="36" name="Rounded Rectangle 21">
            <a:extLst>
              <a:ext uri="{FF2B5EF4-FFF2-40B4-BE49-F238E27FC236}">
                <a16:creationId xmlns:a16="http://schemas.microsoft.com/office/drawing/2014/main" xmlns="" id="{75440891-F0AB-4606-9326-DEE4AE1CFB59}"/>
              </a:ext>
            </a:extLst>
          </p:cNvPr>
          <p:cNvSpPr/>
          <p:nvPr/>
        </p:nvSpPr>
        <p:spPr>
          <a:xfrm>
            <a:off x="6108579" y="3112854"/>
            <a:ext cx="2006703" cy="3059349"/>
          </a:xfrm>
          <a:prstGeom prst="roundRect">
            <a:avLst/>
          </a:prstGeom>
          <a:solidFill>
            <a:srgbClr val="FDB338">
              <a:alpha val="50196"/>
            </a:srgbClr>
          </a:solidFill>
          <a:ln w="28575">
            <a:noFill/>
          </a:ln>
          <a:effectLst/>
        </p:spPr>
        <p:style>
          <a:lnRef idx="1">
            <a:schemeClr val="accent1"/>
          </a:lnRef>
          <a:fillRef idx="3">
            <a:schemeClr val="accent1"/>
          </a:fillRef>
          <a:effectRef idx="2">
            <a:schemeClr val="accent1"/>
          </a:effectRef>
          <a:fontRef idx="minor">
            <a:schemeClr val="lt1"/>
          </a:fontRef>
        </p:style>
        <p:txBody>
          <a:bodyPr lIns="45720" rIns="45720" rtlCol="0" anchor="ctr" anchorCtr="1"/>
          <a:lstStyle/>
          <a:p>
            <a:pPr marL="0" marR="0" lvl="0" indent="0" algn="l" defTabSz="424443" rtl="0" eaLnBrk="0" fontAlgn="base" latinLnBrk="0" hangingPunct="0">
              <a:lnSpc>
                <a:spcPct val="80000"/>
              </a:lnSpc>
              <a:spcBef>
                <a:spcPts val="100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CBC before starting treatment, then: </a:t>
            </a:r>
          </a:p>
          <a:p>
            <a:pPr marL="228600" marR="0" lvl="0" indent="-228600" algn="l" defTabSz="424443" rtl="0" eaLnBrk="0" fontAlgn="base" latinLnBrk="0" hangingPunct="0">
              <a:lnSpc>
                <a:spcPct val="80000"/>
              </a:lnSpc>
              <a:spcBef>
                <a:spcPts val="1000"/>
              </a:spcBef>
              <a:spcAft>
                <a:spcPct val="0"/>
              </a:spcAft>
              <a:buClrTx/>
              <a:buSzTx/>
              <a:buFont typeface="Wingdings" panose="05000000000000000000" pitchFamily="2" charset="2"/>
              <a:buChar char="§"/>
              <a:tabLst/>
              <a:defRPr/>
            </a:pPr>
            <a:r>
              <a:rPr kumimoji="0" lang="en-US" sz="1600" b="1"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Abemaciclib, </a:t>
            </a: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Q2W x 2 mo, </a:t>
            </a:r>
            <a:b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QM x 2 mo, then as indicated</a:t>
            </a:r>
          </a:p>
          <a:p>
            <a:pPr marL="228600" marR="0" lvl="0" indent="-228600" algn="l" defTabSz="424443" rtl="0" eaLnBrk="0" fontAlgn="base" latinLnBrk="0" hangingPunct="0">
              <a:lnSpc>
                <a:spcPct val="80000"/>
              </a:lnSpc>
              <a:spcBef>
                <a:spcPts val="1000"/>
              </a:spcBef>
              <a:spcAft>
                <a:spcPct val="0"/>
              </a:spcAft>
              <a:buClrTx/>
              <a:buSzTx/>
              <a:buFont typeface="Wingdings" panose="05000000000000000000" pitchFamily="2" charset="2"/>
              <a:buChar char="§"/>
              <a:tabLst/>
              <a:defRPr/>
            </a:pPr>
            <a:r>
              <a:rPr kumimoji="0" lang="en-US" sz="1600" b="1"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Palbociclib, </a:t>
            </a: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D1 and D15 of C1-2, then as indicated</a:t>
            </a:r>
          </a:p>
          <a:p>
            <a:pPr marL="228600" marR="0" lvl="0" indent="-228600" algn="l" defTabSz="424443" rtl="0" eaLnBrk="0" fontAlgn="base" latinLnBrk="0" hangingPunct="0">
              <a:lnSpc>
                <a:spcPct val="80000"/>
              </a:lnSpc>
              <a:spcBef>
                <a:spcPts val="1000"/>
              </a:spcBef>
              <a:spcAft>
                <a:spcPct val="0"/>
              </a:spcAft>
              <a:buClrTx/>
              <a:buSzTx/>
              <a:buFont typeface="Wingdings" panose="05000000000000000000" pitchFamily="2" charset="2"/>
              <a:buChar char="§"/>
              <a:tabLst/>
              <a:defRPr/>
            </a:pPr>
            <a:r>
              <a:rPr kumimoji="0" lang="en-US" sz="1600" b="1"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Ribociclib, </a:t>
            </a: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Q2W x 2 cycles, start of next 4 cycles, then as indicated</a:t>
            </a:r>
          </a:p>
        </p:txBody>
      </p:sp>
      <p:sp>
        <p:nvSpPr>
          <p:cNvPr id="37" name="Rounded Rectangle 22">
            <a:extLst>
              <a:ext uri="{FF2B5EF4-FFF2-40B4-BE49-F238E27FC236}">
                <a16:creationId xmlns:a16="http://schemas.microsoft.com/office/drawing/2014/main" xmlns="" id="{2C25E215-764B-4AA0-A957-EA67E5C1EE9E}"/>
              </a:ext>
            </a:extLst>
          </p:cNvPr>
          <p:cNvSpPr/>
          <p:nvPr/>
        </p:nvSpPr>
        <p:spPr>
          <a:xfrm>
            <a:off x="8181817" y="3112854"/>
            <a:ext cx="1824276" cy="3059349"/>
          </a:xfrm>
          <a:prstGeom prst="roundRect">
            <a:avLst/>
          </a:prstGeom>
          <a:solidFill>
            <a:srgbClr val="682E74">
              <a:alpha val="50196"/>
            </a:srgbClr>
          </a:solidFill>
          <a:ln w="28575">
            <a:noFill/>
          </a:ln>
          <a:effectLst/>
        </p:spPr>
        <p:style>
          <a:lnRef idx="1">
            <a:schemeClr val="accent1"/>
          </a:lnRef>
          <a:fillRef idx="3">
            <a:schemeClr val="accent1"/>
          </a:fillRef>
          <a:effectRef idx="2">
            <a:schemeClr val="accent1"/>
          </a:effectRef>
          <a:fontRef idx="minor">
            <a:schemeClr val="lt1"/>
          </a:fontRef>
        </p:style>
        <p:txBody>
          <a:bodyPr lIns="45720" rIns="45720" rtlCol="0" anchor="ctr" anchorCtr="1"/>
          <a:lstStyle/>
          <a:p>
            <a:pPr marL="0" marR="0" lvl="0" indent="0" algn="l" defTabSz="424443" rtl="0" eaLnBrk="0" fontAlgn="base" latinLnBrk="0" hangingPunct="0">
              <a:lnSpc>
                <a:spcPct val="90000"/>
              </a:lnSpc>
              <a:spcBef>
                <a:spcPts val="1000"/>
              </a:spcBef>
              <a:spcAft>
                <a:spcPts val="60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Monitor for signs and symptoms of thrombosis or pulmonary embolism</a:t>
            </a:r>
          </a:p>
        </p:txBody>
      </p:sp>
      <p:sp>
        <p:nvSpPr>
          <p:cNvPr id="38" name="Rounded Rectangle 22">
            <a:extLst>
              <a:ext uri="{FF2B5EF4-FFF2-40B4-BE49-F238E27FC236}">
                <a16:creationId xmlns:a16="http://schemas.microsoft.com/office/drawing/2014/main" xmlns="" id="{597ED0C9-117A-43CF-8DFD-189B9FA516A1}"/>
              </a:ext>
            </a:extLst>
          </p:cNvPr>
          <p:cNvSpPr/>
          <p:nvPr/>
        </p:nvSpPr>
        <p:spPr>
          <a:xfrm>
            <a:off x="10090237" y="3112854"/>
            <a:ext cx="1824276" cy="3059349"/>
          </a:xfrm>
          <a:prstGeom prst="roundRect">
            <a:avLst/>
          </a:prstGeom>
          <a:solidFill>
            <a:srgbClr val="98989D">
              <a:alpha val="50196"/>
            </a:srgbClr>
          </a:solidFill>
          <a:ln w="28575">
            <a:noFill/>
          </a:ln>
          <a:effectLst/>
        </p:spPr>
        <p:style>
          <a:lnRef idx="1">
            <a:schemeClr val="accent1"/>
          </a:lnRef>
          <a:fillRef idx="3">
            <a:schemeClr val="accent1"/>
          </a:fillRef>
          <a:effectRef idx="2">
            <a:schemeClr val="accent1"/>
          </a:effectRef>
          <a:fontRef idx="minor">
            <a:schemeClr val="lt1"/>
          </a:fontRef>
        </p:style>
        <p:txBody>
          <a:bodyPr lIns="45720" rIns="45720" rtlCol="0" anchor="ctr" anchorCtr="1"/>
          <a:lstStyle/>
          <a:p>
            <a:pPr marL="0" marR="0" lvl="0" indent="0" algn="l" defTabSz="424443" rtl="0" eaLnBrk="0" fontAlgn="base" latinLnBrk="0" hangingPunct="0">
              <a:lnSpc>
                <a:spcPct val="90000"/>
              </a:lnSpc>
              <a:spcBef>
                <a:spcPts val="100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Monitor for pulmonary symptoms indicative of ILD or pneumonitis  </a:t>
            </a:r>
            <a:b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(eg, hypoxia, cough, dyspnea)</a:t>
            </a:r>
          </a:p>
        </p:txBody>
      </p:sp>
      <p:sp>
        <p:nvSpPr>
          <p:cNvPr id="40" name="Rectangle 39">
            <a:extLst>
              <a:ext uri="{FF2B5EF4-FFF2-40B4-BE49-F238E27FC236}">
                <a16:creationId xmlns:a16="http://schemas.microsoft.com/office/drawing/2014/main" xmlns="" id="{BE6D0B97-CE6D-41B7-8E5A-AAE6F410FA1F}"/>
              </a:ext>
            </a:extLst>
          </p:cNvPr>
          <p:cNvSpPr/>
          <p:nvPr/>
        </p:nvSpPr>
        <p:spPr bwMode="auto">
          <a:xfrm>
            <a:off x="405301" y="1507926"/>
            <a:ext cx="1813003" cy="586408"/>
          </a:xfrm>
          <a:prstGeom prst="rect">
            <a:avLst/>
          </a:prstGeom>
          <a:solidFill>
            <a:schemeClr val="accent1"/>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41" name="TextBox 40">
            <a:extLst>
              <a:ext uri="{FF2B5EF4-FFF2-40B4-BE49-F238E27FC236}">
                <a16:creationId xmlns:a16="http://schemas.microsoft.com/office/drawing/2014/main" xmlns="" id="{618B1081-899C-4A92-8D19-BD84E87D5BDE}"/>
              </a:ext>
            </a:extLst>
          </p:cNvPr>
          <p:cNvSpPr txBox="1"/>
          <p:nvPr/>
        </p:nvSpPr>
        <p:spPr>
          <a:xfrm>
            <a:off x="405303" y="1502360"/>
            <a:ext cx="1813003" cy="1692771"/>
          </a:xfrm>
          <a:prstGeom prst="rect">
            <a:avLst/>
          </a:prstGeom>
          <a:noFill/>
        </p:spPr>
        <p:txBody>
          <a:bodyPr wrap="square" rtlCol="0">
            <a:spAutoFit/>
          </a:bodyPr>
          <a:lstStyle/>
          <a:p>
            <a:pPr marL="0" marR="0" lvl="0" indent="0" algn="ctr" defTabSz="424443" rtl="0" eaLnBrk="0" fontAlgn="base" latinLnBrk="0" hangingPunct="0">
              <a:lnSpc>
                <a:spcPct val="100000"/>
              </a:lnSpc>
              <a:spcBef>
                <a:spcPct val="0"/>
              </a:spcBef>
              <a:spcAft>
                <a:spcPts val="120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a:ea typeface="+mn-ea"/>
                <a:cs typeface="Arial" panose="020B0604020202020204" pitchFamily="34" charset="0"/>
              </a:rPr>
              <a:t>Diarrhea</a:t>
            </a:r>
          </a:p>
          <a:p>
            <a:pPr marL="0" marR="0" lvl="0" indent="0" algn="l" defTabSz="424443" rtl="0" eaLnBrk="0" fontAlgn="base" latinLnBrk="0" hangingPunct="0">
              <a:lnSpc>
                <a:spcPct val="100000"/>
              </a:lnSpc>
              <a:spcBef>
                <a:spcPct val="0"/>
              </a:spcBef>
              <a:spcAft>
                <a:spcPts val="120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r>
            <a:br>
              <a:rPr kumimoji="0" lang="en-US" sz="14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br>
            <a:r>
              <a:rPr kumimoji="0" lang="en-US" sz="14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Abemaciclib</a:t>
            </a:r>
          </a:p>
          <a:p>
            <a:pPr marL="0" marR="0" lvl="0" indent="0" algn="l" defTabSz="424443" rtl="0" eaLnBrk="0" fontAlgn="base" latinLnBrk="0" hangingPunct="0">
              <a:lnSpc>
                <a:spcPct val="100000"/>
              </a:lnSpc>
              <a:spcBef>
                <a:spcPct val="0"/>
              </a:spcBef>
              <a:spcAft>
                <a:spcPts val="12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Palbociclib</a:t>
            </a:r>
          </a:p>
          <a:p>
            <a:pPr marL="0" marR="0" lvl="0" indent="0" algn="l" defTabSz="424443" rtl="0" eaLnBrk="0" fontAlgn="base" latinLnBrk="0" hangingPunct="0">
              <a:lnSpc>
                <a:spcPct val="100000"/>
              </a:lnSpc>
              <a:spcBef>
                <a:spcPct val="0"/>
              </a:spcBef>
              <a:spcAft>
                <a:spcPts val="12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Ribociclib</a:t>
            </a:r>
          </a:p>
        </p:txBody>
      </p:sp>
      <p:sp>
        <p:nvSpPr>
          <p:cNvPr id="42" name="TextBox 41">
            <a:extLst>
              <a:ext uri="{FF2B5EF4-FFF2-40B4-BE49-F238E27FC236}">
                <a16:creationId xmlns:a16="http://schemas.microsoft.com/office/drawing/2014/main" xmlns="" id="{2F2F665C-10D2-4B54-BE8C-5112B8ED8959}"/>
              </a:ext>
            </a:extLst>
          </p:cNvPr>
          <p:cNvSpPr txBox="1"/>
          <p:nvPr/>
        </p:nvSpPr>
        <p:spPr>
          <a:xfrm>
            <a:off x="2404973" y="1502360"/>
            <a:ext cx="1690491" cy="1692771"/>
          </a:xfrm>
          <a:prstGeom prst="rect">
            <a:avLst/>
          </a:prstGeom>
          <a:noFill/>
        </p:spPr>
        <p:txBody>
          <a:bodyPr wrap="square" rtlCol="0">
            <a:spAutoFit/>
          </a:bodyPr>
          <a:lstStyle/>
          <a:p>
            <a:pPr marL="0" marR="0" lvl="0" indent="0" algn="ctr" defTabSz="424443" rtl="0" eaLnBrk="0" fontAlgn="base" latinLnBrk="0" hangingPunct="0">
              <a:lnSpc>
                <a:spcPct val="100000"/>
              </a:lnSpc>
              <a:spcBef>
                <a:spcPct val="0"/>
              </a:spcBef>
              <a:spcAft>
                <a:spcPts val="120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a:ea typeface="+mn-ea"/>
                <a:cs typeface="Arial" panose="020B0604020202020204" pitchFamily="34" charset="0"/>
              </a:rPr>
              <a:t>Hepatobiliary Toxicity</a:t>
            </a:r>
          </a:p>
          <a:p>
            <a:pPr marL="0" marR="0" lvl="0" indent="0" algn="l" defTabSz="424443" rtl="0" eaLnBrk="0" fontAlgn="base" latinLnBrk="0" hangingPunct="0">
              <a:lnSpc>
                <a:spcPct val="100000"/>
              </a:lnSpc>
              <a:spcBef>
                <a:spcPct val="0"/>
              </a:spcBef>
              <a:spcAft>
                <a:spcPts val="120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Abemaciclib</a:t>
            </a:r>
          </a:p>
          <a:p>
            <a:pPr marL="0" marR="0" lvl="0" indent="0" algn="l" defTabSz="424443" rtl="0" eaLnBrk="0" fontAlgn="base" latinLnBrk="0" hangingPunct="0">
              <a:lnSpc>
                <a:spcPct val="100000"/>
              </a:lnSpc>
              <a:spcBef>
                <a:spcPct val="0"/>
              </a:spcBef>
              <a:spcAft>
                <a:spcPts val="120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a:p>
            <a:pPr marL="0" marR="0" lvl="0" indent="0" algn="l" defTabSz="424443" rtl="0" eaLnBrk="0" fontAlgn="base" latinLnBrk="0" hangingPunct="0">
              <a:lnSpc>
                <a:spcPct val="100000"/>
              </a:lnSpc>
              <a:spcBef>
                <a:spcPct val="0"/>
              </a:spcBef>
              <a:spcAft>
                <a:spcPts val="12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Ribociclib</a:t>
            </a:r>
          </a:p>
        </p:txBody>
      </p:sp>
      <p:sp>
        <p:nvSpPr>
          <p:cNvPr id="43" name="TextBox 42">
            <a:extLst>
              <a:ext uri="{FF2B5EF4-FFF2-40B4-BE49-F238E27FC236}">
                <a16:creationId xmlns:a16="http://schemas.microsoft.com/office/drawing/2014/main" xmlns="" id="{3DA9C99A-8D29-4267-ADC7-13C291D4A944}"/>
              </a:ext>
            </a:extLst>
          </p:cNvPr>
          <p:cNvSpPr txBox="1"/>
          <p:nvPr/>
        </p:nvSpPr>
        <p:spPr>
          <a:xfrm>
            <a:off x="4309797" y="1502357"/>
            <a:ext cx="1701155" cy="1631216"/>
          </a:xfrm>
          <a:prstGeom prst="rect">
            <a:avLst/>
          </a:prstGeom>
          <a:noFill/>
        </p:spPr>
        <p:txBody>
          <a:bodyPr wrap="square" rtlCol="0">
            <a:spAutoFit/>
          </a:bodyPr>
          <a:lstStyle/>
          <a:p>
            <a:pPr marL="0" marR="0" lvl="0" indent="0" algn="ctr" defTabSz="424443"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a:ea typeface="+mn-ea"/>
                <a:cs typeface="Arial" panose="020B0604020202020204" pitchFamily="34" charset="0"/>
              </a:rPr>
              <a:t>QT Prolongation</a:t>
            </a:r>
          </a:p>
          <a:p>
            <a:pPr marL="0" marR="0" lvl="0" indent="0" algn="l" defTabSz="424443"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a:ea typeface="+mn-ea"/>
                <a:cs typeface="Arial" panose="020B0604020202020204" pitchFamily="34" charset="0"/>
              </a:rPr>
              <a:t/>
            </a:r>
            <a:br>
              <a:rPr kumimoji="0" lang="en-US" sz="1400" b="1" i="0" u="none" strike="noStrike" kern="1200" cap="none" spc="0" normalizeH="0" baseline="0" noProof="0" dirty="0">
                <a:ln>
                  <a:noFill/>
                </a:ln>
                <a:solidFill>
                  <a:srgbClr val="FFFFFF"/>
                </a:solidFill>
                <a:effectLst/>
                <a:uLnTx/>
                <a:uFillTx/>
                <a:latin typeface="Calibri"/>
                <a:ea typeface="+mn-ea"/>
                <a:cs typeface="Arial" panose="020B0604020202020204" pitchFamily="34" charset="0"/>
              </a:rPr>
            </a:br>
            <a:r>
              <a:rPr kumimoji="0" lang="en-US" sz="1400" b="1" i="0" u="none" strike="noStrike" kern="1200" cap="none" spc="0" normalizeH="0" baseline="0" noProof="0" dirty="0">
                <a:ln>
                  <a:noFill/>
                </a:ln>
                <a:solidFill>
                  <a:srgbClr val="FFFFFF"/>
                </a:solidFill>
                <a:effectLst/>
                <a:uLnTx/>
                <a:uFillTx/>
                <a:latin typeface="Calibri"/>
                <a:ea typeface="+mn-ea"/>
                <a:cs typeface="Arial" panose="020B0604020202020204" pitchFamily="34" charset="0"/>
              </a:rPr>
              <a:t/>
            </a:r>
            <a:br>
              <a:rPr kumimoji="0" lang="en-US" sz="1400" b="1" i="0" u="none" strike="noStrike" kern="1200" cap="none" spc="0" normalizeH="0" baseline="0" noProof="0" dirty="0">
                <a:ln>
                  <a:noFill/>
                </a:ln>
                <a:solidFill>
                  <a:srgbClr val="FFFFFF"/>
                </a:solidFill>
                <a:effectLst/>
                <a:uLnTx/>
                <a:uFillTx/>
                <a:latin typeface="Calibri"/>
                <a:ea typeface="+mn-ea"/>
                <a:cs typeface="Arial" panose="020B0604020202020204" pitchFamily="34" charset="0"/>
              </a:rPr>
            </a:br>
            <a:endParaRPr kumimoji="0" lang="en-US" sz="1400" b="1" i="0" u="none" strike="noStrike" kern="1200" cap="none" spc="0" normalizeH="0" baseline="0" noProof="0" dirty="0">
              <a:ln>
                <a:noFill/>
              </a:ln>
              <a:solidFill>
                <a:srgbClr val="FFFFFF"/>
              </a:solidFill>
              <a:effectLst/>
              <a:uLnTx/>
              <a:uFillTx/>
              <a:latin typeface="Calibri"/>
              <a:ea typeface="+mn-ea"/>
              <a:cs typeface="Arial" panose="020B0604020202020204" pitchFamily="34" charset="0"/>
            </a:endParaRPr>
          </a:p>
          <a:p>
            <a:pPr marL="0" marR="0" lvl="0" indent="0" algn="l" defTabSz="424443"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a:p>
            <a:pPr marL="0" marR="0" lvl="0" indent="0" algn="l" defTabSz="424443"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r>
            <a:br>
              <a:rPr kumimoji="0" lang="en-US" sz="14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br>
            <a:r>
              <a:rPr kumimoji="0" lang="en-US" sz="14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Ribociclib</a:t>
            </a:r>
          </a:p>
        </p:txBody>
      </p:sp>
      <p:sp>
        <p:nvSpPr>
          <p:cNvPr id="44" name="TextBox 43">
            <a:extLst>
              <a:ext uri="{FF2B5EF4-FFF2-40B4-BE49-F238E27FC236}">
                <a16:creationId xmlns:a16="http://schemas.microsoft.com/office/drawing/2014/main" xmlns="" id="{80A9C839-66C4-4C12-A66B-58445DE854A4}"/>
              </a:ext>
            </a:extLst>
          </p:cNvPr>
          <p:cNvSpPr txBox="1"/>
          <p:nvPr/>
        </p:nvSpPr>
        <p:spPr>
          <a:xfrm>
            <a:off x="6207459" y="1502365"/>
            <a:ext cx="1803545" cy="1661993"/>
          </a:xfrm>
          <a:prstGeom prst="rect">
            <a:avLst/>
          </a:prstGeom>
          <a:noFill/>
        </p:spPr>
        <p:txBody>
          <a:bodyPr wrap="square" rtlCol="0">
            <a:spAutoFit/>
          </a:bodyPr>
          <a:lstStyle>
            <a:defPPr>
              <a:defRPr lang="en-US"/>
            </a:defPPr>
            <a:lvl1pPr algn="ctr" defTabSz="424443">
              <a:spcAft>
                <a:spcPts val="1200"/>
              </a:spcAft>
              <a:defRPr sz="2000" b="1">
                <a:solidFill>
                  <a:schemeClr val="bg1"/>
                </a:solidFill>
                <a:latin typeface="Calibri"/>
              </a:defRPr>
            </a:lvl1pPr>
          </a:lstStyle>
          <a:p>
            <a:pPr marL="0" marR="0" lvl="0" indent="0" algn="ctr" defTabSz="424443" rtl="0" eaLnBrk="0" fontAlgn="base" latinLnBrk="0" hangingPunct="0">
              <a:lnSpc>
                <a:spcPct val="100000"/>
              </a:lnSpc>
              <a:spcBef>
                <a:spcPct val="0"/>
              </a:spcBef>
              <a:spcAft>
                <a:spcPts val="120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a:ea typeface="+mn-ea"/>
                <a:cs typeface="Arial" panose="020B0604020202020204" pitchFamily="34" charset="0"/>
              </a:rPr>
              <a:t>Neutropenia</a:t>
            </a:r>
          </a:p>
          <a:p>
            <a:pPr marL="0" marR="0" lvl="0" indent="0" algn="l" defTabSz="424443" rtl="0" eaLnBrk="0" fontAlgn="base" latinLnBrk="0" hangingPunct="0">
              <a:lnSpc>
                <a:spcPct val="100000"/>
              </a:lnSpc>
              <a:spcBef>
                <a:spcPct val="0"/>
              </a:spcBef>
              <a:spcAft>
                <a:spcPts val="120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a:ea typeface="+mn-ea"/>
                <a:cs typeface="Arial" panose="020B0604020202020204" pitchFamily="34" charset="0"/>
              </a:rPr>
              <a:t/>
            </a:r>
            <a:br>
              <a:rPr kumimoji="0" lang="en-US" sz="1400" b="1" i="0" u="none" strike="noStrike" kern="1200" cap="none" spc="0" normalizeH="0" baseline="0" noProof="0" dirty="0">
                <a:ln>
                  <a:noFill/>
                </a:ln>
                <a:solidFill>
                  <a:srgbClr val="FFFFFF"/>
                </a:solidFill>
                <a:effectLst/>
                <a:uLnTx/>
                <a:uFillTx/>
                <a:latin typeface="Calibri"/>
                <a:ea typeface="+mn-ea"/>
                <a:cs typeface="Arial" panose="020B0604020202020204" pitchFamily="34" charset="0"/>
              </a:rPr>
            </a:br>
            <a:r>
              <a:rPr kumimoji="0" lang="en-US" sz="14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Abemaciclib</a:t>
            </a:r>
          </a:p>
          <a:p>
            <a:pPr marL="0" marR="0" lvl="0" indent="0" algn="l" defTabSz="424443" rtl="0" eaLnBrk="0" fontAlgn="base" latinLnBrk="0" hangingPunct="0">
              <a:lnSpc>
                <a:spcPct val="100000"/>
              </a:lnSpc>
              <a:spcBef>
                <a:spcPct val="0"/>
              </a:spcBef>
              <a:spcAft>
                <a:spcPts val="12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Palbociclib</a:t>
            </a:r>
          </a:p>
          <a:p>
            <a:pPr marL="0" marR="0" lvl="0" indent="0" algn="l" defTabSz="424443" rtl="0" eaLnBrk="0" fontAlgn="base" latinLnBrk="0" hangingPunct="0">
              <a:lnSpc>
                <a:spcPct val="100000"/>
              </a:lnSpc>
              <a:spcBef>
                <a:spcPct val="0"/>
              </a:spcBef>
              <a:spcAft>
                <a:spcPts val="12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Ribociclib</a:t>
            </a:r>
          </a:p>
        </p:txBody>
      </p:sp>
      <p:sp>
        <p:nvSpPr>
          <p:cNvPr id="45" name="TextBox 44">
            <a:extLst>
              <a:ext uri="{FF2B5EF4-FFF2-40B4-BE49-F238E27FC236}">
                <a16:creationId xmlns:a16="http://schemas.microsoft.com/office/drawing/2014/main" xmlns="" id="{7B634420-92EC-4641-AE63-4380BB981CAC}"/>
              </a:ext>
            </a:extLst>
          </p:cNvPr>
          <p:cNvSpPr txBox="1"/>
          <p:nvPr/>
        </p:nvSpPr>
        <p:spPr>
          <a:xfrm>
            <a:off x="8188893" y="1502357"/>
            <a:ext cx="1761675" cy="923330"/>
          </a:xfrm>
          <a:prstGeom prst="rect">
            <a:avLst/>
          </a:prstGeom>
          <a:noFill/>
        </p:spPr>
        <p:txBody>
          <a:bodyPr wrap="square" rtlCol="0">
            <a:spAutoFit/>
          </a:bodyPr>
          <a:lstStyle>
            <a:defPPr>
              <a:defRPr lang="en-US"/>
            </a:defPPr>
            <a:lvl1pPr algn="ctr" defTabSz="424443">
              <a:spcAft>
                <a:spcPts val="1200"/>
              </a:spcAft>
              <a:defRPr sz="2000" b="1">
                <a:solidFill>
                  <a:schemeClr val="bg1"/>
                </a:solidFill>
                <a:latin typeface="Calibri"/>
              </a:defRPr>
            </a:lvl1pPr>
          </a:lstStyle>
          <a:p>
            <a:pPr marL="0" marR="0" lvl="0" indent="0" algn="ctr" defTabSz="424443" rtl="0" eaLnBrk="0" fontAlgn="base" latinLnBrk="0" hangingPunct="0">
              <a:lnSpc>
                <a:spcPct val="100000"/>
              </a:lnSpc>
              <a:spcBef>
                <a:spcPct val="0"/>
              </a:spcBef>
              <a:spcAft>
                <a:spcPts val="120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a:ea typeface="+mn-ea"/>
                <a:cs typeface="Arial" panose="020B0604020202020204" pitchFamily="34" charset="0"/>
              </a:rPr>
              <a:t>VTE</a:t>
            </a:r>
          </a:p>
          <a:p>
            <a:pPr marL="0" marR="0" lvl="0" indent="0" algn="l" defTabSz="424443" rtl="0" eaLnBrk="0" fontAlgn="base" latinLnBrk="0" hangingPunct="0">
              <a:lnSpc>
                <a:spcPct val="100000"/>
              </a:lnSpc>
              <a:spcBef>
                <a:spcPct val="0"/>
              </a:spcBef>
              <a:spcAft>
                <a:spcPts val="120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r>
            <a:br>
              <a:rPr kumimoji="0" lang="en-US" sz="14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br>
            <a:r>
              <a:rPr kumimoji="0" lang="en-US" sz="14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Abemaciclib</a:t>
            </a:r>
          </a:p>
        </p:txBody>
      </p:sp>
      <p:sp>
        <p:nvSpPr>
          <p:cNvPr id="46" name="TextBox 45">
            <a:extLst>
              <a:ext uri="{FF2B5EF4-FFF2-40B4-BE49-F238E27FC236}">
                <a16:creationId xmlns:a16="http://schemas.microsoft.com/office/drawing/2014/main" xmlns="" id="{D4F93990-2981-4326-A798-62DB3C9BA8BA}"/>
              </a:ext>
            </a:extLst>
          </p:cNvPr>
          <p:cNvSpPr txBox="1"/>
          <p:nvPr/>
        </p:nvSpPr>
        <p:spPr>
          <a:xfrm>
            <a:off x="10147262" y="1502360"/>
            <a:ext cx="1707903" cy="1692771"/>
          </a:xfrm>
          <a:prstGeom prst="rect">
            <a:avLst/>
          </a:prstGeom>
          <a:noFill/>
        </p:spPr>
        <p:txBody>
          <a:bodyPr wrap="square" rtlCol="0">
            <a:spAutoFit/>
          </a:bodyPr>
          <a:lstStyle>
            <a:defPPr>
              <a:defRPr lang="en-US"/>
            </a:defPPr>
            <a:lvl1pPr algn="ctr" defTabSz="424443">
              <a:spcAft>
                <a:spcPts val="1200"/>
              </a:spcAft>
              <a:defRPr sz="2000" b="1">
                <a:solidFill>
                  <a:schemeClr val="bg1"/>
                </a:solidFill>
                <a:latin typeface="Calibri"/>
              </a:defRPr>
            </a:lvl1pPr>
          </a:lstStyle>
          <a:p>
            <a:pPr marL="0" marR="0" lvl="0" indent="0" algn="ctr" defTabSz="424443" rtl="0" eaLnBrk="0" fontAlgn="base" latinLnBrk="0" hangingPunct="0">
              <a:lnSpc>
                <a:spcPct val="100000"/>
              </a:lnSpc>
              <a:spcBef>
                <a:spcPct val="0"/>
              </a:spcBef>
              <a:spcAft>
                <a:spcPts val="120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a:ea typeface="+mn-ea"/>
                <a:cs typeface="Arial" panose="020B0604020202020204" pitchFamily="34" charset="0"/>
              </a:rPr>
              <a:t>ILD/</a:t>
            </a:r>
            <a:br>
              <a:rPr kumimoji="0" lang="en-US" sz="1600" b="1" i="0" u="none" strike="noStrike" kern="1200" cap="none" spc="0" normalizeH="0" baseline="0" noProof="0" dirty="0">
                <a:ln>
                  <a:noFill/>
                </a:ln>
                <a:solidFill>
                  <a:srgbClr val="FFFFFF"/>
                </a:solidFill>
                <a:effectLst/>
                <a:uLnTx/>
                <a:uFillTx/>
                <a:latin typeface="Calibri"/>
                <a:ea typeface="+mn-ea"/>
                <a:cs typeface="Arial" panose="020B0604020202020204" pitchFamily="34" charset="0"/>
              </a:rPr>
            </a:br>
            <a:r>
              <a:rPr kumimoji="0" lang="en-US" sz="1600" b="1" i="0" u="none" strike="noStrike" kern="1200" cap="none" spc="0" normalizeH="0" baseline="0" noProof="0" dirty="0">
                <a:ln>
                  <a:noFill/>
                </a:ln>
                <a:solidFill>
                  <a:srgbClr val="FFFFFF"/>
                </a:solidFill>
                <a:effectLst/>
                <a:uLnTx/>
                <a:uFillTx/>
                <a:latin typeface="Calibri"/>
                <a:ea typeface="+mn-ea"/>
                <a:cs typeface="Arial" panose="020B0604020202020204" pitchFamily="34" charset="0"/>
              </a:rPr>
              <a:t>Pneumonitis</a:t>
            </a:r>
          </a:p>
          <a:p>
            <a:pPr marL="0" marR="0" lvl="0" indent="0" algn="l" defTabSz="424443" rtl="0" eaLnBrk="0" fontAlgn="base" latinLnBrk="0" hangingPunct="0">
              <a:lnSpc>
                <a:spcPct val="100000"/>
              </a:lnSpc>
              <a:spcBef>
                <a:spcPct val="0"/>
              </a:spcBef>
              <a:spcAft>
                <a:spcPts val="120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Abemaciclib</a:t>
            </a:r>
          </a:p>
          <a:p>
            <a:pPr marL="0" marR="0" lvl="0" indent="0" algn="l" defTabSz="424443" rtl="0" eaLnBrk="0" fontAlgn="base" latinLnBrk="0" hangingPunct="0">
              <a:lnSpc>
                <a:spcPct val="100000"/>
              </a:lnSpc>
              <a:spcBef>
                <a:spcPct val="0"/>
              </a:spcBef>
              <a:spcAft>
                <a:spcPts val="12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Palbociclib</a:t>
            </a:r>
          </a:p>
          <a:p>
            <a:pPr marL="0" marR="0" lvl="0" indent="0" algn="l" defTabSz="424443" rtl="0" eaLnBrk="0" fontAlgn="base" latinLnBrk="0" hangingPunct="0">
              <a:lnSpc>
                <a:spcPct val="100000"/>
              </a:lnSpc>
              <a:spcBef>
                <a:spcPct val="0"/>
              </a:spcBef>
              <a:spcAft>
                <a:spcPts val="12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Ribociclib</a:t>
            </a:r>
          </a:p>
        </p:txBody>
      </p:sp>
      <p:sp>
        <p:nvSpPr>
          <p:cNvPr id="47" name="Text Box 15">
            <a:extLst>
              <a:ext uri="{FF2B5EF4-FFF2-40B4-BE49-F238E27FC236}">
                <a16:creationId xmlns:a16="http://schemas.microsoft.com/office/drawing/2014/main" xmlns="" id="{2A3A02B5-3FFC-4A75-8121-006CD86DC8B2}"/>
              </a:ext>
            </a:extLst>
          </p:cNvPr>
          <p:cNvSpPr txBox="1">
            <a:spLocks noChangeArrowheads="1"/>
          </p:cNvSpPr>
          <p:nvPr/>
        </p:nvSpPr>
        <p:spPr bwMode="auto">
          <a:xfrm>
            <a:off x="431769" y="6368881"/>
            <a:ext cx="7833933"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Abemaciclib PI. Palbociclib PI. Ribociclib PI.</a:t>
            </a:r>
          </a:p>
        </p:txBody>
      </p:sp>
      <p:sp>
        <p:nvSpPr>
          <p:cNvPr id="2" name="TextBox 1">
            <a:extLst>
              <a:ext uri="{FF2B5EF4-FFF2-40B4-BE49-F238E27FC236}">
                <a16:creationId xmlns:a16="http://schemas.microsoft.com/office/drawing/2014/main" xmlns="" id="{3F0FC328-4439-4375-BB78-8809E1AF77AE}"/>
              </a:ext>
            </a:extLst>
          </p:cNvPr>
          <p:cNvSpPr txBox="1"/>
          <p:nvPr/>
        </p:nvSpPr>
        <p:spPr bwMode="auto">
          <a:xfrm>
            <a:off x="405302" y="2094334"/>
            <a:ext cx="1790925" cy="369332"/>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pPr algn="l">
              <a:lnSpc>
                <a:spcPct val="100000"/>
              </a:lnSpc>
              <a:spcBef>
                <a:spcPct val="50000"/>
              </a:spcBef>
              <a:spcAft>
                <a:spcPct val="0"/>
              </a:spcAft>
              <a:buClrTx/>
              <a:buFontTx/>
              <a:buNone/>
            </a:pPr>
            <a:endParaRPr lang="en-US" b="0" dirty="0">
              <a:solidFill>
                <a:schemeClr val="bg1"/>
              </a:solidFill>
              <a:latin typeface="Calibri" panose="020F0502020204030204" pitchFamily="34" charset="0"/>
            </a:endParaRPr>
          </a:p>
        </p:txBody>
      </p:sp>
      <p:sp>
        <p:nvSpPr>
          <p:cNvPr id="27" name="TextBox 26">
            <a:extLst>
              <a:ext uri="{FF2B5EF4-FFF2-40B4-BE49-F238E27FC236}">
                <a16:creationId xmlns:a16="http://schemas.microsoft.com/office/drawing/2014/main" xmlns="" id="{FB8F47EB-3BC9-4A36-A53B-92DEB841DA3A}"/>
              </a:ext>
            </a:extLst>
          </p:cNvPr>
          <p:cNvSpPr txBox="1"/>
          <p:nvPr/>
        </p:nvSpPr>
        <p:spPr bwMode="auto">
          <a:xfrm>
            <a:off x="2302994" y="2080867"/>
            <a:ext cx="1797462" cy="369332"/>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pPr algn="l">
              <a:lnSpc>
                <a:spcPct val="100000"/>
              </a:lnSpc>
              <a:spcBef>
                <a:spcPct val="50000"/>
              </a:spcBef>
              <a:spcAft>
                <a:spcPct val="0"/>
              </a:spcAft>
              <a:buClrTx/>
              <a:buFontTx/>
              <a:buNone/>
            </a:pPr>
            <a:endParaRPr lang="en-US" b="0" dirty="0">
              <a:solidFill>
                <a:schemeClr val="bg1"/>
              </a:solidFill>
              <a:latin typeface="Calibri" panose="020F0502020204030204" pitchFamily="34" charset="0"/>
            </a:endParaRPr>
          </a:p>
        </p:txBody>
      </p:sp>
      <p:sp>
        <p:nvSpPr>
          <p:cNvPr id="39" name="TextBox 38">
            <a:extLst>
              <a:ext uri="{FF2B5EF4-FFF2-40B4-BE49-F238E27FC236}">
                <a16:creationId xmlns:a16="http://schemas.microsoft.com/office/drawing/2014/main" xmlns="" id="{64FD1B18-069D-4875-8759-DE47AB119852}"/>
              </a:ext>
            </a:extLst>
          </p:cNvPr>
          <p:cNvSpPr txBox="1"/>
          <p:nvPr/>
        </p:nvSpPr>
        <p:spPr bwMode="auto">
          <a:xfrm>
            <a:off x="6199585" y="2100994"/>
            <a:ext cx="1790925" cy="369332"/>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pPr algn="l">
              <a:lnSpc>
                <a:spcPct val="100000"/>
              </a:lnSpc>
              <a:spcBef>
                <a:spcPct val="50000"/>
              </a:spcBef>
              <a:spcAft>
                <a:spcPct val="0"/>
              </a:spcAft>
              <a:buClrTx/>
              <a:buFontTx/>
              <a:buNone/>
            </a:pPr>
            <a:endParaRPr lang="en-US" b="0" dirty="0">
              <a:solidFill>
                <a:schemeClr val="bg1"/>
              </a:solidFill>
              <a:latin typeface="Calibri" panose="020F0502020204030204" pitchFamily="34" charset="0"/>
            </a:endParaRPr>
          </a:p>
        </p:txBody>
      </p:sp>
      <p:sp>
        <p:nvSpPr>
          <p:cNvPr id="48" name="TextBox 47">
            <a:extLst>
              <a:ext uri="{FF2B5EF4-FFF2-40B4-BE49-F238E27FC236}">
                <a16:creationId xmlns:a16="http://schemas.microsoft.com/office/drawing/2014/main" xmlns="" id="{78E7CE5E-66FA-4282-83C9-6CE09FE67471}"/>
              </a:ext>
            </a:extLst>
          </p:cNvPr>
          <p:cNvSpPr txBox="1"/>
          <p:nvPr/>
        </p:nvSpPr>
        <p:spPr bwMode="auto">
          <a:xfrm>
            <a:off x="8178686" y="2100994"/>
            <a:ext cx="1790925" cy="369332"/>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pPr algn="l">
              <a:lnSpc>
                <a:spcPct val="100000"/>
              </a:lnSpc>
              <a:spcBef>
                <a:spcPct val="50000"/>
              </a:spcBef>
              <a:spcAft>
                <a:spcPct val="0"/>
              </a:spcAft>
              <a:buClrTx/>
              <a:buFontTx/>
              <a:buNone/>
            </a:pPr>
            <a:endParaRPr lang="en-US" b="0" dirty="0">
              <a:solidFill>
                <a:schemeClr val="bg1"/>
              </a:solidFill>
              <a:latin typeface="Calibri" panose="020F0502020204030204" pitchFamily="34" charset="0"/>
            </a:endParaRPr>
          </a:p>
        </p:txBody>
      </p:sp>
      <p:sp>
        <p:nvSpPr>
          <p:cNvPr id="49" name="TextBox 48">
            <a:extLst>
              <a:ext uri="{FF2B5EF4-FFF2-40B4-BE49-F238E27FC236}">
                <a16:creationId xmlns:a16="http://schemas.microsoft.com/office/drawing/2014/main" xmlns="" id="{E167FB04-00D4-4897-9273-E03A223DC721}"/>
              </a:ext>
            </a:extLst>
          </p:cNvPr>
          <p:cNvSpPr txBox="1"/>
          <p:nvPr/>
        </p:nvSpPr>
        <p:spPr bwMode="auto">
          <a:xfrm>
            <a:off x="10062546" y="2092527"/>
            <a:ext cx="1790925" cy="369332"/>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pPr algn="l">
              <a:lnSpc>
                <a:spcPct val="100000"/>
              </a:lnSpc>
              <a:spcBef>
                <a:spcPct val="50000"/>
              </a:spcBef>
              <a:spcAft>
                <a:spcPct val="0"/>
              </a:spcAft>
              <a:buClrTx/>
              <a:buFontTx/>
              <a:buNone/>
            </a:pPr>
            <a:endParaRPr lang="en-US" b="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4043882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E1C88B-CE1E-4497-A352-736A8B008475}"/>
              </a:ext>
            </a:extLst>
          </p:cNvPr>
          <p:cNvSpPr>
            <a:spLocks noGrp="1"/>
          </p:cNvSpPr>
          <p:nvPr>
            <p:ph type="title"/>
          </p:nvPr>
        </p:nvSpPr>
        <p:spPr/>
        <p:txBody>
          <a:bodyPr/>
          <a:lstStyle/>
          <a:p>
            <a:r>
              <a:rPr lang="en-US" dirty="0"/>
              <a:t>Assessing Risk in Patients with HR+/HER2- EBC</a:t>
            </a:r>
          </a:p>
        </p:txBody>
      </p:sp>
      <p:sp>
        <p:nvSpPr>
          <p:cNvPr id="3" name="Content Placeholder 2">
            <a:extLst>
              <a:ext uri="{FF2B5EF4-FFF2-40B4-BE49-F238E27FC236}">
                <a16:creationId xmlns:a16="http://schemas.microsoft.com/office/drawing/2014/main" xmlns="" id="{8C5E102B-205B-4A69-BC73-3B68F396D534}"/>
              </a:ext>
            </a:extLst>
          </p:cNvPr>
          <p:cNvSpPr>
            <a:spLocks noGrp="1"/>
          </p:cNvSpPr>
          <p:nvPr>
            <p:ph idx="1"/>
          </p:nvPr>
        </p:nvSpPr>
        <p:spPr/>
        <p:txBody>
          <a:bodyPr>
            <a:normAutofit/>
          </a:bodyPr>
          <a:lstStyle/>
          <a:p>
            <a:pPr algn="l" rtl="0">
              <a:buFont typeface="Wingdings" pitchFamily="2" charset="2"/>
              <a:buChar char="Ø"/>
            </a:pPr>
            <a:r>
              <a:rPr lang="en-US" dirty="0" smtClean="0"/>
              <a:t> </a:t>
            </a:r>
            <a:r>
              <a:rPr lang="en-US" dirty="0"/>
              <a:t>high-risk features may include:</a:t>
            </a:r>
          </a:p>
          <a:p>
            <a:pPr algn="l" rtl="0">
              <a:buFont typeface="Wingdings" pitchFamily="2" charset="2"/>
              <a:buChar char="v"/>
            </a:pPr>
            <a:r>
              <a:rPr lang="en-US" dirty="0"/>
              <a:t>Patients with multiple LN involvement (four or more positive </a:t>
            </a:r>
            <a:r>
              <a:rPr lang="en-US" dirty="0" smtClean="0"/>
              <a:t>, one </a:t>
            </a:r>
            <a:r>
              <a:rPr lang="en-US" dirty="0"/>
              <a:t>to three nodes and either tumor size ≥ 5 cm, histologic grade 3, or central Ki-67 ≥</a:t>
            </a:r>
            <a:r>
              <a:rPr lang="en-US" dirty="0" smtClean="0"/>
              <a:t>20%)</a:t>
            </a:r>
            <a:endParaRPr lang="en-US" dirty="0"/>
          </a:p>
          <a:p>
            <a:pPr lvl="1" algn="l" rtl="0">
              <a:buFont typeface="Wingdings" pitchFamily="2" charset="2"/>
              <a:buChar char="v"/>
            </a:pPr>
            <a:r>
              <a:rPr lang="en-US" dirty="0"/>
              <a:t>Patient age</a:t>
            </a:r>
          </a:p>
          <a:p>
            <a:pPr lvl="1" algn="l" rtl="0">
              <a:buFont typeface="Wingdings" pitchFamily="2" charset="2"/>
              <a:buChar char="v"/>
            </a:pPr>
            <a:r>
              <a:rPr lang="en-US" dirty="0"/>
              <a:t>High Ki67 score</a:t>
            </a:r>
          </a:p>
          <a:p>
            <a:pPr lvl="1" algn="l" rtl="0">
              <a:buFont typeface="Wingdings" pitchFamily="2" charset="2"/>
              <a:buChar char="v"/>
            </a:pPr>
            <a:r>
              <a:rPr lang="en-US" dirty="0"/>
              <a:t>21-gene recurrence score and lack of PgR expression</a:t>
            </a:r>
          </a:p>
          <a:p>
            <a:pPr lvl="1" algn="l" rtl="0">
              <a:buFont typeface="Wingdings" pitchFamily="2" charset="2"/>
              <a:buChar char="v"/>
            </a:pPr>
            <a:r>
              <a:rPr lang="en-US" dirty="0"/>
              <a:t>Residual disease after neoadjuvant therapy </a:t>
            </a:r>
          </a:p>
          <a:p>
            <a:endParaRPr lang="en-US" dirty="0"/>
          </a:p>
        </p:txBody>
      </p:sp>
    </p:spTree>
    <p:extLst>
      <p:ext uri="{BB962C8B-B14F-4D97-AF65-F5344CB8AC3E}">
        <p14:creationId xmlns:p14="http://schemas.microsoft.com/office/powerpoint/2010/main" val="4101126729"/>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 xmlns:a16="http://schemas.microsoft.com/office/drawing/2014/main" id="{8546831A-73CD-4F8E-9FF8-D931364866CE}"/>
              </a:ext>
            </a:extLst>
          </p:cNvPr>
          <p:cNvSpPr>
            <a:spLocks noGrp="1" noChangeArrowheads="1"/>
          </p:cNvSpPr>
          <p:nvPr>
            <p:ph type="title"/>
          </p:nvPr>
        </p:nvSpPr>
        <p:spPr/>
        <p:txBody>
          <a:bodyPr/>
          <a:lstStyle/>
          <a:p>
            <a:r>
              <a:rPr lang="en-US" dirty="0"/>
              <a:t>NATALEE: Adjuvant Ribociclib + ET in HR+/HER2- EBC</a:t>
            </a:r>
            <a:endParaRPr lang="en-US" altLang="en-US" dirty="0"/>
          </a:p>
        </p:txBody>
      </p:sp>
      <p:sp>
        <p:nvSpPr>
          <p:cNvPr id="14" name="Content Placeholder 2">
            <a:extLst>
              <a:ext uri="{FF2B5EF4-FFF2-40B4-BE49-F238E27FC236}">
                <a16:creationId xmlns="" xmlns:a16="http://schemas.microsoft.com/office/drawing/2014/main" id="{B304ACCD-D217-448C-B4A5-0155AFA314FE}"/>
              </a:ext>
            </a:extLst>
          </p:cNvPr>
          <p:cNvSpPr>
            <a:spLocks noGrp="1"/>
          </p:cNvSpPr>
          <p:nvPr>
            <p:ph idx="1"/>
          </p:nvPr>
        </p:nvSpPr>
        <p:spPr/>
        <p:txBody>
          <a:bodyPr/>
          <a:lstStyle/>
          <a:p>
            <a:pPr defTabSz="1219114" eaLnBrk="1" fontAlgn="auto" hangingPunct="1">
              <a:spcBef>
                <a:spcPts val="0"/>
              </a:spcBef>
              <a:spcAft>
                <a:spcPts val="0"/>
              </a:spcAft>
              <a:defRPr/>
            </a:pPr>
            <a:r>
              <a:rPr lang="en-US" sz="1800" dirty="0">
                <a:solidFill>
                  <a:srgbClr val="000000"/>
                </a:solidFill>
                <a:cs typeface="Calibri" panose="020F0502020204030204" pitchFamily="34" charset="0"/>
              </a:rPr>
              <a:t>Multicenter, randomized, open-label phase III trial</a:t>
            </a:r>
          </a:p>
          <a:p>
            <a:pPr defTabSz="1219114" eaLnBrk="1" fontAlgn="auto" hangingPunct="1">
              <a:spcBef>
                <a:spcPts val="0"/>
              </a:spcBef>
              <a:spcAft>
                <a:spcPts val="0"/>
              </a:spcAft>
              <a:defRPr/>
            </a:pPr>
            <a:endParaRPr lang="en-US" sz="1800" b="1" dirty="0">
              <a:solidFill>
                <a:srgbClr val="000000"/>
              </a:solidFill>
              <a:cs typeface="Calibri" panose="020F0502020204030204" pitchFamily="34" charset="0"/>
            </a:endParaRPr>
          </a:p>
          <a:p>
            <a:pPr defTabSz="1219114" eaLnBrk="1" fontAlgn="auto" hangingPunct="1">
              <a:spcBef>
                <a:spcPts val="0"/>
              </a:spcBef>
              <a:spcAft>
                <a:spcPts val="0"/>
              </a:spcAft>
              <a:defRPr/>
            </a:pPr>
            <a:endParaRPr lang="en-US" sz="1800" b="1" dirty="0">
              <a:solidFill>
                <a:srgbClr val="000000"/>
              </a:solidFill>
              <a:cs typeface="Calibri" panose="020F0502020204030204" pitchFamily="34" charset="0"/>
            </a:endParaRPr>
          </a:p>
          <a:p>
            <a:pPr defTabSz="1219114" eaLnBrk="1" fontAlgn="auto" hangingPunct="1">
              <a:spcBef>
                <a:spcPts val="0"/>
              </a:spcBef>
              <a:spcAft>
                <a:spcPts val="0"/>
              </a:spcAft>
              <a:defRPr/>
            </a:pPr>
            <a:endParaRPr lang="en-US" sz="1800" b="1" dirty="0">
              <a:solidFill>
                <a:srgbClr val="000000"/>
              </a:solidFill>
              <a:cs typeface="Calibri" panose="020F0502020204030204" pitchFamily="34" charset="0"/>
            </a:endParaRPr>
          </a:p>
          <a:p>
            <a:pPr defTabSz="1219114" eaLnBrk="1" fontAlgn="auto" hangingPunct="1">
              <a:spcBef>
                <a:spcPts val="0"/>
              </a:spcBef>
              <a:spcAft>
                <a:spcPts val="0"/>
              </a:spcAft>
              <a:defRPr/>
            </a:pPr>
            <a:endParaRPr lang="en-US" sz="1800" b="1" dirty="0">
              <a:solidFill>
                <a:srgbClr val="000000"/>
              </a:solidFill>
              <a:cs typeface="Calibri" panose="020F0502020204030204" pitchFamily="34" charset="0"/>
            </a:endParaRPr>
          </a:p>
          <a:p>
            <a:pPr defTabSz="1219114" eaLnBrk="1" fontAlgn="auto" hangingPunct="1">
              <a:spcBef>
                <a:spcPts val="0"/>
              </a:spcBef>
              <a:spcAft>
                <a:spcPts val="0"/>
              </a:spcAft>
              <a:defRPr/>
            </a:pPr>
            <a:endParaRPr lang="en-US" sz="1800" b="1" dirty="0">
              <a:solidFill>
                <a:srgbClr val="000000"/>
              </a:solidFill>
              <a:cs typeface="Calibri" panose="020F0502020204030204" pitchFamily="34" charset="0"/>
            </a:endParaRPr>
          </a:p>
          <a:p>
            <a:pPr defTabSz="1219114" eaLnBrk="1" fontAlgn="auto" hangingPunct="1">
              <a:spcBef>
                <a:spcPts val="0"/>
              </a:spcBef>
              <a:spcAft>
                <a:spcPts val="0"/>
              </a:spcAft>
              <a:defRPr/>
            </a:pPr>
            <a:endParaRPr lang="en-US" sz="1800" b="1" dirty="0">
              <a:solidFill>
                <a:srgbClr val="000000"/>
              </a:solidFill>
              <a:cs typeface="Calibri" panose="020F0502020204030204" pitchFamily="34" charset="0"/>
            </a:endParaRPr>
          </a:p>
          <a:p>
            <a:pPr defTabSz="1219114" eaLnBrk="1" fontAlgn="auto" hangingPunct="1">
              <a:spcBef>
                <a:spcPts val="0"/>
              </a:spcBef>
              <a:spcAft>
                <a:spcPts val="0"/>
              </a:spcAft>
              <a:defRPr/>
            </a:pPr>
            <a:endParaRPr lang="en-US" sz="1800" b="1" dirty="0">
              <a:solidFill>
                <a:srgbClr val="000000"/>
              </a:solidFill>
              <a:cs typeface="Calibri" panose="020F0502020204030204" pitchFamily="34" charset="0"/>
            </a:endParaRPr>
          </a:p>
          <a:p>
            <a:pPr defTabSz="1219114" eaLnBrk="1" fontAlgn="auto" hangingPunct="1">
              <a:spcBef>
                <a:spcPts val="0"/>
              </a:spcBef>
              <a:spcAft>
                <a:spcPts val="0"/>
              </a:spcAft>
              <a:defRPr/>
            </a:pPr>
            <a:endParaRPr lang="en-US" sz="1800" b="1" dirty="0">
              <a:solidFill>
                <a:srgbClr val="000000"/>
              </a:solidFill>
              <a:cs typeface="Calibri" panose="020F0502020204030204" pitchFamily="34" charset="0"/>
            </a:endParaRPr>
          </a:p>
          <a:p>
            <a:pPr defTabSz="1219114" eaLnBrk="1" fontAlgn="auto" hangingPunct="1">
              <a:spcBef>
                <a:spcPts val="0"/>
              </a:spcBef>
              <a:spcAft>
                <a:spcPts val="0"/>
              </a:spcAft>
              <a:defRPr/>
            </a:pPr>
            <a:endParaRPr lang="en-US" sz="1800" b="1" dirty="0">
              <a:solidFill>
                <a:srgbClr val="000000"/>
              </a:solidFill>
              <a:cs typeface="Calibri" panose="020F0502020204030204" pitchFamily="34" charset="0"/>
            </a:endParaRPr>
          </a:p>
          <a:p>
            <a:pPr defTabSz="1219114" eaLnBrk="1" fontAlgn="auto" hangingPunct="1">
              <a:spcBef>
                <a:spcPts val="0"/>
              </a:spcBef>
              <a:spcAft>
                <a:spcPts val="0"/>
              </a:spcAft>
              <a:defRPr/>
            </a:pPr>
            <a:endParaRPr lang="en-US" sz="1800" b="1" dirty="0">
              <a:solidFill>
                <a:srgbClr val="000000"/>
              </a:solidFill>
              <a:cs typeface="Calibri" panose="020F0502020204030204" pitchFamily="34" charset="0"/>
            </a:endParaRPr>
          </a:p>
          <a:p>
            <a:pPr defTabSz="1219114" eaLnBrk="1" fontAlgn="auto" hangingPunct="1">
              <a:spcBef>
                <a:spcPts val="0"/>
              </a:spcBef>
              <a:spcAft>
                <a:spcPts val="0"/>
              </a:spcAft>
              <a:defRPr/>
            </a:pPr>
            <a:endParaRPr lang="en-US" sz="1800" b="1" dirty="0">
              <a:solidFill>
                <a:srgbClr val="000000"/>
              </a:solidFill>
              <a:cs typeface="Calibri" panose="020F0502020204030204" pitchFamily="34" charset="0"/>
            </a:endParaRPr>
          </a:p>
          <a:p>
            <a:pPr defTabSz="1219114" eaLnBrk="1" fontAlgn="auto" hangingPunct="1">
              <a:spcBef>
                <a:spcPts val="0"/>
              </a:spcBef>
              <a:spcAft>
                <a:spcPts val="0"/>
              </a:spcAft>
              <a:defRPr/>
            </a:pPr>
            <a:endParaRPr lang="en-US" sz="1800" b="1" dirty="0">
              <a:solidFill>
                <a:srgbClr val="000000"/>
              </a:solidFill>
              <a:cs typeface="Calibri" panose="020F0502020204030204" pitchFamily="34" charset="0"/>
            </a:endParaRPr>
          </a:p>
          <a:p>
            <a:pPr defTabSz="1219114" eaLnBrk="1" fontAlgn="auto" hangingPunct="1">
              <a:spcBef>
                <a:spcPts val="0"/>
              </a:spcBef>
              <a:spcAft>
                <a:spcPts val="0"/>
              </a:spcAft>
              <a:defRPr/>
            </a:pPr>
            <a:endParaRPr lang="en-US" sz="1800" b="1" dirty="0">
              <a:solidFill>
                <a:srgbClr val="000000"/>
              </a:solidFill>
              <a:cs typeface="Calibri" panose="020F0502020204030204" pitchFamily="34" charset="0"/>
            </a:endParaRPr>
          </a:p>
          <a:p>
            <a:pPr marL="0" indent="0" defTabSz="1219114" eaLnBrk="1" fontAlgn="auto" hangingPunct="1">
              <a:spcBef>
                <a:spcPts val="0"/>
              </a:spcBef>
              <a:spcAft>
                <a:spcPts val="0"/>
              </a:spcAft>
              <a:buNone/>
              <a:defRPr/>
            </a:pPr>
            <a:endParaRPr lang="en-US" sz="1800" b="1" dirty="0">
              <a:solidFill>
                <a:srgbClr val="000000"/>
              </a:solidFill>
              <a:cs typeface="Calibri" panose="020F0502020204030204" pitchFamily="34" charset="0"/>
            </a:endParaRPr>
          </a:p>
          <a:p>
            <a:pPr defTabSz="1219114" eaLnBrk="1" fontAlgn="auto" hangingPunct="1">
              <a:defRPr/>
            </a:pPr>
            <a:r>
              <a:rPr lang="en-US" sz="1800" b="1" dirty="0">
                <a:solidFill>
                  <a:srgbClr val="000000"/>
                </a:solidFill>
                <a:cs typeface="Calibri" panose="020F0502020204030204" pitchFamily="34" charset="0"/>
              </a:rPr>
              <a:t>Primary endpoint: </a:t>
            </a:r>
            <a:r>
              <a:rPr lang="en-US" sz="1800" dirty="0">
                <a:solidFill>
                  <a:srgbClr val="000000"/>
                </a:solidFill>
                <a:cs typeface="Calibri" panose="020F0502020204030204" pitchFamily="34" charset="0"/>
              </a:rPr>
              <a:t>i</a:t>
            </a:r>
            <a:r>
              <a:rPr lang="en-US" sz="1800" b="0" dirty="0">
                <a:solidFill>
                  <a:srgbClr val="000000"/>
                </a:solidFill>
                <a:cs typeface="Calibri" panose="020F0502020204030204" pitchFamily="34" charset="0"/>
              </a:rPr>
              <a:t>nvasive disease-free survival (STEEP criteria)</a:t>
            </a:r>
            <a:endParaRPr lang="en-US" sz="1800" b="1" dirty="0">
              <a:solidFill>
                <a:srgbClr val="000000"/>
              </a:solidFill>
              <a:cs typeface="Calibri" panose="020F0502020204030204" pitchFamily="34" charset="0"/>
            </a:endParaRPr>
          </a:p>
          <a:p>
            <a:pPr defTabSz="1219114" eaLnBrk="1" fontAlgn="auto" hangingPunct="1">
              <a:defRPr/>
            </a:pPr>
            <a:r>
              <a:rPr lang="en-US" sz="1800" b="1" dirty="0">
                <a:solidFill>
                  <a:srgbClr val="000000"/>
                </a:solidFill>
                <a:cs typeface="Calibri" panose="020F0502020204030204" pitchFamily="34" charset="0"/>
              </a:rPr>
              <a:t>Key secondary endpoints: </a:t>
            </a:r>
            <a:r>
              <a:rPr lang="en-GB" sz="1800" b="0" dirty="0">
                <a:solidFill>
                  <a:srgbClr val="000000"/>
                </a:solidFill>
                <a:cs typeface="Calibri" panose="020F0502020204030204" pitchFamily="34" charset="0"/>
              </a:rPr>
              <a:t>recurrence-free survival, distant DFS, overall survival, patient-reported outcomes, and pharmacokinetics</a:t>
            </a:r>
            <a:r>
              <a:rPr lang="en-GB" sz="1800" dirty="0">
                <a:solidFill>
                  <a:srgbClr val="000000"/>
                </a:solidFill>
                <a:cs typeface="Calibri" panose="020F0502020204030204" pitchFamily="34" charset="0"/>
              </a:rPr>
              <a:t>; s</a:t>
            </a:r>
            <a:r>
              <a:rPr lang="en-GB" sz="1800" b="0" dirty="0">
                <a:solidFill>
                  <a:srgbClr val="000000"/>
                </a:solidFill>
                <a:cs typeface="Calibri" panose="020F0502020204030204" pitchFamily="34" charset="0"/>
              </a:rPr>
              <a:t>afety and tolerability also will be evaluated</a:t>
            </a:r>
            <a:endParaRPr lang="en-US" sz="1800" b="0" dirty="0">
              <a:solidFill>
                <a:srgbClr val="000000"/>
              </a:solidFill>
              <a:cs typeface="Calibri" panose="020F0502020204030204" pitchFamily="34" charset="0"/>
            </a:endParaRPr>
          </a:p>
        </p:txBody>
      </p:sp>
      <p:sp>
        <p:nvSpPr>
          <p:cNvPr id="15" name="Rounded Rectangle 9">
            <a:extLst>
              <a:ext uri="{FF2B5EF4-FFF2-40B4-BE49-F238E27FC236}">
                <a16:creationId xmlns="" xmlns:a16="http://schemas.microsoft.com/office/drawing/2014/main" id="{8B931719-00B8-4D71-BC4B-5263923ABB3A}"/>
              </a:ext>
            </a:extLst>
          </p:cNvPr>
          <p:cNvSpPr/>
          <p:nvPr/>
        </p:nvSpPr>
        <p:spPr bwMode="auto">
          <a:xfrm>
            <a:off x="4673070" y="2222722"/>
            <a:ext cx="5022648" cy="1010498"/>
          </a:xfrm>
          <a:prstGeom prst="roundRect">
            <a:avLst>
              <a:gd name="adj" fmla="val 0"/>
            </a:avLst>
          </a:prstGeom>
          <a:solidFill>
            <a:srgbClr val="015873"/>
          </a:solidFill>
          <a:ln w="38100" cap="flat" cmpd="sng" algn="ctr">
            <a:noFill/>
            <a:prstDash val="solid"/>
          </a:ln>
          <a:effectLst/>
        </p:spPr>
        <p:txBody>
          <a:bodyPr lIns="162548" tIns="81273" rIns="162548" bIns="81273" anchor="ctr"/>
          <a:lstStyle/>
          <a:p>
            <a:pPr marL="0" marR="0" lvl="0" indent="0" algn="ctr" defTabSz="1219084" rtl="0" eaLnBrk="1" fontAlgn="auto" latinLnBrk="0" hangingPunct="1">
              <a:lnSpc>
                <a:spcPct val="100000"/>
              </a:lnSpc>
              <a:spcBef>
                <a:spcPts val="0"/>
              </a:spcBef>
              <a:spcAft>
                <a:spcPts val="0"/>
              </a:spcAft>
              <a:buClrTx/>
              <a:buSzTx/>
              <a:buFontTx/>
              <a:buNone/>
              <a:tabLst/>
              <a:defRPr/>
            </a:pPr>
            <a:r>
              <a:rPr kumimoji="0" lang="nl-BE" sz="1600" b="1" i="0" u="none" strike="noStrike" kern="1200" cap="none" spc="0" normalizeH="0" baseline="0" noProof="0" dirty="0">
                <a:ln>
                  <a:noFill/>
                </a:ln>
                <a:solidFill>
                  <a:prstClr val="white"/>
                </a:solidFill>
                <a:effectLst/>
                <a:uLnTx/>
                <a:uFillTx/>
                <a:latin typeface="Calibri" panose="020F0502020204030204"/>
                <a:ea typeface="Arial Unicode MS" panose="020B0604020202020204" pitchFamily="34" charset="-128"/>
                <a:cs typeface="Arial" panose="020B0604020202020204" pitchFamily="34" charset="0"/>
              </a:rPr>
              <a:t>Ribociclib </a:t>
            </a:r>
            <a:r>
              <a:rPr kumimoji="0" lang="en-GB" sz="1600" b="0" i="0" u="none" strike="noStrike" kern="1200" cap="none" spc="0" normalizeH="0" baseline="0" noProof="0" dirty="0">
                <a:ln>
                  <a:noFill/>
                </a:ln>
                <a:solidFill>
                  <a:prstClr val="white"/>
                </a:solidFill>
                <a:effectLst/>
                <a:uLnTx/>
                <a:uFillTx/>
                <a:latin typeface="Calibri" panose="020F0502020204030204"/>
                <a:ea typeface="Arial Unicode MS" panose="020B0604020202020204" pitchFamily="34" charset="-128"/>
                <a:cs typeface="Arial" panose="020B0604020202020204" pitchFamily="34" charset="0"/>
              </a:rPr>
              <a:t>400 mg/day (3 wk on/1 wk off) for 3 yr +</a:t>
            </a:r>
            <a:endParaRPr kumimoji="0" lang="nl-BE" sz="1600" b="0" i="0" u="none" strike="noStrike" kern="1200" cap="none" spc="0" normalizeH="0" baseline="0" noProof="0" dirty="0">
              <a:ln>
                <a:noFill/>
              </a:ln>
              <a:solidFill>
                <a:prstClr val="white"/>
              </a:solidFill>
              <a:effectLst/>
              <a:uLnTx/>
              <a:uFillTx/>
              <a:latin typeface="Calibri" panose="020F0502020204030204"/>
              <a:ea typeface="Arial Unicode MS" panose="020B0604020202020204" pitchFamily="34" charset="-128"/>
              <a:cs typeface="Arial" panose="020B0604020202020204" pitchFamily="34" charset="0"/>
            </a:endParaRPr>
          </a:p>
          <a:p>
            <a:pPr marL="0" marR="0" lvl="0" indent="0" algn="ctr" defTabSz="1219084" rtl="0" eaLnBrk="1" fontAlgn="auto" latinLnBrk="0" hangingPunct="1">
              <a:lnSpc>
                <a:spcPct val="100000"/>
              </a:lnSpc>
              <a:spcBef>
                <a:spcPts val="0"/>
              </a:spcBef>
              <a:spcAft>
                <a:spcPts val="0"/>
              </a:spcAft>
              <a:buClrTx/>
              <a:buSzTx/>
              <a:buFontTx/>
              <a:buNone/>
              <a:tabLst/>
              <a:defRPr/>
            </a:pPr>
            <a:r>
              <a:rPr kumimoji="0" lang="nl-BE" sz="1600" b="1" i="0" u="none" strike="noStrike" kern="1200" cap="none" spc="0" normalizeH="0" baseline="0" noProof="0" dirty="0">
                <a:ln>
                  <a:noFill/>
                </a:ln>
                <a:solidFill>
                  <a:prstClr val="white"/>
                </a:solidFill>
                <a:effectLst/>
                <a:uLnTx/>
                <a:uFillTx/>
                <a:latin typeface="Calibri" panose="020F0502020204030204"/>
                <a:ea typeface="Arial Unicode MS" panose="020B0604020202020204" pitchFamily="34" charset="-128"/>
                <a:cs typeface="Arial" panose="020B0604020202020204" pitchFamily="34" charset="0"/>
              </a:rPr>
              <a:t>ET (letrozole or anastrazole)* </a:t>
            </a:r>
            <a:r>
              <a:rPr kumimoji="0" lang="nl-BE" sz="1600" b="0" i="0" u="none" strike="noStrike" kern="1200" cap="none" spc="0" normalizeH="0" baseline="0" noProof="0" dirty="0">
                <a:ln>
                  <a:noFill/>
                </a:ln>
                <a:solidFill>
                  <a:prstClr val="white"/>
                </a:solidFill>
                <a:effectLst/>
                <a:uLnTx/>
                <a:uFillTx/>
                <a:latin typeface="Calibri" panose="020F0502020204030204"/>
                <a:ea typeface="Arial Unicode MS" panose="020B0604020202020204" pitchFamily="34" charset="-128"/>
                <a:cs typeface="Arial" panose="020B0604020202020204" pitchFamily="34" charset="0"/>
              </a:rPr>
              <a:t>for 60 mo +</a:t>
            </a:r>
          </a:p>
          <a:p>
            <a:pPr marL="0" marR="0" lvl="0" indent="0" algn="ctr" defTabSz="1219084" rtl="0" eaLnBrk="1" fontAlgn="auto" latinLnBrk="0" hangingPunct="1">
              <a:lnSpc>
                <a:spcPct val="100000"/>
              </a:lnSpc>
              <a:spcBef>
                <a:spcPts val="0"/>
              </a:spcBef>
              <a:spcAft>
                <a:spcPts val="0"/>
              </a:spcAft>
              <a:buClrTx/>
              <a:buSzTx/>
              <a:buFontTx/>
              <a:buNone/>
              <a:tabLst/>
              <a:defRPr/>
            </a:pPr>
            <a:r>
              <a:rPr kumimoji="0" lang="nl-BE" sz="1600" b="1" i="0" u="none" strike="noStrike" kern="1200" cap="none" spc="0" normalizeH="0" baseline="0" noProof="0" dirty="0">
                <a:ln>
                  <a:noFill/>
                </a:ln>
                <a:solidFill>
                  <a:prstClr val="white"/>
                </a:solidFill>
                <a:effectLst/>
                <a:uLnTx/>
                <a:uFillTx/>
                <a:latin typeface="Calibri" panose="020F0502020204030204"/>
                <a:ea typeface="Arial Unicode MS" panose="020B0604020202020204" pitchFamily="34" charset="-128"/>
                <a:cs typeface="Arial" panose="020B0604020202020204" pitchFamily="34" charset="0"/>
              </a:rPr>
              <a:t>Goserelin</a:t>
            </a:r>
            <a:r>
              <a:rPr kumimoji="0" lang="nl-BE" sz="1600" b="1" i="0" u="none" strike="noStrike" kern="1200" cap="none" spc="0" normalizeH="0" baseline="30000" noProof="0" dirty="0">
                <a:ln>
                  <a:noFill/>
                </a:ln>
                <a:solidFill>
                  <a:prstClr val="white"/>
                </a:solidFill>
                <a:effectLst/>
                <a:uLnTx/>
                <a:uFillTx/>
                <a:latin typeface="Calibri" panose="020F0502020204030204"/>
                <a:ea typeface="Arial Unicode MS" panose="020B0604020202020204" pitchFamily="34" charset="-128"/>
                <a:cs typeface="Arial" panose="020B0604020202020204" pitchFamily="34" charset="0"/>
              </a:rPr>
              <a:t>†</a:t>
            </a:r>
          </a:p>
        </p:txBody>
      </p:sp>
      <p:sp>
        <p:nvSpPr>
          <p:cNvPr id="16" name="Rounded Rectangle 10">
            <a:extLst>
              <a:ext uri="{FF2B5EF4-FFF2-40B4-BE49-F238E27FC236}">
                <a16:creationId xmlns="" xmlns:a16="http://schemas.microsoft.com/office/drawing/2014/main" id="{B52CA9CD-289D-4612-B039-662AEAF34916}"/>
              </a:ext>
            </a:extLst>
          </p:cNvPr>
          <p:cNvSpPr/>
          <p:nvPr/>
        </p:nvSpPr>
        <p:spPr bwMode="auto">
          <a:xfrm>
            <a:off x="4673070" y="3423856"/>
            <a:ext cx="5038798" cy="1010498"/>
          </a:xfrm>
          <a:prstGeom prst="roundRect">
            <a:avLst>
              <a:gd name="adj" fmla="val 0"/>
            </a:avLst>
          </a:prstGeom>
          <a:solidFill>
            <a:srgbClr val="E1471D"/>
          </a:solidFill>
          <a:ln w="38100" cap="flat" cmpd="sng" algn="ctr">
            <a:noFill/>
            <a:prstDash val="solid"/>
          </a:ln>
          <a:effectLst/>
        </p:spPr>
        <p:txBody>
          <a:bodyPr lIns="162548" tIns="81273" rIns="162548" bIns="81273" anchor="ctr"/>
          <a:lstStyle/>
          <a:p>
            <a:pPr marL="0" marR="0" lvl="0" indent="0" algn="ctr" defTabSz="1219084" rtl="0" eaLnBrk="1" fontAlgn="auto" latinLnBrk="0" hangingPunct="1">
              <a:lnSpc>
                <a:spcPct val="100000"/>
              </a:lnSpc>
              <a:spcBef>
                <a:spcPts val="0"/>
              </a:spcBef>
              <a:spcAft>
                <a:spcPts val="0"/>
              </a:spcAft>
              <a:buClrTx/>
              <a:buSzTx/>
              <a:buFontTx/>
              <a:buNone/>
              <a:tabLst/>
              <a:defRPr/>
            </a:pPr>
            <a:r>
              <a:rPr kumimoji="0" lang="nl-BE" sz="1600" b="1" i="0" u="none" strike="noStrike" kern="1200" cap="none" spc="0" normalizeH="0" baseline="0" noProof="0" dirty="0">
                <a:ln>
                  <a:noFill/>
                </a:ln>
                <a:solidFill>
                  <a:prstClr val="white"/>
                </a:solidFill>
                <a:effectLst/>
                <a:uLnTx/>
                <a:uFillTx/>
                <a:latin typeface="Calibri" panose="020F0502020204030204"/>
                <a:ea typeface="Arial Unicode MS" panose="020B0604020202020204" pitchFamily="34" charset="-128"/>
                <a:cs typeface="Arial" panose="020B0604020202020204" pitchFamily="34" charset="0"/>
              </a:rPr>
              <a:t>ET </a:t>
            </a:r>
            <a:r>
              <a:rPr kumimoji="0" lang="nl-BE" sz="1600" b="0" i="0" u="none" strike="noStrike" kern="1200" cap="none" spc="0" normalizeH="0" baseline="0" noProof="0" dirty="0">
                <a:ln>
                  <a:noFill/>
                </a:ln>
                <a:solidFill>
                  <a:prstClr val="white"/>
                </a:solidFill>
                <a:effectLst/>
                <a:uLnTx/>
                <a:uFillTx/>
                <a:latin typeface="Calibri" panose="020F0502020204030204"/>
                <a:ea typeface="Arial Unicode MS" panose="020B0604020202020204" pitchFamily="34" charset="-128"/>
                <a:cs typeface="Arial" panose="020B0604020202020204" pitchFamily="34" charset="0"/>
              </a:rPr>
              <a:t>for 60 mo </a:t>
            </a:r>
          </a:p>
        </p:txBody>
      </p:sp>
      <p:sp>
        <p:nvSpPr>
          <p:cNvPr id="17" name="TextBox 16">
            <a:extLst>
              <a:ext uri="{FF2B5EF4-FFF2-40B4-BE49-F238E27FC236}">
                <a16:creationId xmlns="" xmlns:a16="http://schemas.microsoft.com/office/drawing/2014/main" id="{84F4C334-8B72-4422-8A0E-630898DA8881}"/>
              </a:ext>
            </a:extLst>
          </p:cNvPr>
          <p:cNvSpPr txBox="1"/>
          <p:nvPr/>
        </p:nvSpPr>
        <p:spPr>
          <a:xfrm>
            <a:off x="1448725" y="1987100"/>
            <a:ext cx="2490990" cy="2831544"/>
          </a:xfrm>
          <a:prstGeom prst="rect">
            <a:avLst/>
          </a:prstGeom>
          <a:noFill/>
        </p:spPr>
        <p:txBody>
          <a:bodyPr wrap="square" rtlCol="0">
            <a:spAutoFit/>
          </a:bodyPr>
          <a:lstStyle/>
          <a:p>
            <a:pPr marL="0" marR="0" lvl="0" indent="0" algn="ctr" defTabSz="1219114" rtl="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prstClr val="black"/>
                </a:solidFill>
                <a:effectLst/>
                <a:uLnTx/>
                <a:uFillTx/>
                <a:latin typeface="Calibri" panose="020F0502020204030204"/>
                <a:ea typeface="Arial Unicode MS" panose="020B0604020202020204" pitchFamily="34" charset="-128"/>
                <a:cs typeface="Arial" panose="020B0604020202020204" pitchFamily="34" charset="0"/>
              </a:rPr>
              <a:t>Patients with HR+, HER2-</a:t>
            </a:r>
            <a:r>
              <a:rPr kumimoji="0" lang="en-GB" sz="1600" b="0" i="0" u="none" strike="noStrike" kern="0" cap="none" spc="0" normalizeH="0" baseline="0" noProof="0" dirty="0">
                <a:ln>
                  <a:noFill/>
                </a:ln>
                <a:solidFill>
                  <a:srgbClr val="000000"/>
                </a:solidFill>
                <a:effectLst/>
                <a:uLnTx/>
                <a:uFillTx/>
                <a:latin typeface="Calibri" panose="020F0502020204030204"/>
                <a:ea typeface="Arial Unicode MS" panose="020B0604020202020204" pitchFamily="34" charset="-128"/>
                <a:cs typeface="Arial" panose="020B0604020202020204" pitchFamily="34" charset="0"/>
              </a:rPr>
              <a:t> stage II (either N0 with grade 2/3 and/or Ki67 ≥20% or N1) or III EBC; </a:t>
            </a:r>
            <a:r>
              <a:rPr kumimoji="0" lang="en-GB" sz="1600" b="0" i="0" u="none" strike="noStrike" kern="0" cap="none" spc="0" normalizeH="0" baseline="0" noProof="0" dirty="0">
                <a:ln>
                  <a:noFill/>
                </a:ln>
                <a:solidFill>
                  <a:prstClr val="black"/>
                </a:solidFill>
                <a:effectLst/>
                <a:uLnTx/>
                <a:uFillTx/>
                <a:latin typeface="Calibri" panose="020F0502020204030204"/>
                <a:ea typeface="Arial Unicode MS" panose="020B0604020202020204" pitchFamily="34" charset="-128"/>
                <a:cs typeface="Arial" panose="020B0604020202020204" pitchFamily="34" charset="0"/>
              </a:rPr>
              <a:t>pre/postmenopausal</a:t>
            </a:r>
            <a:r>
              <a:rPr kumimoji="0" lang="en-US" sz="1600" b="0" i="0" u="none" strike="noStrike" kern="0" cap="none" spc="0" normalizeH="0" baseline="0" noProof="0" dirty="0">
                <a:ln>
                  <a:noFill/>
                </a:ln>
                <a:solidFill>
                  <a:prstClr val="black"/>
                </a:solidFill>
                <a:effectLst/>
                <a:uLnTx/>
                <a:uFillTx/>
                <a:latin typeface="Calibri" panose="020F0502020204030204"/>
                <a:ea typeface="Arial Unicode MS" panose="020B0604020202020204" pitchFamily="34" charset="-128"/>
                <a:cs typeface="Arial" panose="020B0604020202020204" pitchFamily="34" charset="0"/>
              </a:rPr>
              <a:t> women or men, with</a:t>
            </a:r>
            <a:r>
              <a:rPr kumimoji="0" lang="en-GB" sz="1600" b="0" i="0" u="none" strike="noStrike" kern="0" cap="none" spc="0" normalizeH="0" baseline="0" noProof="0" dirty="0">
                <a:ln>
                  <a:noFill/>
                </a:ln>
                <a:solidFill>
                  <a:prstClr val="black"/>
                </a:solidFill>
                <a:effectLst/>
                <a:uLnTx/>
                <a:uFillTx/>
                <a:latin typeface="Calibri" panose="020F0502020204030204"/>
                <a:ea typeface="Arial Unicode MS" panose="020B0604020202020204" pitchFamily="34" charset="-128"/>
                <a:cs typeface="Arial" panose="020B0604020202020204" pitchFamily="34" charset="0"/>
              </a:rPr>
              <a:t> or without prior (neo)adjuvant chemotherapy; no distant metastases</a:t>
            </a:r>
          </a:p>
          <a:p>
            <a:pPr marL="0" marR="0" lvl="0" indent="0" algn="ctr" defTabSz="1219114" rtl="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prstClr val="black"/>
                </a:solidFill>
                <a:effectLst/>
                <a:uLnTx/>
                <a:uFillTx/>
                <a:latin typeface="Calibri" panose="020F0502020204030204"/>
                <a:ea typeface="Arial Unicode MS" panose="020B0604020202020204" pitchFamily="34" charset="-128"/>
                <a:cs typeface="Arial" panose="020B0604020202020204" pitchFamily="34" charset="0"/>
              </a:rPr>
              <a:t>(planned N = 4000)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 name="Line 53">
            <a:extLst>
              <a:ext uri="{FF2B5EF4-FFF2-40B4-BE49-F238E27FC236}">
                <a16:creationId xmlns="" xmlns:a16="http://schemas.microsoft.com/office/drawing/2014/main" id="{C65B682B-9249-42F5-B5A3-AE7E5FDBAA8D}"/>
              </a:ext>
            </a:extLst>
          </p:cNvPr>
          <p:cNvSpPr>
            <a:spLocks noChangeShapeType="1"/>
          </p:cNvSpPr>
          <p:nvPr/>
        </p:nvSpPr>
        <p:spPr bwMode="auto">
          <a:xfrm>
            <a:off x="3928085" y="3550322"/>
            <a:ext cx="620760" cy="350837"/>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9" name="Line 54">
            <a:extLst>
              <a:ext uri="{FF2B5EF4-FFF2-40B4-BE49-F238E27FC236}">
                <a16:creationId xmlns="" xmlns:a16="http://schemas.microsoft.com/office/drawing/2014/main" id="{B638715A-5834-4540-B892-8B6B6BB82C0A}"/>
              </a:ext>
            </a:extLst>
          </p:cNvPr>
          <p:cNvSpPr>
            <a:spLocks noChangeShapeType="1"/>
          </p:cNvSpPr>
          <p:nvPr/>
        </p:nvSpPr>
        <p:spPr bwMode="auto">
          <a:xfrm flipV="1">
            <a:off x="3928085" y="2705214"/>
            <a:ext cx="620760" cy="347662"/>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0" name="TextBox 19">
            <a:extLst>
              <a:ext uri="{FF2B5EF4-FFF2-40B4-BE49-F238E27FC236}">
                <a16:creationId xmlns="" xmlns:a16="http://schemas.microsoft.com/office/drawing/2014/main" id="{CE1B1862-68D8-4F66-A54D-29FEA78FEF83}"/>
              </a:ext>
            </a:extLst>
          </p:cNvPr>
          <p:cNvSpPr txBox="1"/>
          <p:nvPr/>
        </p:nvSpPr>
        <p:spPr>
          <a:xfrm flipH="1">
            <a:off x="4721590" y="4441648"/>
            <a:ext cx="5038798" cy="83099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Arial Unicode MS" panose="020B0604020202020204" pitchFamily="34" charset="-128"/>
                <a:cs typeface="Arial" panose="020B0604020202020204" pitchFamily="34" charset="0"/>
              </a:rPr>
              <a:t>*Treatment may begin up to 1 yr before study treatment start date. </a:t>
            </a:r>
            <a:r>
              <a:rPr kumimoji="0" lang="en-US" sz="1600" b="0" i="0" u="none" strike="noStrike" kern="1200" cap="none" spc="0" normalizeH="0" baseline="30000" noProof="0" dirty="0">
                <a:ln>
                  <a:noFill/>
                </a:ln>
                <a:solidFill>
                  <a:prstClr val="black"/>
                </a:solidFill>
                <a:effectLst/>
                <a:uLnTx/>
                <a:uFillTx/>
                <a:latin typeface="Calibri" panose="020F0502020204030204"/>
                <a:ea typeface="Arial Unicode MS" panose="020B0604020202020204" pitchFamily="34" charset="-128"/>
                <a:cs typeface="Arial" panose="020B0604020202020204" pitchFamily="34" charset="0"/>
              </a:rPr>
              <a:t>†</a:t>
            </a:r>
            <a:r>
              <a:rPr kumimoji="0" lang="en-US" sz="1600" b="0" i="0" u="none" strike="noStrike" kern="1200" cap="none" spc="0" normalizeH="0" baseline="0" noProof="0" dirty="0">
                <a:ln>
                  <a:noFill/>
                </a:ln>
                <a:solidFill>
                  <a:prstClr val="black"/>
                </a:solidFill>
                <a:effectLst/>
                <a:uLnTx/>
                <a:uFillTx/>
                <a:latin typeface="Calibri" panose="020F0502020204030204"/>
                <a:ea typeface="Arial Unicode MS" panose="020B0604020202020204" pitchFamily="34" charset="-128"/>
                <a:cs typeface="Arial" panose="020B0604020202020204" pitchFamily="34" charset="0"/>
              </a:rPr>
              <a:t>Premenopausal women and men also will receive goserelin 3.6 mg/28 days.</a:t>
            </a:r>
          </a:p>
        </p:txBody>
      </p:sp>
      <p:sp>
        <p:nvSpPr>
          <p:cNvPr id="21" name="Text Box 15">
            <a:extLst>
              <a:ext uri="{FF2B5EF4-FFF2-40B4-BE49-F238E27FC236}">
                <a16:creationId xmlns="" xmlns:a16="http://schemas.microsoft.com/office/drawing/2014/main" id="{B59E53E4-7E25-4FE2-B1FC-958E8CEA818D}"/>
              </a:ext>
            </a:extLst>
          </p:cNvPr>
          <p:cNvSpPr txBox="1">
            <a:spLocks noChangeArrowheads="1"/>
          </p:cNvSpPr>
          <p:nvPr/>
        </p:nvSpPr>
        <p:spPr bwMode="auto">
          <a:xfrm>
            <a:off x="411730" y="6388944"/>
            <a:ext cx="7833933"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Slamon. </a:t>
            </a:r>
            <a:r>
              <a:rPr kumimoji="0" lang="en-US" altLang="en-US" sz="1200" b="0" i="0" u="none" strike="noStrike" kern="1200" cap="none" spc="-10" normalizeH="0" baseline="0" noProof="0" dirty="0">
                <a:ln>
                  <a:noFill/>
                </a:ln>
                <a:solidFill>
                  <a:schemeClr val="bg2"/>
                </a:solidFill>
                <a:effectLst/>
                <a:uLnTx/>
                <a:uFillTx/>
                <a:latin typeface="Calibri" panose="020F0502020204030204" pitchFamily="34" charset="0"/>
                <a:ea typeface="+mn-ea"/>
                <a:cs typeface="Arial" panose="020B0604020202020204" pitchFamily="34" charset="0"/>
              </a:rPr>
              <a:t>ASCO 2019. Abstr TPS597. </a:t>
            </a:r>
            <a:endParaRPr kumimoji="0" lang="en-US" altLang="en-US" sz="1200" b="0" i="0" u="none" strike="noStrike" kern="1200" cap="none" spc="0" normalizeH="0" baseline="0" noProof="0" dirty="0">
              <a:ln>
                <a:noFill/>
              </a:ln>
              <a:solidFill>
                <a:schemeClr val="bg2"/>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5735551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xmlns="" id="{8546831A-73CD-4F8E-9FF8-D931364866CE}"/>
              </a:ext>
            </a:extLst>
          </p:cNvPr>
          <p:cNvSpPr>
            <a:spLocks noGrp="1" noChangeArrowheads="1"/>
          </p:cNvSpPr>
          <p:nvPr>
            <p:ph type="title"/>
          </p:nvPr>
        </p:nvSpPr>
        <p:spPr/>
        <p:txBody>
          <a:bodyPr/>
          <a:lstStyle/>
          <a:p>
            <a:r>
              <a:rPr lang="en-US" dirty="0"/>
              <a:t>Overall Conclusions</a:t>
            </a:r>
            <a:endParaRPr lang="en-US" altLang="en-US" dirty="0"/>
          </a:p>
        </p:txBody>
      </p:sp>
      <p:sp>
        <p:nvSpPr>
          <p:cNvPr id="8" name="Rectangle 3">
            <a:extLst>
              <a:ext uri="{FF2B5EF4-FFF2-40B4-BE49-F238E27FC236}">
                <a16:creationId xmlns:a16="http://schemas.microsoft.com/office/drawing/2014/main" xmlns="" id="{972D53AA-A1EF-4A91-A0D8-C5796E87FC85}"/>
              </a:ext>
            </a:extLst>
          </p:cNvPr>
          <p:cNvSpPr>
            <a:spLocks noGrp="1" noChangeArrowheads="1"/>
          </p:cNvSpPr>
          <p:nvPr>
            <p:ph idx="1"/>
          </p:nvPr>
        </p:nvSpPr>
        <p:spPr/>
        <p:txBody>
          <a:bodyPr/>
          <a:lstStyle/>
          <a:p>
            <a:r>
              <a:rPr lang="en-US" altLang="en-US" dirty="0"/>
              <a:t>About 20% </a:t>
            </a:r>
            <a:r>
              <a:rPr lang="en-US" dirty="0"/>
              <a:t>of HR+/HER2- EBCs are primary endocrine therapy resistant and have a high risk of early recurrence</a:t>
            </a:r>
            <a:endParaRPr lang="en-US" altLang="en-US" dirty="0"/>
          </a:p>
          <a:p>
            <a:r>
              <a:rPr lang="en-US" altLang="en-US" dirty="0"/>
              <a:t>2 yr of adjuvant </a:t>
            </a:r>
            <a:r>
              <a:rPr lang="en-US" dirty="0"/>
              <a:t>abemaciclib significantly improves iDFS and distant </a:t>
            </a:r>
            <a:br>
              <a:rPr lang="en-US" dirty="0"/>
            </a:br>
            <a:r>
              <a:rPr lang="en-US" dirty="0"/>
              <a:t>DFS in patients with node-positive, high-risk, high Ki67 ≥20%, HR+/HER2- EBC </a:t>
            </a:r>
          </a:p>
          <a:p>
            <a:pPr lvl="1"/>
            <a:r>
              <a:rPr lang="en-US" dirty="0"/>
              <a:t>With manageable toxicity </a:t>
            </a:r>
          </a:p>
          <a:p>
            <a:pPr lvl="1"/>
            <a:r>
              <a:rPr lang="en-US" dirty="0"/>
              <a:t>Is a new standard of care option</a:t>
            </a:r>
          </a:p>
          <a:p>
            <a:pPr lvl="1"/>
            <a:r>
              <a:rPr lang="en-US" dirty="0"/>
              <a:t>Follow-up is ongoing</a:t>
            </a:r>
            <a:endParaRPr lang="en-US" altLang="en-US" dirty="0"/>
          </a:p>
        </p:txBody>
      </p:sp>
    </p:spTree>
    <p:extLst>
      <p:ext uri="{BB962C8B-B14F-4D97-AF65-F5344CB8AC3E}">
        <p14:creationId xmlns:p14="http://schemas.microsoft.com/office/powerpoint/2010/main" val="39916690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a:extLst>
              <a:ext uri="{FF2B5EF4-FFF2-40B4-BE49-F238E27FC236}">
                <a16:creationId xmlns="" xmlns:a16="http://schemas.microsoft.com/office/drawing/2014/main" id="{D60A84E6-FBE7-4C19-A455-03C50990ED5F}"/>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
                    </a14:imgEffect>
                  </a14:imgLayer>
                </a14:imgProps>
              </a:ext>
              <a:ext uri="{28A0092B-C50C-407E-A947-70E740481C1C}">
                <a14:useLocalDpi xmlns:a14="http://schemas.microsoft.com/office/drawing/2010/main" val="0"/>
              </a:ext>
            </a:extLst>
          </a:blip>
          <a:srcRect/>
          <a:stretch>
            <a:fillRect/>
          </a:stretch>
        </p:blipFill>
        <p:spPr bwMode="auto">
          <a:xfrm>
            <a:off x="364163" y="223284"/>
            <a:ext cx="11433541" cy="6411432"/>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 xmlns:a16="http://schemas.microsoft.com/office/drawing/2014/main" id="{24880653-D430-47BD-8104-687AA986A3A8}"/>
              </a:ext>
            </a:extLst>
          </p:cNvPr>
          <p:cNvSpPr/>
          <p:nvPr/>
        </p:nvSpPr>
        <p:spPr>
          <a:xfrm>
            <a:off x="5953016" y="5369472"/>
            <a:ext cx="4901369" cy="76944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sng" strike="noStrike" kern="0" cap="none" spc="0" normalizeH="0" baseline="0" noProof="0" dirty="0">
                <a:ln>
                  <a:noFill/>
                </a:ln>
                <a:solidFill>
                  <a:srgbClr val="009900">
                    <a:lumMod val="60000"/>
                    <a:lumOff val="40000"/>
                  </a:srgbClr>
                </a:solidFill>
                <a:effectLst/>
                <a:uLnTx/>
                <a:uFillTx/>
                <a:latin typeface="Bradley Hand ITC" pitchFamily="66" charset="0"/>
                <a:ea typeface="MS PGothic" pitchFamily="34" charset="-128"/>
                <a:cs typeface="Arial" pitchFamily="34" charset="0"/>
              </a:rPr>
              <a:t>                                   </a:t>
            </a:r>
            <a:r>
              <a:rPr kumimoji="0" lang="en-US" sz="4400" b="1" i="1" u="sng" strike="noStrike" kern="0" cap="none" spc="0" normalizeH="0" baseline="0" noProof="0" dirty="0">
                <a:ln>
                  <a:noFill/>
                </a:ln>
                <a:solidFill>
                  <a:srgbClr val="009900">
                    <a:lumMod val="60000"/>
                    <a:lumOff val="40000"/>
                  </a:srgbClr>
                </a:solidFill>
                <a:effectLst/>
                <a:uLnTx/>
                <a:uFillTx/>
                <a:latin typeface="Bradley Hand ITC" pitchFamily="66" charset="0"/>
                <a:ea typeface="MS PGothic" pitchFamily="34" charset="-128"/>
                <a:cs typeface="Arial" pitchFamily="34" charset="0"/>
              </a:rPr>
              <a:t>Thank you</a:t>
            </a:r>
            <a:endParaRPr kumimoji="0" lang="en-US" sz="1800" b="1" i="0" u="none" strike="noStrike" kern="1200" cap="none" spc="0" normalizeH="0" baseline="0" noProof="0" dirty="0">
              <a:ln>
                <a:noFill/>
              </a:ln>
              <a:solidFill>
                <a:srgbClr val="009900">
                  <a:lumMod val="60000"/>
                  <a:lumOff val="40000"/>
                </a:srgbClr>
              </a:solidFill>
              <a:effectLst/>
              <a:uLnTx/>
              <a:uFillTx/>
              <a:latin typeface="Imago-Book"/>
              <a:ea typeface="+mn-ea"/>
              <a:cs typeface="+mn-cs"/>
            </a:endParaRPr>
          </a:p>
        </p:txBody>
      </p:sp>
    </p:spTree>
    <p:extLst>
      <p:ext uri="{BB962C8B-B14F-4D97-AF65-F5344CB8AC3E}">
        <p14:creationId xmlns:p14="http://schemas.microsoft.com/office/powerpoint/2010/main" val="3851883483"/>
      </p:ext>
    </p:extLst>
  </p:cSld>
  <p:clrMapOvr>
    <a:masterClrMapping/>
  </p:clrMapOvr>
  <p:transition spd="slow">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1C0F24-6E4E-4B6B-B760-E5DFAD5CE795}"/>
              </a:ext>
            </a:extLst>
          </p:cNvPr>
          <p:cNvSpPr txBox="1">
            <a:spLocks/>
          </p:cNvSpPr>
          <p:nvPr/>
        </p:nvSpPr>
        <p:spPr>
          <a:xfrm>
            <a:off x="-183209" y="362709"/>
            <a:ext cx="12528256" cy="868636"/>
          </a:xfrm>
          <a:prstGeom prst="rect">
            <a:avLst/>
          </a:prstGeom>
        </p:spPr>
        <p:txBody>
          <a:bodyPr/>
          <a:lstStyle>
            <a:lvl1pPr algn="ctr" rtl="0" eaLnBrk="1" fontAlgn="base" hangingPunct="1">
              <a:spcBef>
                <a:spcPct val="0"/>
              </a:spcBef>
              <a:spcAft>
                <a:spcPct val="0"/>
              </a:spcAft>
              <a:defRPr sz="2419" b="1" i="0">
                <a:solidFill>
                  <a:srgbClr val="14467E"/>
                </a:solidFill>
                <a:latin typeface="+mn-lt"/>
                <a:ea typeface="+mj-ea"/>
                <a:cs typeface="+mj-cs"/>
              </a:defRPr>
            </a:lvl1pPr>
            <a:lvl2pPr algn="l" rtl="0" eaLnBrk="1" fontAlgn="base" hangingPunct="1">
              <a:spcBef>
                <a:spcPct val="0"/>
              </a:spcBef>
              <a:spcAft>
                <a:spcPct val="0"/>
              </a:spcAft>
              <a:defRPr sz="2419">
                <a:solidFill>
                  <a:schemeClr val="tx2"/>
                </a:solidFill>
                <a:latin typeface="Georgia" pitchFamily="-72" charset="0"/>
                <a:ea typeface="ＭＳ Ｐゴシック" pitchFamily="-72" charset="-128"/>
                <a:cs typeface="ＭＳ Ｐゴシック" pitchFamily="-72" charset="-128"/>
              </a:defRPr>
            </a:lvl2pPr>
            <a:lvl3pPr algn="l" rtl="0" eaLnBrk="1" fontAlgn="base" hangingPunct="1">
              <a:spcBef>
                <a:spcPct val="0"/>
              </a:spcBef>
              <a:spcAft>
                <a:spcPct val="0"/>
              </a:spcAft>
              <a:defRPr sz="2419">
                <a:solidFill>
                  <a:schemeClr val="tx2"/>
                </a:solidFill>
                <a:latin typeface="Georgia" pitchFamily="-72" charset="0"/>
                <a:ea typeface="ＭＳ Ｐゴシック" pitchFamily="-72" charset="-128"/>
                <a:cs typeface="ＭＳ Ｐゴシック" pitchFamily="-72" charset="-128"/>
              </a:defRPr>
            </a:lvl3pPr>
            <a:lvl4pPr algn="l" rtl="0" eaLnBrk="1" fontAlgn="base" hangingPunct="1">
              <a:spcBef>
                <a:spcPct val="0"/>
              </a:spcBef>
              <a:spcAft>
                <a:spcPct val="0"/>
              </a:spcAft>
              <a:defRPr sz="2419">
                <a:solidFill>
                  <a:schemeClr val="tx2"/>
                </a:solidFill>
                <a:latin typeface="Georgia" pitchFamily="-72" charset="0"/>
                <a:ea typeface="ＭＳ Ｐゴシック" pitchFamily="-72" charset="-128"/>
                <a:cs typeface="ＭＳ Ｐゴシック" pitchFamily="-72" charset="-128"/>
              </a:defRPr>
            </a:lvl4pPr>
            <a:lvl5pPr algn="l" rtl="0" eaLnBrk="1" fontAlgn="base" hangingPunct="1">
              <a:spcBef>
                <a:spcPct val="0"/>
              </a:spcBef>
              <a:spcAft>
                <a:spcPct val="0"/>
              </a:spcAft>
              <a:defRPr sz="2419">
                <a:solidFill>
                  <a:schemeClr val="tx2"/>
                </a:solidFill>
                <a:latin typeface="Georgia" pitchFamily="-72" charset="0"/>
                <a:ea typeface="ＭＳ Ｐゴシック" pitchFamily="-72" charset="-128"/>
                <a:cs typeface="ＭＳ Ｐゴシック" pitchFamily="-72" charset="-128"/>
              </a:defRPr>
            </a:lvl5pPr>
            <a:lvl6pPr marL="345597" algn="l" rtl="0" eaLnBrk="1" fontAlgn="base" hangingPunct="1">
              <a:spcBef>
                <a:spcPct val="0"/>
              </a:spcBef>
              <a:spcAft>
                <a:spcPct val="0"/>
              </a:spcAft>
              <a:defRPr sz="2419">
                <a:solidFill>
                  <a:schemeClr val="tx2"/>
                </a:solidFill>
                <a:latin typeface="Georgia" pitchFamily="-72" charset="0"/>
                <a:ea typeface="ＭＳ Ｐゴシック" pitchFamily="-72" charset="-128"/>
                <a:cs typeface="ＭＳ Ｐゴシック" pitchFamily="-72" charset="-128"/>
              </a:defRPr>
            </a:lvl6pPr>
            <a:lvl7pPr marL="691195" algn="l" rtl="0" eaLnBrk="1" fontAlgn="base" hangingPunct="1">
              <a:spcBef>
                <a:spcPct val="0"/>
              </a:spcBef>
              <a:spcAft>
                <a:spcPct val="0"/>
              </a:spcAft>
              <a:defRPr sz="2419">
                <a:solidFill>
                  <a:schemeClr val="tx2"/>
                </a:solidFill>
                <a:latin typeface="Georgia" pitchFamily="-72" charset="0"/>
                <a:ea typeface="ＭＳ Ｐゴシック" pitchFamily="-72" charset="-128"/>
                <a:cs typeface="ＭＳ Ｐゴシック" pitchFamily="-72" charset="-128"/>
              </a:defRPr>
            </a:lvl7pPr>
            <a:lvl8pPr marL="1036792" algn="l" rtl="0" eaLnBrk="1" fontAlgn="base" hangingPunct="1">
              <a:spcBef>
                <a:spcPct val="0"/>
              </a:spcBef>
              <a:spcAft>
                <a:spcPct val="0"/>
              </a:spcAft>
              <a:defRPr sz="2419">
                <a:solidFill>
                  <a:schemeClr val="tx2"/>
                </a:solidFill>
                <a:latin typeface="Georgia" pitchFamily="-72" charset="0"/>
                <a:ea typeface="ＭＳ Ｐゴシック" pitchFamily="-72" charset="-128"/>
                <a:cs typeface="ＭＳ Ｐゴシック" pitchFamily="-72" charset="-128"/>
              </a:defRPr>
            </a:lvl8pPr>
            <a:lvl9pPr marL="1382390" algn="l" rtl="0" eaLnBrk="1" fontAlgn="base" hangingPunct="1">
              <a:spcBef>
                <a:spcPct val="0"/>
              </a:spcBef>
              <a:spcAft>
                <a:spcPct val="0"/>
              </a:spcAft>
              <a:defRPr sz="2419">
                <a:solidFill>
                  <a:schemeClr val="tx2"/>
                </a:solidFill>
                <a:latin typeface="Georgia" pitchFamily="-72" charset="0"/>
                <a:ea typeface="ＭＳ Ｐゴシック" pitchFamily="-72" charset="-128"/>
                <a:cs typeface="ＭＳ Ｐゴシック" pitchFamily="-72" charset="-128"/>
              </a:defRPr>
            </a:lvl9pPr>
          </a:lstStyle>
          <a:p>
            <a:pPr defTabSz="1612910">
              <a:defRPr/>
            </a:pPr>
            <a:endParaRPr lang="en-US" sz="2822" kern="0" dirty="0"/>
          </a:p>
        </p:txBody>
      </p:sp>
      <p:sp>
        <p:nvSpPr>
          <p:cNvPr id="3" name="Content Placeholder 2">
            <a:extLst>
              <a:ext uri="{FF2B5EF4-FFF2-40B4-BE49-F238E27FC236}">
                <a16:creationId xmlns:a16="http://schemas.microsoft.com/office/drawing/2014/main" xmlns="" id="{C6D83187-6A7D-4732-9E03-02E16FCDABE9}"/>
              </a:ext>
            </a:extLst>
          </p:cNvPr>
          <p:cNvSpPr txBox="1">
            <a:spLocks/>
          </p:cNvSpPr>
          <p:nvPr/>
        </p:nvSpPr>
        <p:spPr>
          <a:xfrm>
            <a:off x="298174" y="1222267"/>
            <a:ext cx="6144717" cy="4957357"/>
          </a:xfrm>
          <a:prstGeom prst="rect">
            <a:avLst/>
          </a:prstGeom>
        </p:spPr>
        <p:txBody>
          <a:bodyPr/>
          <a:lstStyle>
            <a:lvl1pPr marL="259198" indent="-259198" algn="l" rtl="0" eaLnBrk="1" fontAlgn="base" hangingPunct="1">
              <a:spcBef>
                <a:spcPct val="20000"/>
              </a:spcBef>
              <a:spcAft>
                <a:spcPct val="0"/>
              </a:spcAft>
              <a:buChar char="•"/>
              <a:defRPr sz="1814">
                <a:solidFill>
                  <a:schemeClr val="tx1"/>
                </a:solidFill>
                <a:latin typeface="+mn-lt"/>
                <a:ea typeface="+mn-ea"/>
                <a:cs typeface="+mn-cs"/>
              </a:defRPr>
            </a:lvl1pPr>
            <a:lvl2pPr marL="561596" indent="-215998" algn="l" rtl="0" eaLnBrk="1" fontAlgn="base" hangingPunct="1">
              <a:spcBef>
                <a:spcPct val="20000"/>
              </a:spcBef>
              <a:spcAft>
                <a:spcPct val="0"/>
              </a:spcAft>
              <a:buChar char="–"/>
              <a:defRPr sz="1512">
                <a:solidFill>
                  <a:schemeClr val="tx1"/>
                </a:solidFill>
                <a:latin typeface="+mn-lt"/>
                <a:ea typeface="+mn-ea"/>
              </a:defRPr>
            </a:lvl2pPr>
            <a:lvl3pPr marL="863994" indent="-172799" algn="l" rtl="0" eaLnBrk="1" fontAlgn="base" hangingPunct="1">
              <a:spcBef>
                <a:spcPct val="20000"/>
              </a:spcBef>
              <a:spcAft>
                <a:spcPct val="0"/>
              </a:spcAft>
              <a:buChar char="•"/>
              <a:defRPr>
                <a:solidFill>
                  <a:schemeClr val="tx1"/>
                </a:solidFill>
                <a:latin typeface="+mn-lt"/>
                <a:ea typeface="+mn-ea"/>
              </a:defRPr>
            </a:lvl3pPr>
            <a:lvl4pPr marL="1209591" indent="-172799" algn="l" rtl="0" eaLnBrk="1" fontAlgn="base" hangingPunct="1">
              <a:spcBef>
                <a:spcPct val="20000"/>
              </a:spcBef>
              <a:spcAft>
                <a:spcPct val="0"/>
              </a:spcAft>
              <a:defRPr sz="1512">
                <a:solidFill>
                  <a:schemeClr val="tx1"/>
                </a:solidFill>
                <a:latin typeface="+mn-lt"/>
                <a:ea typeface="+mn-ea"/>
              </a:defRPr>
            </a:lvl4pPr>
            <a:lvl5pPr marL="1555189" indent="-172799" algn="l" rtl="0" eaLnBrk="1" fontAlgn="base" hangingPunct="1">
              <a:spcBef>
                <a:spcPct val="20000"/>
              </a:spcBef>
              <a:spcAft>
                <a:spcPct val="0"/>
              </a:spcAft>
              <a:buChar char="»"/>
              <a:defRPr sz="1512">
                <a:solidFill>
                  <a:schemeClr val="tx1"/>
                </a:solidFill>
                <a:latin typeface="+mn-lt"/>
                <a:ea typeface="+mn-ea"/>
              </a:defRPr>
            </a:lvl5pPr>
            <a:lvl6pPr marL="1900786" indent="-172799" algn="l" rtl="0" eaLnBrk="1" fontAlgn="base" hangingPunct="1">
              <a:spcBef>
                <a:spcPct val="20000"/>
              </a:spcBef>
              <a:spcAft>
                <a:spcPct val="0"/>
              </a:spcAft>
              <a:buChar char="»"/>
              <a:defRPr sz="1512">
                <a:solidFill>
                  <a:schemeClr val="tx1"/>
                </a:solidFill>
                <a:latin typeface="+mn-lt"/>
                <a:ea typeface="+mn-ea"/>
              </a:defRPr>
            </a:lvl6pPr>
            <a:lvl7pPr marL="2246384" indent="-172799" algn="l" rtl="0" eaLnBrk="1" fontAlgn="base" hangingPunct="1">
              <a:spcBef>
                <a:spcPct val="20000"/>
              </a:spcBef>
              <a:spcAft>
                <a:spcPct val="0"/>
              </a:spcAft>
              <a:buChar char="»"/>
              <a:defRPr sz="1512">
                <a:solidFill>
                  <a:schemeClr val="tx1"/>
                </a:solidFill>
                <a:latin typeface="+mn-lt"/>
                <a:ea typeface="+mn-ea"/>
              </a:defRPr>
            </a:lvl7pPr>
            <a:lvl8pPr marL="2591981" indent="-172799" algn="l" rtl="0" eaLnBrk="1" fontAlgn="base" hangingPunct="1">
              <a:spcBef>
                <a:spcPct val="20000"/>
              </a:spcBef>
              <a:spcAft>
                <a:spcPct val="0"/>
              </a:spcAft>
              <a:buChar char="»"/>
              <a:defRPr sz="1512">
                <a:solidFill>
                  <a:schemeClr val="tx1"/>
                </a:solidFill>
                <a:latin typeface="+mn-lt"/>
                <a:ea typeface="+mn-ea"/>
              </a:defRPr>
            </a:lvl8pPr>
            <a:lvl9pPr marL="2937579" indent="-172799" algn="l" rtl="0" eaLnBrk="1" fontAlgn="base" hangingPunct="1">
              <a:spcBef>
                <a:spcPct val="20000"/>
              </a:spcBef>
              <a:spcAft>
                <a:spcPct val="0"/>
              </a:spcAft>
              <a:buChar char="»"/>
              <a:defRPr sz="1512">
                <a:solidFill>
                  <a:schemeClr val="tx1"/>
                </a:solidFill>
                <a:latin typeface="+mn-lt"/>
                <a:ea typeface="+mn-ea"/>
              </a:defRPr>
            </a:lvl9pPr>
          </a:lstStyle>
          <a:p>
            <a:pPr defTabSz="1612910">
              <a:defRPr/>
            </a:pPr>
            <a:endParaRPr lang="en-US" sz="2117" b="1" kern="0" dirty="0">
              <a:solidFill>
                <a:srgbClr val="000000"/>
              </a:solidFill>
              <a:latin typeface="Calibri" panose="020F0502020204030204" pitchFamily="34" charset="0"/>
              <a:cs typeface="Calibri" panose="020F0502020204030204" pitchFamily="34" charset="0"/>
            </a:endParaRPr>
          </a:p>
        </p:txBody>
      </p:sp>
      <p:sp>
        <p:nvSpPr>
          <p:cNvPr id="7" name="Title 6">
            <a:extLst>
              <a:ext uri="{FF2B5EF4-FFF2-40B4-BE49-F238E27FC236}">
                <a16:creationId xmlns:a16="http://schemas.microsoft.com/office/drawing/2014/main" xmlns="" id="{B932B251-6282-4159-83FE-E5D380B0FF43}"/>
              </a:ext>
            </a:extLst>
          </p:cNvPr>
          <p:cNvSpPr>
            <a:spLocks noGrp="1"/>
          </p:cNvSpPr>
          <p:nvPr>
            <p:ph type="title"/>
          </p:nvPr>
        </p:nvSpPr>
        <p:spPr/>
        <p:txBody>
          <a:bodyPr/>
          <a:lstStyle/>
          <a:p>
            <a:r>
              <a:rPr lang="en-US" sz="3600" kern="0" dirty="0"/>
              <a:t>Treatment of Early-Stage HR+/HER2- Breast Cancer (</a:t>
            </a:r>
            <a:r>
              <a:rPr lang="en-US" sz="3600" kern="0" dirty="0" smtClean="0"/>
              <a:t>2002-2021)</a:t>
            </a:r>
            <a:endParaRPr lang="en-US" dirty="0"/>
          </a:p>
        </p:txBody>
      </p:sp>
      <p:sp>
        <p:nvSpPr>
          <p:cNvPr id="8" name="Content Placeholder 7">
            <a:extLst>
              <a:ext uri="{FF2B5EF4-FFF2-40B4-BE49-F238E27FC236}">
                <a16:creationId xmlns:a16="http://schemas.microsoft.com/office/drawing/2014/main" xmlns="" id="{A53C7464-B180-4165-9C50-C26FCDF7DCAA}"/>
              </a:ext>
            </a:extLst>
          </p:cNvPr>
          <p:cNvSpPr>
            <a:spLocks noGrp="1"/>
          </p:cNvSpPr>
          <p:nvPr>
            <p:ph sz="half" idx="1"/>
          </p:nvPr>
        </p:nvSpPr>
        <p:spPr/>
        <p:txBody>
          <a:bodyPr/>
          <a:lstStyle/>
          <a:p>
            <a:r>
              <a:rPr lang="en-US" sz="2400" b="1" dirty="0"/>
              <a:t>Endocrine therapy</a:t>
            </a:r>
          </a:p>
          <a:p>
            <a:pPr lvl="1"/>
            <a:r>
              <a:rPr lang="en-US" sz="2200" dirty="0"/>
              <a:t>Tamoxifen</a:t>
            </a:r>
          </a:p>
          <a:p>
            <a:pPr lvl="1"/>
            <a:r>
              <a:rPr lang="en-US" sz="2200" dirty="0"/>
              <a:t>Aromatase inhibitors</a:t>
            </a:r>
          </a:p>
          <a:p>
            <a:pPr lvl="1"/>
            <a:r>
              <a:rPr lang="en-US" sz="2200" dirty="0"/>
              <a:t>Ovarian suppression (LHRH analogs) in high-risk premenopausal women</a:t>
            </a:r>
          </a:p>
          <a:p>
            <a:pPr lvl="1"/>
            <a:r>
              <a:rPr lang="en-US" sz="2200" dirty="0"/>
              <a:t>Extended adjuvant therapy </a:t>
            </a:r>
            <a:br>
              <a:rPr lang="en-US" sz="2200" dirty="0"/>
            </a:br>
            <a:r>
              <a:rPr lang="en-US" sz="2200" dirty="0"/>
              <a:t>(10 yr vs 5 yr)</a:t>
            </a:r>
          </a:p>
          <a:p>
            <a:pPr marL="0" indent="0">
              <a:buNone/>
            </a:pPr>
            <a:endParaRPr lang="en-US" dirty="0"/>
          </a:p>
        </p:txBody>
      </p:sp>
      <p:sp>
        <p:nvSpPr>
          <p:cNvPr id="11" name="Text Box 11">
            <a:extLst>
              <a:ext uri="{FF2B5EF4-FFF2-40B4-BE49-F238E27FC236}">
                <a16:creationId xmlns:a16="http://schemas.microsoft.com/office/drawing/2014/main" xmlns="" id="{162283E6-8ED5-47CB-B469-16F81B9C2341}"/>
              </a:ext>
            </a:extLst>
          </p:cNvPr>
          <p:cNvSpPr txBox="1">
            <a:spLocks noChangeArrowheads="1"/>
          </p:cNvSpPr>
          <p:nvPr/>
        </p:nvSpPr>
        <p:spPr bwMode="auto">
          <a:xfrm>
            <a:off x="423031" y="6368188"/>
            <a:ext cx="79907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l" rtl="0" fontAlgn="base">
              <a:lnSpc>
                <a:spcPct val="100000"/>
              </a:lnSpc>
              <a:spcBef>
                <a:spcPct val="0"/>
              </a:spcBef>
              <a:spcAft>
                <a:spcPct val="0"/>
              </a:spcAft>
              <a:buClrTx/>
              <a:buFontTx/>
              <a:buNone/>
              <a:defRPr/>
            </a:pPr>
            <a:r>
              <a:rPr lang="en-US" altLang="en-US" sz="1200" dirty="0">
                <a:solidFill>
                  <a:srgbClr val="455560"/>
                </a:solidFill>
                <a:latin typeface="Calibri" panose="020F0502020204030204" pitchFamily="34" charset="0"/>
                <a:cs typeface="Arial" panose="020B0604020202020204" pitchFamily="34" charset="0"/>
              </a:rPr>
              <a:t>Early Breast Cancer Trialists Collaborative Group. Lancet. 2015;386:1341. </a:t>
            </a:r>
          </a:p>
        </p:txBody>
      </p:sp>
    </p:spTree>
    <p:extLst>
      <p:ext uri="{BB962C8B-B14F-4D97-AF65-F5344CB8AC3E}">
        <p14:creationId xmlns:p14="http://schemas.microsoft.com/office/powerpoint/2010/main" val="478999931"/>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xmlns="" id="{8546831A-73CD-4F8E-9FF8-D931364866CE}"/>
              </a:ext>
            </a:extLst>
          </p:cNvPr>
          <p:cNvSpPr>
            <a:spLocks noGrp="1" noChangeArrowheads="1"/>
          </p:cNvSpPr>
          <p:nvPr>
            <p:ph type="title"/>
          </p:nvPr>
        </p:nvSpPr>
        <p:spPr>
          <a:xfrm>
            <a:off x="608251" y="238127"/>
            <a:ext cx="10845546" cy="1103313"/>
          </a:xfrm>
        </p:spPr>
        <p:txBody>
          <a:bodyPr/>
          <a:lstStyle/>
          <a:p>
            <a:r>
              <a:rPr lang="en-US" dirty="0"/>
              <a:t>PFS Benefit in Phase III Trials of First-line AI + </a:t>
            </a:r>
            <a:br>
              <a:rPr lang="en-US" dirty="0"/>
            </a:br>
            <a:r>
              <a:rPr lang="en-US" dirty="0"/>
              <a:t>CDK4/6 Inhibitor in Advanced Breast Cancer</a:t>
            </a:r>
            <a:endParaRPr lang="en-US" altLang="en-US" dirty="0"/>
          </a:p>
        </p:txBody>
      </p:sp>
      <p:sp>
        <p:nvSpPr>
          <p:cNvPr id="293" name="Text Box 15">
            <a:extLst>
              <a:ext uri="{FF2B5EF4-FFF2-40B4-BE49-F238E27FC236}">
                <a16:creationId xmlns:a16="http://schemas.microsoft.com/office/drawing/2014/main" xmlns="" id="{D143B7FC-A1D8-493D-877B-9105B71C5BF0}"/>
              </a:ext>
            </a:extLst>
          </p:cNvPr>
          <p:cNvSpPr txBox="1">
            <a:spLocks noChangeArrowheads="1"/>
          </p:cNvSpPr>
          <p:nvPr/>
        </p:nvSpPr>
        <p:spPr bwMode="auto">
          <a:xfrm>
            <a:off x="426447" y="6174922"/>
            <a:ext cx="7075969" cy="461665"/>
          </a:xfrm>
          <a:prstGeom prst="rect">
            <a:avLst/>
          </a:prstGeom>
          <a:noFill/>
          <a:ln>
            <a:noFill/>
          </a:ln>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da-DK" sz="1200" b="0" dirty="0">
                <a:solidFill>
                  <a:schemeClr val="bg2"/>
                </a:solidFill>
                <a:latin typeface="Calibri" panose="020F0502020204030204" pitchFamily="34" charset="0"/>
                <a:cs typeface="Calibri" panose="020F0502020204030204" pitchFamily="34" charset="0"/>
              </a:rPr>
              <a:t>1. Finn. NEJM. 2016;375:1925. 2. Hortobagyi. Ann Oncol. 2019;30:1842. </a:t>
            </a:r>
            <a:br>
              <a:rPr lang="da-DK" sz="1200" b="0" dirty="0">
                <a:solidFill>
                  <a:schemeClr val="bg2"/>
                </a:solidFill>
                <a:latin typeface="Calibri" panose="020F0502020204030204" pitchFamily="34" charset="0"/>
                <a:cs typeface="Calibri" panose="020F0502020204030204" pitchFamily="34" charset="0"/>
              </a:rPr>
            </a:br>
            <a:r>
              <a:rPr lang="da-DK" sz="1200" b="0" dirty="0">
                <a:solidFill>
                  <a:schemeClr val="bg2"/>
                </a:solidFill>
                <a:latin typeface="Calibri" panose="020F0502020204030204" pitchFamily="34" charset="0"/>
                <a:cs typeface="Calibri" panose="020F0502020204030204" pitchFamily="34" charset="0"/>
              </a:rPr>
              <a:t>3. Hortobagyi. Ann Oncol. 2018;29:1541. 4. Johnston. NPJ Breast Cancer. 2019;5:5</a:t>
            </a:r>
            <a:endParaRPr kumimoji="0" lang="en-US" altLang="en-US" sz="1200" b="0" u="none" strike="noStrike" kern="1200" cap="none" spc="0" normalizeH="0" baseline="0" noProof="0" dirty="0">
              <a:ln>
                <a:noFill/>
              </a:ln>
              <a:solidFill>
                <a:schemeClr val="bg2"/>
              </a:solidFill>
              <a:effectLst/>
              <a:uLnTx/>
              <a:uFillTx/>
              <a:latin typeface="Calibri" panose="020F0502020204030204" pitchFamily="34" charset="0"/>
              <a:cs typeface="Calibri" panose="020F0502020204030204" pitchFamily="34" charset="0"/>
            </a:endParaRPr>
          </a:p>
        </p:txBody>
      </p:sp>
      <p:cxnSp>
        <p:nvCxnSpPr>
          <p:cNvPr id="8" name="Straight Connector 7">
            <a:extLst>
              <a:ext uri="{FF2B5EF4-FFF2-40B4-BE49-F238E27FC236}">
                <a16:creationId xmlns:a16="http://schemas.microsoft.com/office/drawing/2014/main" xmlns="" id="{45528ED9-B4F0-4B8E-B493-ACA375F5E34C}"/>
              </a:ext>
            </a:extLst>
          </p:cNvPr>
          <p:cNvCxnSpPr>
            <a:cxnSpLocks/>
          </p:cNvCxnSpPr>
          <p:nvPr/>
        </p:nvCxnSpPr>
        <p:spPr>
          <a:xfrm flipV="1">
            <a:off x="4144957" y="2046952"/>
            <a:ext cx="0" cy="3636000"/>
          </a:xfrm>
          <a:prstGeom prst="line">
            <a:avLst/>
          </a:prstGeom>
          <a:noFill/>
          <a:ln w="6350" cap="flat" cmpd="sng" algn="ctr">
            <a:solidFill>
              <a:srgbClr val="3C3C3C">
                <a:alpha val="30000"/>
              </a:srgbClr>
            </a:solidFill>
            <a:prstDash val="solid"/>
          </a:ln>
          <a:effectLst>
            <a:outerShdw blurRad="40000" dist="20000" dir="5400000" rotWithShape="0">
              <a:srgbClr val="000000">
                <a:alpha val="38000"/>
              </a:srgbClr>
            </a:outerShdw>
          </a:effectLst>
        </p:spPr>
      </p:cxnSp>
      <p:sp>
        <p:nvSpPr>
          <p:cNvPr id="10" name="Rectangle 9">
            <a:extLst>
              <a:ext uri="{FF2B5EF4-FFF2-40B4-BE49-F238E27FC236}">
                <a16:creationId xmlns:a16="http://schemas.microsoft.com/office/drawing/2014/main" xmlns="" id="{C07B163E-7867-4721-828F-28CD7357EBFA}"/>
              </a:ext>
            </a:extLst>
          </p:cNvPr>
          <p:cNvSpPr/>
          <p:nvPr/>
        </p:nvSpPr>
        <p:spPr>
          <a:xfrm>
            <a:off x="1628986" y="2122435"/>
            <a:ext cx="2199197" cy="369320"/>
          </a:xfrm>
          <a:prstGeom prst="rect">
            <a:avLst/>
          </a:prstGeom>
        </p:spPr>
        <p:txBody>
          <a:bodyPr wrap="square" lIns="91426" tIns="45714" rIns="91426" bIns="45714">
            <a:spAutoFit/>
          </a:bodyPr>
          <a:lstStyle/>
          <a:p>
            <a:pPr algn="ctr" defTabSz="457160" eaLnBrk="1" fontAlgn="auto" hangingPunct="1">
              <a:spcBef>
                <a:spcPts val="0"/>
              </a:spcBef>
              <a:spcAft>
                <a:spcPts val="0"/>
              </a:spcAft>
              <a:buFont typeface="Arial"/>
              <a:buNone/>
              <a:defRPr/>
            </a:pPr>
            <a:r>
              <a:rPr lang="en-US" dirty="0">
                <a:solidFill>
                  <a:schemeClr val="bg2"/>
                </a:solidFill>
                <a:latin typeface="Calibri" panose="020F0502020204030204" pitchFamily="34" charset="0"/>
                <a:ea typeface="Arial Unicode MS" panose="020B0604020202020204" pitchFamily="34" charset="-128"/>
                <a:cs typeface="Calibri" panose="020F0502020204030204" pitchFamily="34" charset="0"/>
                <a:sym typeface="Arial"/>
              </a:rPr>
              <a:t>PALOMA-2</a:t>
            </a:r>
            <a:r>
              <a:rPr lang="en-US" baseline="30000" dirty="0">
                <a:solidFill>
                  <a:schemeClr val="bg2"/>
                </a:solidFill>
                <a:latin typeface="Calibri" panose="020F0502020204030204" pitchFamily="34" charset="0"/>
                <a:ea typeface="Arial Unicode MS" panose="020B0604020202020204" pitchFamily="34" charset="-128"/>
                <a:cs typeface="Calibri" panose="020F0502020204030204" pitchFamily="34" charset="0"/>
                <a:sym typeface="Arial"/>
              </a:rPr>
              <a:t>1</a:t>
            </a:r>
            <a:r>
              <a:rPr lang="en-US" dirty="0">
                <a:solidFill>
                  <a:schemeClr val="bg2"/>
                </a:solidFill>
                <a:latin typeface="Calibri" panose="020F0502020204030204" pitchFamily="34" charset="0"/>
                <a:ea typeface="Arial Unicode MS" panose="020B0604020202020204" pitchFamily="34" charset="-128"/>
                <a:cs typeface="Calibri" panose="020F0502020204030204" pitchFamily="34" charset="0"/>
                <a:sym typeface="Arial"/>
              </a:rPr>
              <a:t> </a:t>
            </a:r>
          </a:p>
        </p:txBody>
      </p:sp>
      <p:sp>
        <p:nvSpPr>
          <p:cNvPr id="14" name="Rectangle 13">
            <a:extLst>
              <a:ext uri="{FF2B5EF4-FFF2-40B4-BE49-F238E27FC236}">
                <a16:creationId xmlns:a16="http://schemas.microsoft.com/office/drawing/2014/main" xmlns="" id="{86B53ABA-B3AD-4D5B-AC09-CEB08D43189C}"/>
              </a:ext>
            </a:extLst>
          </p:cNvPr>
          <p:cNvSpPr/>
          <p:nvPr/>
        </p:nvSpPr>
        <p:spPr>
          <a:xfrm>
            <a:off x="5142153" y="1763846"/>
            <a:ext cx="2280111" cy="369320"/>
          </a:xfrm>
          <a:prstGeom prst="rect">
            <a:avLst/>
          </a:prstGeom>
        </p:spPr>
        <p:txBody>
          <a:bodyPr wrap="square" lIns="91426" tIns="45714" rIns="91426" bIns="45714">
            <a:spAutoFit/>
          </a:bodyPr>
          <a:lstStyle/>
          <a:p>
            <a:pPr algn="ctr" defTabSz="457160" eaLnBrk="1" fontAlgn="auto" hangingPunct="1">
              <a:spcBef>
                <a:spcPts val="0"/>
              </a:spcBef>
              <a:spcAft>
                <a:spcPts val="0"/>
              </a:spcAft>
              <a:buFont typeface="Arial"/>
              <a:buNone/>
              <a:defRPr/>
            </a:pPr>
            <a:r>
              <a:rPr lang="en-US" dirty="0">
                <a:solidFill>
                  <a:schemeClr val="bg2"/>
                </a:solidFill>
                <a:latin typeface="Calibri" panose="020F0502020204030204" pitchFamily="34" charset="0"/>
                <a:ea typeface="Arial Unicode MS" panose="020B0604020202020204" pitchFamily="34" charset="-128"/>
                <a:cs typeface="Calibri" panose="020F0502020204030204" pitchFamily="34" charset="0"/>
                <a:sym typeface="Arial"/>
              </a:rPr>
              <a:t>MONALEESA-2</a:t>
            </a:r>
            <a:r>
              <a:rPr lang="en-US" baseline="30000" dirty="0">
                <a:solidFill>
                  <a:schemeClr val="bg2"/>
                </a:solidFill>
                <a:latin typeface="Calibri" panose="020F0502020204030204" pitchFamily="34" charset="0"/>
                <a:ea typeface="Arial Unicode MS" panose="020B0604020202020204" pitchFamily="34" charset="-128"/>
                <a:cs typeface="Calibri" panose="020F0502020204030204" pitchFamily="34" charset="0"/>
                <a:sym typeface="Arial"/>
              </a:rPr>
              <a:t>2,3</a:t>
            </a:r>
          </a:p>
        </p:txBody>
      </p:sp>
      <p:sp>
        <p:nvSpPr>
          <p:cNvPr id="15" name="Rectangle 14">
            <a:extLst>
              <a:ext uri="{FF2B5EF4-FFF2-40B4-BE49-F238E27FC236}">
                <a16:creationId xmlns:a16="http://schemas.microsoft.com/office/drawing/2014/main" xmlns="" id="{11E85F39-88E9-4CB2-AB85-D300F248C52A}"/>
              </a:ext>
            </a:extLst>
          </p:cNvPr>
          <p:cNvSpPr/>
          <p:nvPr/>
        </p:nvSpPr>
        <p:spPr>
          <a:xfrm>
            <a:off x="9016746" y="1840672"/>
            <a:ext cx="1905648" cy="369320"/>
          </a:xfrm>
          <a:prstGeom prst="rect">
            <a:avLst/>
          </a:prstGeom>
        </p:spPr>
        <p:txBody>
          <a:bodyPr wrap="square" lIns="91426" tIns="45714" rIns="91426" bIns="45714">
            <a:spAutoFit/>
          </a:bodyPr>
          <a:lstStyle/>
          <a:p>
            <a:pPr algn="ctr" defTabSz="457160" eaLnBrk="1" fontAlgn="auto" hangingPunct="1">
              <a:spcBef>
                <a:spcPts val="0"/>
              </a:spcBef>
              <a:spcAft>
                <a:spcPts val="0"/>
              </a:spcAft>
              <a:buFont typeface="Arial"/>
              <a:buNone/>
              <a:defRPr/>
            </a:pPr>
            <a:r>
              <a:rPr lang="en-US" dirty="0">
                <a:solidFill>
                  <a:schemeClr val="bg2"/>
                </a:solidFill>
                <a:latin typeface="Calibri" panose="020F0502020204030204" pitchFamily="34" charset="0"/>
                <a:ea typeface="Arial Unicode MS" panose="020B0604020202020204" pitchFamily="34" charset="-128"/>
                <a:cs typeface="Calibri" panose="020F0502020204030204" pitchFamily="34" charset="0"/>
                <a:sym typeface="Arial"/>
              </a:rPr>
              <a:t>MONARCH 3</a:t>
            </a:r>
            <a:r>
              <a:rPr lang="en-US" baseline="30000" dirty="0">
                <a:solidFill>
                  <a:schemeClr val="bg2"/>
                </a:solidFill>
                <a:latin typeface="Calibri" panose="020F0502020204030204" pitchFamily="34" charset="0"/>
                <a:ea typeface="Arial Unicode MS" panose="020B0604020202020204" pitchFamily="34" charset="-128"/>
                <a:cs typeface="Calibri" panose="020F0502020204030204" pitchFamily="34" charset="0"/>
                <a:sym typeface="Arial"/>
              </a:rPr>
              <a:t>4</a:t>
            </a:r>
          </a:p>
        </p:txBody>
      </p:sp>
      <p:cxnSp>
        <p:nvCxnSpPr>
          <p:cNvPr id="557" name="Straight Connector 556">
            <a:extLst>
              <a:ext uri="{FF2B5EF4-FFF2-40B4-BE49-F238E27FC236}">
                <a16:creationId xmlns:a16="http://schemas.microsoft.com/office/drawing/2014/main" xmlns="" id="{CCEBD85F-E636-46ED-AB14-262B4727411F}"/>
              </a:ext>
            </a:extLst>
          </p:cNvPr>
          <p:cNvCxnSpPr>
            <a:cxnSpLocks/>
          </p:cNvCxnSpPr>
          <p:nvPr/>
        </p:nvCxnSpPr>
        <p:spPr>
          <a:xfrm flipV="1">
            <a:off x="8211714" y="2046952"/>
            <a:ext cx="0" cy="3636000"/>
          </a:xfrm>
          <a:prstGeom prst="line">
            <a:avLst/>
          </a:prstGeom>
          <a:noFill/>
          <a:ln w="6350" cap="flat" cmpd="sng" algn="ctr">
            <a:solidFill>
              <a:srgbClr val="3C3C3C">
                <a:alpha val="30000"/>
              </a:srgbClr>
            </a:solidFill>
            <a:prstDash val="solid"/>
          </a:ln>
          <a:effectLst>
            <a:outerShdw blurRad="40000" dist="20000" dir="5400000" rotWithShape="0">
              <a:srgbClr val="000000">
                <a:alpha val="38000"/>
              </a:srgbClr>
            </a:outerShdw>
          </a:effectLst>
        </p:spPr>
      </p:cxnSp>
      <p:sp>
        <p:nvSpPr>
          <p:cNvPr id="9229" name="TextBox 9228">
            <a:extLst>
              <a:ext uri="{FF2B5EF4-FFF2-40B4-BE49-F238E27FC236}">
                <a16:creationId xmlns:a16="http://schemas.microsoft.com/office/drawing/2014/main" xmlns="" id="{30C34938-77D6-48A0-A10B-BCAC7923A3BE}"/>
              </a:ext>
            </a:extLst>
          </p:cNvPr>
          <p:cNvSpPr txBox="1"/>
          <p:nvPr/>
        </p:nvSpPr>
        <p:spPr bwMode="auto">
          <a:xfrm>
            <a:off x="2274650" y="2889797"/>
            <a:ext cx="18386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Palbociclib + letrozole</a:t>
            </a:r>
          </a:p>
        </p:txBody>
      </p:sp>
      <p:sp>
        <p:nvSpPr>
          <p:cNvPr id="9219" name="TextBox 9218">
            <a:extLst>
              <a:ext uri="{FF2B5EF4-FFF2-40B4-BE49-F238E27FC236}">
                <a16:creationId xmlns:a16="http://schemas.microsoft.com/office/drawing/2014/main" xmlns="" id="{1FCAF2A2-0C5D-43FD-B277-AB71CEC4780C}"/>
              </a:ext>
            </a:extLst>
          </p:cNvPr>
          <p:cNvSpPr txBox="1"/>
          <p:nvPr/>
        </p:nvSpPr>
        <p:spPr bwMode="auto">
          <a:xfrm rot="16200000">
            <a:off x="144089" y="3353910"/>
            <a:ext cx="910762" cy="337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600" dirty="0">
                <a:solidFill>
                  <a:schemeClr val="bg1"/>
                </a:solidFill>
                <a:latin typeface="Calibri" panose="020F0502020204030204" pitchFamily="34" charset="0"/>
              </a:rPr>
              <a:t>PFS (%)</a:t>
            </a:r>
          </a:p>
        </p:txBody>
      </p:sp>
      <p:sp>
        <p:nvSpPr>
          <p:cNvPr id="9220" name="Freeform: Shape 9219">
            <a:extLst>
              <a:ext uri="{FF2B5EF4-FFF2-40B4-BE49-F238E27FC236}">
                <a16:creationId xmlns:a16="http://schemas.microsoft.com/office/drawing/2014/main" xmlns="" id="{1CA49711-8F91-411E-9145-AF57C304A17D}"/>
              </a:ext>
            </a:extLst>
          </p:cNvPr>
          <p:cNvSpPr/>
          <p:nvPr/>
        </p:nvSpPr>
        <p:spPr bwMode="auto">
          <a:xfrm>
            <a:off x="1109141" y="2395695"/>
            <a:ext cx="2915125" cy="2317758"/>
          </a:xfrm>
          <a:custGeom>
            <a:avLst/>
            <a:gdLst>
              <a:gd name="connsiteX0" fmla="*/ 0 w 2039815"/>
              <a:gd name="connsiteY0" fmla="*/ 0 h 1876927"/>
              <a:gd name="connsiteX1" fmla="*/ 0 w 2039815"/>
              <a:gd name="connsiteY1" fmla="*/ 1876927 h 1876927"/>
              <a:gd name="connsiteX2" fmla="*/ 2039815 w 2039815"/>
              <a:gd name="connsiteY2" fmla="*/ 1876927 h 1876927"/>
            </a:gdLst>
            <a:ahLst/>
            <a:cxnLst>
              <a:cxn ang="0">
                <a:pos x="connsiteX0" y="connsiteY0"/>
              </a:cxn>
              <a:cxn ang="0">
                <a:pos x="connsiteX1" y="connsiteY1"/>
              </a:cxn>
              <a:cxn ang="0">
                <a:pos x="connsiteX2" y="connsiteY2"/>
              </a:cxn>
            </a:cxnLst>
            <a:rect l="l" t="t" r="r" b="b"/>
            <a:pathLst>
              <a:path w="2039815" h="1876927">
                <a:moveTo>
                  <a:pt x="0" y="0"/>
                </a:moveTo>
                <a:lnTo>
                  <a:pt x="0" y="1876927"/>
                </a:lnTo>
                <a:lnTo>
                  <a:pt x="2039815" y="1876927"/>
                </a:lnTo>
              </a:path>
            </a:pathLst>
          </a:custGeom>
          <a:noFill/>
          <a:ln w="28575">
            <a:solidFill>
              <a:schemeClr val="bg1"/>
            </a:solidFill>
            <a:miter lim="800000"/>
            <a:headEnd/>
            <a:tailEnd/>
          </a:ln>
        </p:spPr>
        <p:txBody>
          <a:bodyPr rtlCol="0" anchor="ctr"/>
          <a:lstStyle/>
          <a:p>
            <a:pPr algn="ctr"/>
            <a:endParaRPr lang="en-US" dirty="0"/>
          </a:p>
        </p:txBody>
      </p:sp>
      <p:grpSp>
        <p:nvGrpSpPr>
          <p:cNvPr id="9223" name="Group 9222">
            <a:extLst>
              <a:ext uri="{FF2B5EF4-FFF2-40B4-BE49-F238E27FC236}">
                <a16:creationId xmlns:a16="http://schemas.microsoft.com/office/drawing/2014/main" xmlns="" id="{1348E100-FF59-4854-AA7F-1E1E1171BA0C}"/>
              </a:ext>
            </a:extLst>
          </p:cNvPr>
          <p:cNvGrpSpPr/>
          <p:nvPr/>
        </p:nvGrpSpPr>
        <p:grpSpPr>
          <a:xfrm>
            <a:off x="1034439" y="2403383"/>
            <a:ext cx="75074" cy="2310489"/>
            <a:chOff x="1401852" y="2658724"/>
            <a:chExt cx="278544" cy="1871041"/>
          </a:xfrm>
        </p:grpSpPr>
        <p:cxnSp>
          <p:nvCxnSpPr>
            <p:cNvPr id="9222" name="Straight Connector 9221">
              <a:extLst>
                <a:ext uri="{FF2B5EF4-FFF2-40B4-BE49-F238E27FC236}">
                  <a16:creationId xmlns:a16="http://schemas.microsoft.com/office/drawing/2014/main" xmlns="" id="{82381B2A-C965-4DA5-9368-F1AEABB63E38}"/>
                </a:ext>
              </a:extLst>
            </p:cNvPr>
            <p:cNvCxnSpPr/>
            <p:nvPr/>
          </p:nvCxnSpPr>
          <p:spPr bwMode="auto">
            <a:xfrm>
              <a:off x="1401852" y="2658724"/>
              <a:ext cx="278544" cy="0"/>
            </a:xfrm>
            <a:prstGeom prst="line">
              <a:avLst/>
            </a:prstGeom>
            <a:noFill/>
            <a:ln w="28575" cap="flat" cmpd="sng" algn="ctr">
              <a:solidFill>
                <a:schemeClr val="bg1"/>
              </a:solidFill>
              <a:prstDash val="solid"/>
              <a:round/>
              <a:headEnd type="none" w="med" len="med"/>
              <a:tailEnd type="none" w="med" len="med"/>
            </a:ln>
            <a:effectLst/>
          </p:spPr>
        </p:cxnSp>
        <p:cxnSp>
          <p:nvCxnSpPr>
            <p:cNvPr id="583" name="Straight Connector 582">
              <a:extLst>
                <a:ext uri="{FF2B5EF4-FFF2-40B4-BE49-F238E27FC236}">
                  <a16:creationId xmlns:a16="http://schemas.microsoft.com/office/drawing/2014/main" xmlns="" id="{C03F7278-4041-485E-8757-0A5803155CDE}"/>
                </a:ext>
              </a:extLst>
            </p:cNvPr>
            <p:cNvCxnSpPr/>
            <p:nvPr/>
          </p:nvCxnSpPr>
          <p:spPr bwMode="auto">
            <a:xfrm>
              <a:off x="1401852" y="3032932"/>
              <a:ext cx="278544" cy="0"/>
            </a:xfrm>
            <a:prstGeom prst="line">
              <a:avLst/>
            </a:prstGeom>
            <a:noFill/>
            <a:ln w="28575" cap="flat" cmpd="sng" algn="ctr">
              <a:solidFill>
                <a:schemeClr val="bg1"/>
              </a:solidFill>
              <a:prstDash val="solid"/>
              <a:round/>
              <a:headEnd type="none" w="med" len="med"/>
              <a:tailEnd type="none" w="med" len="med"/>
            </a:ln>
            <a:effectLst/>
          </p:spPr>
        </p:cxnSp>
        <p:cxnSp>
          <p:nvCxnSpPr>
            <p:cNvPr id="584" name="Straight Connector 583">
              <a:extLst>
                <a:ext uri="{FF2B5EF4-FFF2-40B4-BE49-F238E27FC236}">
                  <a16:creationId xmlns:a16="http://schemas.microsoft.com/office/drawing/2014/main" xmlns="" id="{BCC51B2E-7D15-4497-BE99-DF33D78C2EE6}"/>
                </a:ext>
              </a:extLst>
            </p:cNvPr>
            <p:cNvCxnSpPr/>
            <p:nvPr/>
          </p:nvCxnSpPr>
          <p:spPr bwMode="auto">
            <a:xfrm>
              <a:off x="1401852" y="3407140"/>
              <a:ext cx="278544" cy="0"/>
            </a:xfrm>
            <a:prstGeom prst="line">
              <a:avLst/>
            </a:prstGeom>
            <a:noFill/>
            <a:ln w="28575" cap="flat" cmpd="sng" algn="ctr">
              <a:solidFill>
                <a:schemeClr val="bg1"/>
              </a:solidFill>
              <a:prstDash val="solid"/>
              <a:round/>
              <a:headEnd type="none" w="med" len="med"/>
              <a:tailEnd type="none" w="med" len="med"/>
            </a:ln>
            <a:effectLst/>
          </p:spPr>
        </p:cxnSp>
        <p:cxnSp>
          <p:nvCxnSpPr>
            <p:cNvPr id="585" name="Straight Connector 584">
              <a:extLst>
                <a:ext uri="{FF2B5EF4-FFF2-40B4-BE49-F238E27FC236}">
                  <a16:creationId xmlns:a16="http://schemas.microsoft.com/office/drawing/2014/main" xmlns="" id="{B875EAD6-885F-4B0D-85E6-DD83AF658EF0}"/>
                </a:ext>
              </a:extLst>
            </p:cNvPr>
            <p:cNvCxnSpPr/>
            <p:nvPr/>
          </p:nvCxnSpPr>
          <p:spPr bwMode="auto">
            <a:xfrm>
              <a:off x="1401852" y="3781348"/>
              <a:ext cx="278544" cy="0"/>
            </a:xfrm>
            <a:prstGeom prst="line">
              <a:avLst/>
            </a:prstGeom>
            <a:noFill/>
            <a:ln w="28575" cap="flat" cmpd="sng" algn="ctr">
              <a:solidFill>
                <a:schemeClr val="bg1"/>
              </a:solidFill>
              <a:prstDash val="solid"/>
              <a:round/>
              <a:headEnd type="none" w="med" len="med"/>
              <a:tailEnd type="none" w="med" len="med"/>
            </a:ln>
            <a:effectLst/>
          </p:spPr>
        </p:cxnSp>
        <p:cxnSp>
          <p:nvCxnSpPr>
            <p:cNvPr id="586" name="Straight Connector 585">
              <a:extLst>
                <a:ext uri="{FF2B5EF4-FFF2-40B4-BE49-F238E27FC236}">
                  <a16:creationId xmlns:a16="http://schemas.microsoft.com/office/drawing/2014/main" xmlns="" id="{A270A9E8-5465-4348-819A-6E4A1045DC2A}"/>
                </a:ext>
              </a:extLst>
            </p:cNvPr>
            <p:cNvCxnSpPr/>
            <p:nvPr/>
          </p:nvCxnSpPr>
          <p:spPr bwMode="auto">
            <a:xfrm>
              <a:off x="1401852" y="4155556"/>
              <a:ext cx="278544" cy="0"/>
            </a:xfrm>
            <a:prstGeom prst="line">
              <a:avLst/>
            </a:prstGeom>
            <a:noFill/>
            <a:ln w="28575" cap="flat" cmpd="sng" algn="ctr">
              <a:solidFill>
                <a:schemeClr val="bg1"/>
              </a:solidFill>
              <a:prstDash val="solid"/>
              <a:round/>
              <a:headEnd type="none" w="med" len="med"/>
              <a:tailEnd type="none" w="med" len="med"/>
            </a:ln>
            <a:effectLst/>
          </p:spPr>
        </p:cxnSp>
        <p:cxnSp>
          <p:nvCxnSpPr>
            <p:cNvPr id="587" name="Straight Connector 586">
              <a:extLst>
                <a:ext uri="{FF2B5EF4-FFF2-40B4-BE49-F238E27FC236}">
                  <a16:creationId xmlns:a16="http://schemas.microsoft.com/office/drawing/2014/main" xmlns="" id="{AF3F58DA-1631-41C1-B9D5-7593DE524456}"/>
                </a:ext>
              </a:extLst>
            </p:cNvPr>
            <p:cNvCxnSpPr/>
            <p:nvPr/>
          </p:nvCxnSpPr>
          <p:spPr bwMode="auto">
            <a:xfrm>
              <a:off x="1401852" y="4529765"/>
              <a:ext cx="278544" cy="0"/>
            </a:xfrm>
            <a:prstGeom prst="line">
              <a:avLst/>
            </a:prstGeom>
            <a:noFill/>
            <a:ln w="28575" cap="flat" cmpd="sng" algn="ctr">
              <a:solidFill>
                <a:schemeClr val="bg1"/>
              </a:solidFill>
              <a:prstDash val="solid"/>
              <a:round/>
              <a:headEnd type="none" w="med" len="med"/>
              <a:tailEnd type="none" w="med" len="med"/>
            </a:ln>
            <a:effectLst/>
          </p:spPr>
        </p:cxnSp>
      </p:grpSp>
      <p:grpSp>
        <p:nvGrpSpPr>
          <p:cNvPr id="9227" name="Group 9226">
            <a:extLst>
              <a:ext uri="{FF2B5EF4-FFF2-40B4-BE49-F238E27FC236}">
                <a16:creationId xmlns:a16="http://schemas.microsoft.com/office/drawing/2014/main" xmlns="" id="{962C9C2F-176F-4046-9B1D-B8E73FEEEE97}"/>
              </a:ext>
            </a:extLst>
          </p:cNvPr>
          <p:cNvGrpSpPr/>
          <p:nvPr/>
        </p:nvGrpSpPr>
        <p:grpSpPr>
          <a:xfrm>
            <a:off x="1108955" y="4698542"/>
            <a:ext cx="2915394" cy="90454"/>
            <a:chOff x="1663989" y="4514621"/>
            <a:chExt cx="2040003" cy="107433"/>
          </a:xfrm>
        </p:grpSpPr>
        <p:cxnSp>
          <p:nvCxnSpPr>
            <p:cNvPr id="9225" name="Straight Connector 9224">
              <a:extLst>
                <a:ext uri="{FF2B5EF4-FFF2-40B4-BE49-F238E27FC236}">
                  <a16:creationId xmlns:a16="http://schemas.microsoft.com/office/drawing/2014/main" xmlns="" id="{BD404432-0201-4EC0-AF20-9A908D1815E7}"/>
                </a:ext>
              </a:extLst>
            </p:cNvPr>
            <p:cNvCxnSpPr/>
            <p:nvPr/>
          </p:nvCxnSpPr>
          <p:spPr bwMode="auto">
            <a:xfrm>
              <a:off x="1663989" y="4523167"/>
              <a:ext cx="0" cy="98887"/>
            </a:xfrm>
            <a:prstGeom prst="line">
              <a:avLst/>
            </a:prstGeom>
            <a:noFill/>
            <a:ln w="28575" cap="flat" cmpd="sng" algn="ctr">
              <a:solidFill>
                <a:schemeClr val="bg1"/>
              </a:solidFill>
              <a:prstDash val="solid"/>
              <a:round/>
              <a:headEnd type="none" w="med" len="med"/>
              <a:tailEnd type="none" w="med" len="med"/>
            </a:ln>
            <a:effectLst/>
          </p:spPr>
        </p:cxnSp>
        <p:cxnSp>
          <p:nvCxnSpPr>
            <p:cNvPr id="591" name="Straight Connector 590">
              <a:extLst>
                <a:ext uri="{FF2B5EF4-FFF2-40B4-BE49-F238E27FC236}">
                  <a16:creationId xmlns:a16="http://schemas.microsoft.com/office/drawing/2014/main" xmlns="" id="{46689560-B9FA-495D-A139-70A67B19A8A1}"/>
                </a:ext>
              </a:extLst>
            </p:cNvPr>
            <p:cNvCxnSpPr/>
            <p:nvPr/>
          </p:nvCxnSpPr>
          <p:spPr bwMode="auto">
            <a:xfrm>
              <a:off x="1849444" y="4523167"/>
              <a:ext cx="0" cy="98887"/>
            </a:xfrm>
            <a:prstGeom prst="line">
              <a:avLst/>
            </a:prstGeom>
            <a:noFill/>
            <a:ln w="28575" cap="flat" cmpd="sng" algn="ctr">
              <a:solidFill>
                <a:schemeClr val="bg1"/>
              </a:solidFill>
              <a:prstDash val="solid"/>
              <a:round/>
              <a:headEnd type="none" w="med" len="med"/>
              <a:tailEnd type="none" w="med" len="med"/>
            </a:ln>
            <a:effectLst/>
          </p:spPr>
        </p:cxnSp>
        <p:cxnSp>
          <p:nvCxnSpPr>
            <p:cNvPr id="592" name="Straight Connector 591">
              <a:extLst>
                <a:ext uri="{FF2B5EF4-FFF2-40B4-BE49-F238E27FC236}">
                  <a16:creationId xmlns:a16="http://schemas.microsoft.com/office/drawing/2014/main" xmlns="" id="{8F071692-2C62-4C58-AEDE-0294AB2F792A}"/>
                </a:ext>
              </a:extLst>
            </p:cNvPr>
            <p:cNvCxnSpPr/>
            <p:nvPr/>
          </p:nvCxnSpPr>
          <p:spPr bwMode="auto">
            <a:xfrm>
              <a:off x="2034899" y="4523167"/>
              <a:ext cx="0" cy="98887"/>
            </a:xfrm>
            <a:prstGeom prst="line">
              <a:avLst/>
            </a:prstGeom>
            <a:noFill/>
            <a:ln w="28575" cap="flat" cmpd="sng" algn="ctr">
              <a:solidFill>
                <a:schemeClr val="bg1"/>
              </a:solidFill>
              <a:prstDash val="solid"/>
              <a:round/>
              <a:headEnd type="none" w="med" len="med"/>
              <a:tailEnd type="none" w="med" len="med"/>
            </a:ln>
            <a:effectLst/>
          </p:spPr>
        </p:cxnSp>
        <p:cxnSp>
          <p:nvCxnSpPr>
            <p:cNvPr id="593" name="Straight Connector 592">
              <a:extLst>
                <a:ext uri="{FF2B5EF4-FFF2-40B4-BE49-F238E27FC236}">
                  <a16:creationId xmlns:a16="http://schemas.microsoft.com/office/drawing/2014/main" xmlns="" id="{E280C138-650F-4C85-99C4-697D9D0C9C3B}"/>
                </a:ext>
              </a:extLst>
            </p:cNvPr>
            <p:cNvCxnSpPr/>
            <p:nvPr/>
          </p:nvCxnSpPr>
          <p:spPr bwMode="auto">
            <a:xfrm>
              <a:off x="2220354" y="4523167"/>
              <a:ext cx="0" cy="98887"/>
            </a:xfrm>
            <a:prstGeom prst="line">
              <a:avLst/>
            </a:prstGeom>
            <a:noFill/>
            <a:ln w="28575" cap="flat" cmpd="sng" algn="ctr">
              <a:solidFill>
                <a:schemeClr val="bg1"/>
              </a:solidFill>
              <a:prstDash val="solid"/>
              <a:round/>
              <a:headEnd type="none" w="med" len="med"/>
              <a:tailEnd type="none" w="med" len="med"/>
            </a:ln>
            <a:effectLst/>
          </p:spPr>
        </p:cxnSp>
        <p:cxnSp>
          <p:nvCxnSpPr>
            <p:cNvPr id="594" name="Straight Connector 593">
              <a:extLst>
                <a:ext uri="{FF2B5EF4-FFF2-40B4-BE49-F238E27FC236}">
                  <a16:creationId xmlns:a16="http://schemas.microsoft.com/office/drawing/2014/main" xmlns="" id="{C4CDA80E-7006-4EA3-8EDA-1ACE95915446}"/>
                </a:ext>
              </a:extLst>
            </p:cNvPr>
            <p:cNvCxnSpPr/>
            <p:nvPr/>
          </p:nvCxnSpPr>
          <p:spPr bwMode="auto">
            <a:xfrm>
              <a:off x="2405809" y="4523167"/>
              <a:ext cx="0" cy="98887"/>
            </a:xfrm>
            <a:prstGeom prst="line">
              <a:avLst/>
            </a:prstGeom>
            <a:noFill/>
            <a:ln w="28575" cap="flat" cmpd="sng" algn="ctr">
              <a:solidFill>
                <a:schemeClr val="bg1"/>
              </a:solidFill>
              <a:prstDash val="solid"/>
              <a:round/>
              <a:headEnd type="none" w="med" len="med"/>
              <a:tailEnd type="none" w="med" len="med"/>
            </a:ln>
            <a:effectLst/>
          </p:spPr>
        </p:cxnSp>
        <p:cxnSp>
          <p:nvCxnSpPr>
            <p:cNvPr id="595" name="Straight Connector 594">
              <a:extLst>
                <a:ext uri="{FF2B5EF4-FFF2-40B4-BE49-F238E27FC236}">
                  <a16:creationId xmlns:a16="http://schemas.microsoft.com/office/drawing/2014/main" xmlns="" id="{B708B088-E474-442E-8ACD-D0E50C9A5D2B}"/>
                </a:ext>
              </a:extLst>
            </p:cNvPr>
            <p:cNvCxnSpPr/>
            <p:nvPr/>
          </p:nvCxnSpPr>
          <p:spPr bwMode="auto">
            <a:xfrm>
              <a:off x="2591264" y="4523167"/>
              <a:ext cx="0" cy="98887"/>
            </a:xfrm>
            <a:prstGeom prst="line">
              <a:avLst/>
            </a:prstGeom>
            <a:noFill/>
            <a:ln w="28575" cap="flat" cmpd="sng" algn="ctr">
              <a:solidFill>
                <a:schemeClr val="bg1"/>
              </a:solidFill>
              <a:prstDash val="solid"/>
              <a:round/>
              <a:headEnd type="none" w="med" len="med"/>
              <a:tailEnd type="none" w="med" len="med"/>
            </a:ln>
            <a:effectLst/>
          </p:spPr>
        </p:cxnSp>
        <p:cxnSp>
          <p:nvCxnSpPr>
            <p:cNvPr id="596" name="Straight Connector 595">
              <a:extLst>
                <a:ext uri="{FF2B5EF4-FFF2-40B4-BE49-F238E27FC236}">
                  <a16:creationId xmlns:a16="http://schemas.microsoft.com/office/drawing/2014/main" xmlns="" id="{69C4B31F-19C6-49B5-AF9F-C98952C94BF3}"/>
                </a:ext>
              </a:extLst>
            </p:cNvPr>
            <p:cNvCxnSpPr/>
            <p:nvPr/>
          </p:nvCxnSpPr>
          <p:spPr bwMode="auto">
            <a:xfrm>
              <a:off x="2776719" y="4523167"/>
              <a:ext cx="0" cy="98887"/>
            </a:xfrm>
            <a:prstGeom prst="line">
              <a:avLst/>
            </a:prstGeom>
            <a:noFill/>
            <a:ln w="28575" cap="flat" cmpd="sng" algn="ctr">
              <a:solidFill>
                <a:schemeClr val="bg1"/>
              </a:solidFill>
              <a:prstDash val="solid"/>
              <a:round/>
              <a:headEnd type="none" w="med" len="med"/>
              <a:tailEnd type="none" w="med" len="med"/>
            </a:ln>
            <a:effectLst/>
          </p:spPr>
        </p:cxnSp>
        <p:cxnSp>
          <p:nvCxnSpPr>
            <p:cNvPr id="597" name="Straight Connector 596">
              <a:extLst>
                <a:ext uri="{FF2B5EF4-FFF2-40B4-BE49-F238E27FC236}">
                  <a16:creationId xmlns:a16="http://schemas.microsoft.com/office/drawing/2014/main" xmlns="" id="{EE9AF186-E17B-4C57-BDFB-B2812A0D7B6A}"/>
                </a:ext>
              </a:extLst>
            </p:cNvPr>
            <p:cNvCxnSpPr/>
            <p:nvPr/>
          </p:nvCxnSpPr>
          <p:spPr bwMode="auto">
            <a:xfrm>
              <a:off x="2962174" y="4523167"/>
              <a:ext cx="0" cy="98887"/>
            </a:xfrm>
            <a:prstGeom prst="line">
              <a:avLst/>
            </a:prstGeom>
            <a:noFill/>
            <a:ln w="28575" cap="flat" cmpd="sng" algn="ctr">
              <a:solidFill>
                <a:schemeClr val="bg1"/>
              </a:solidFill>
              <a:prstDash val="solid"/>
              <a:round/>
              <a:headEnd type="none" w="med" len="med"/>
              <a:tailEnd type="none" w="med" len="med"/>
            </a:ln>
            <a:effectLst/>
          </p:spPr>
        </p:cxnSp>
        <p:cxnSp>
          <p:nvCxnSpPr>
            <p:cNvPr id="598" name="Straight Connector 597">
              <a:extLst>
                <a:ext uri="{FF2B5EF4-FFF2-40B4-BE49-F238E27FC236}">
                  <a16:creationId xmlns:a16="http://schemas.microsoft.com/office/drawing/2014/main" xmlns="" id="{B1043319-C879-45BC-8DD6-6C78F580435D}"/>
                </a:ext>
              </a:extLst>
            </p:cNvPr>
            <p:cNvCxnSpPr/>
            <p:nvPr/>
          </p:nvCxnSpPr>
          <p:spPr bwMode="auto">
            <a:xfrm>
              <a:off x="3147629" y="4523167"/>
              <a:ext cx="0" cy="98887"/>
            </a:xfrm>
            <a:prstGeom prst="line">
              <a:avLst/>
            </a:prstGeom>
            <a:noFill/>
            <a:ln w="28575" cap="flat" cmpd="sng" algn="ctr">
              <a:solidFill>
                <a:schemeClr val="bg1"/>
              </a:solidFill>
              <a:prstDash val="solid"/>
              <a:round/>
              <a:headEnd type="none" w="med" len="med"/>
              <a:tailEnd type="none" w="med" len="med"/>
            </a:ln>
            <a:effectLst/>
          </p:spPr>
        </p:cxnSp>
        <p:cxnSp>
          <p:nvCxnSpPr>
            <p:cNvPr id="599" name="Straight Connector 598">
              <a:extLst>
                <a:ext uri="{FF2B5EF4-FFF2-40B4-BE49-F238E27FC236}">
                  <a16:creationId xmlns:a16="http://schemas.microsoft.com/office/drawing/2014/main" xmlns="" id="{E30599DA-238C-48C2-B096-FB38EF276B65}"/>
                </a:ext>
              </a:extLst>
            </p:cNvPr>
            <p:cNvCxnSpPr/>
            <p:nvPr/>
          </p:nvCxnSpPr>
          <p:spPr bwMode="auto">
            <a:xfrm>
              <a:off x="3333084" y="4523167"/>
              <a:ext cx="0" cy="98887"/>
            </a:xfrm>
            <a:prstGeom prst="line">
              <a:avLst/>
            </a:prstGeom>
            <a:noFill/>
            <a:ln w="28575" cap="flat" cmpd="sng" algn="ctr">
              <a:solidFill>
                <a:schemeClr val="bg1"/>
              </a:solidFill>
              <a:prstDash val="solid"/>
              <a:round/>
              <a:headEnd type="none" w="med" len="med"/>
              <a:tailEnd type="none" w="med" len="med"/>
            </a:ln>
            <a:effectLst/>
          </p:spPr>
        </p:cxnSp>
        <p:cxnSp>
          <p:nvCxnSpPr>
            <p:cNvPr id="600" name="Straight Connector 599">
              <a:extLst>
                <a:ext uri="{FF2B5EF4-FFF2-40B4-BE49-F238E27FC236}">
                  <a16:creationId xmlns:a16="http://schemas.microsoft.com/office/drawing/2014/main" xmlns="" id="{29D35CF4-3B95-4FDF-B5B0-D204E1D4804F}"/>
                </a:ext>
              </a:extLst>
            </p:cNvPr>
            <p:cNvCxnSpPr/>
            <p:nvPr/>
          </p:nvCxnSpPr>
          <p:spPr bwMode="auto">
            <a:xfrm>
              <a:off x="3518539" y="4523167"/>
              <a:ext cx="0" cy="98887"/>
            </a:xfrm>
            <a:prstGeom prst="line">
              <a:avLst/>
            </a:prstGeom>
            <a:noFill/>
            <a:ln w="28575" cap="flat" cmpd="sng" algn="ctr">
              <a:solidFill>
                <a:schemeClr val="bg1"/>
              </a:solidFill>
              <a:prstDash val="solid"/>
              <a:round/>
              <a:headEnd type="none" w="med" len="med"/>
              <a:tailEnd type="none" w="med" len="med"/>
            </a:ln>
            <a:effectLst/>
          </p:spPr>
        </p:cxnSp>
        <p:cxnSp>
          <p:nvCxnSpPr>
            <p:cNvPr id="601" name="Straight Connector 600">
              <a:extLst>
                <a:ext uri="{FF2B5EF4-FFF2-40B4-BE49-F238E27FC236}">
                  <a16:creationId xmlns:a16="http://schemas.microsoft.com/office/drawing/2014/main" xmlns="" id="{9106A581-B9AD-4701-928A-3707BFDF996B}"/>
                </a:ext>
              </a:extLst>
            </p:cNvPr>
            <p:cNvCxnSpPr>
              <a:cxnSpLocks/>
            </p:cNvCxnSpPr>
            <p:nvPr/>
          </p:nvCxnSpPr>
          <p:spPr bwMode="auto">
            <a:xfrm>
              <a:off x="3703992" y="4514621"/>
              <a:ext cx="0" cy="107433"/>
            </a:xfrm>
            <a:prstGeom prst="line">
              <a:avLst/>
            </a:prstGeom>
            <a:noFill/>
            <a:ln w="28575" cap="flat" cmpd="sng" algn="ctr">
              <a:solidFill>
                <a:schemeClr val="bg1"/>
              </a:solidFill>
              <a:prstDash val="solid"/>
              <a:round/>
              <a:headEnd type="none" w="med" len="med"/>
              <a:tailEnd type="none" w="med" len="med"/>
            </a:ln>
            <a:effectLst/>
          </p:spPr>
        </p:cxnSp>
      </p:grpSp>
      <p:sp>
        <p:nvSpPr>
          <p:cNvPr id="9228" name="TextBox 9227">
            <a:extLst>
              <a:ext uri="{FF2B5EF4-FFF2-40B4-BE49-F238E27FC236}">
                <a16:creationId xmlns:a16="http://schemas.microsoft.com/office/drawing/2014/main" xmlns="" id="{26A862EF-8FA5-4318-B052-99FA2E144F66}"/>
              </a:ext>
            </a:extLst>
          </p:cNvPr>
          <p:cNvSpPr txBox="1"/>
          <p:nvPr/>
        </p:nvSpPr>
        <p:spPr bwMode="auto">
          <a:xfrm>
            <a:off x="3841480" y="4717818"/>
            <a:ext cx="40907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33</a:t>
            </a:r>
          </a:p>
        </p:txBody>
      </p:sp>
      <p:sp>
        <p:nvSpPr>
          <p:cNvPr id="605" name="TextBox 604">
            <a:extLst>
              <a:ext uri="{FF2B5EF4-FFF2-40B4-BE49-F238E27FC236}">
                <a16:creationId xmlns:a16="http://schemas.microsoft.com/office/drawing/2014/main" xmlns="" id="{3D3B3B15-6D4F-4A52-9647-F7D0857E9B65}"/>
              </a:ext>
            </a:extLst>
          </p:cNvPr>
          <p:cNvSpPr txBox="1"/>
          <p:nvPr/>
        </p:nvSpPr>
        <p:spPr bwMode="auto">
          <a:xfrm>
            <a:off x="3609596" y="4717818"/>
            <a:ext cx="39071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30</a:t>
            </a:r>
          </a:p>
        </p:txBody>
      </p:sp>
      <p:sp>
        <p:nvSpPr>
          <p:cNvPr id="606" name="TextBox 605">
            <a:extLst>
              <a:ext uri="{FF2B5EF4-FFF2-40B4-BE49-F238E27FC236}">
                <a16:creationId xmlns:a16="http://schemas.microsoft.com/office/drawing/2014/main" xmlns="" id="{99C12786-ED0B-4CE8-A27C-C6EC2EAB349D}"/>
              </a:ext>
            </a:extLst>
          </p:cNvPr>
          <p:cNvSpPr txBox="1"/>
          <p:nvPr/>
        </p:nvSpPr>
        <p:spPr bwMode="auto">
          <a:xfrm>
            <a:off x="3333962" y="4717818"/>
            <a:ext cx="39735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27</a:t>
            </a:r>
          </a:p>
        </p:txBody>
      </p:sp>
      <p:sp>
        <p:nvSpPr>
          <p:cNvPr id="607" name="TextBox 606">
            <a:extLst>
              <a:ext uri="{FF2B5EF4-FFF2-40B4-BE49-F238E27FC236}">
                <a16:creationId xmlns:a16="http://schemas.microsoft.com/office/drawing/2014/main" xmlns="" id="{3D7E7AFE-DA2F-4493-BA50-DA19E864FBCB}"/>
              </a:ext>
            </a:extLst>
          </p:cNvPr>
          <p:cNvSpPr txBox="1"/>
          <p:nvPr/>
        </p:nvSpPr>
        <p:spPr bwMode="auto">
          <a:xfrm>
            <a:off x="3078212" y="4717818"/>
            <a:ext cx="4059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24</a:t>
            </a:r>
          </a:p>
        </p:txBody>
      </p:sp>
      <p:sp>
        <p:nvSpPr>
          <p:cNvPr id="608" name="TextBox 607">
            <a:extLst>
              <a:ext uri="{FF2B5EF4-FFF2-40B4-BE49-F238E27FC236}">
                <a16:creationId xmlns:a16="http://schemas.microsoft.com/office/drawing/2014/main" xmlns="" id="{5F48024D-0ADB-4DF9-A804-94BE5BCC9253}"/>
              </a:ext>
            </a:extLst>
          </p:cNvPr>
          <p:cNvSpPr txBox="1"/>
          <p:nvPr/>
        </p:nvSpPr>
        <p:spPr bwMode="auto">
          <a:xfrm>
            <a:off x="2806438" y="4717818"/>
            <a:ext cx="3958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21</a:t>
            </a:r>
          </a:p>
        </p:txBody>
      </p:sp>
      <p:sp>
        <p:nvSpPr>
          <p:cNvPr id="609" name="TextBox 608">
            <a:extLst>
              <a:ext uri="{FF2B5EF4-FFF2-40B4-BE49-F238E27FC236}">
                <a16:creationId xmlns:a16="http://schemas.microsoft.com/office/drawing/2014/main" xmlns="" id="{13C5EE78-6A36-41F4-8AE9-AD0257B981D9}"/>
              </a:ext>
            </a:extLst>
          </p:cNvPr>
          <p:cNvSpPr txBox="1"/>
          <p:nvPr/>
        </p:nvSpPr>
        <p:spPr bwMode="auto">
          <a:xfrm>
            <a:off x="2546326" y="4717818"/>
            <a:ext cx="39578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18</a:t>
            </a:r>
          </a:p>
        </p:txBody>
      </p:sp>
      <p:sp>
        <p:nvSpPr>
          <p:cNvPr id="610" name="TextBox 609">
            <a:extLst>
              <a:ext uri="{FF2B5EF4-FFF2-40B4-BE49-F238E27FC236}">
                <a16:creationId xmlns:a16="http://schemas.microsoft.com/office/drawing/2014/main" xmlns="" id="{16EFDA95-F4A3-44F7-8F41-6DB0C3EE41E7}"/>
              </a:ext>
            </a:extLst>
          </p:cNvPr>
          <p:cNvSpPr txBox="1"/>
          <p:nvPr/>
        </p:nvSpPr>
        <p:spPr bwMode="auto">
          <a:xfrm>
            <a:off x="2270788" y="4717818"/>
            <a:ext cx="3941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15</a:t>
            </a:r>
          </a:p>
        </p:txBody>
      </p:sp>
      <p:sp>
        <p:nvSpPr>
          <p:cNvPr id="611" name="TextBox 610">
            <a:extLst>
              <a:ext uri="{FF2B5EF4-FFF2-40B4-BE49-F238E27FC236}">
                <a16:creationId xmlns:a16="http://schemas.microsoft.com/office/drawing/2014/main" xmlns="" id="{63D932CC-1249-4500-B74C-63203A6FC7DC}"/>
              </a:ext>
            </a:extLst>
          </p:cNvPr>
          <p:cNvSpPr txBox="1"/>
          <p:nvPr/>
        </p:nvSpPr>
        <p:spPr bwMode="auto">
          <a:xfrm>
            <a:off x="1997102" y="4717818"/>
            <a:ext cx="41630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12</a:t>
            </a:r>
          </a:p>
        </p:txBody>
      </p:sp>
      <p:sp>
        <p:nvSpPr>
          <p:cNvPr id="612" name="TextBox 611">
            <a:extLst>
              <a:ext uri="{FF2B5EF4-FFF2-40B4-BE49-F238E27FC236}">
                <a16:creationId xmlns:a16="http://schemas.microsoft.com/office/drawing/2014/main" xmlns="" id="{1CF6DBA2-A6D1-49BC-BEB0-D053056619B9}"/>
              </a:ext>
            </a:extLst>
          </p:cNvPr>
          <p:cNvSpPr txBox="1"/>
          <p:nvPr/>
        </p:nvSpPr>
        <p:spPr bwMode="auto">
          <a:xfrm>
            <a:off x="1774659" y="4716957"/>
            <a:ext cx="2983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9</a:t>
            </a:r>
          </a:p>
        </p:txBody>
      </p:sp>
      <p:sp>
        <p:nvSpPr>
          <p:cNvPr id="613" name="TextBox 612">
            <a:extLst>
              <a:ext uri="{FF2B5EF4-FFF2-40B4-BE49-F238E27FC236}">
                <a16:creationId xmlns:a16="http://schemas.microsoft.com/office/drawing/2014/main" xmlns="" id="{9BC5FEA5-0085-4E5D-A36E-412BA8CDFE5F}"/>
              </a:ext>
            </a:extLst>
          </p:cNvPr>
          <p:cNvSpPr txBox="1"/>
          <p:nvPr/>
        </p:nvSpPr>
        <p:spPr bwMode="auto">
          <a:xfrm>
            <a:off x="1516954" y="4716957"/>
            <a:ext cx="2983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6</a:t>
            </a:r>
          </a:p>
        </p:txBody>
      </p:sp>
      <p:sp>
        <p:nvSpPr>
          <p:cNvPr id="614" name="TextBox 613">
            <a:extLst>
              <a:ext uri="{FF2B5EF4-FFF2-40B4-BE49-F238E27FC236}">
                <a16:creationId xmlns:a16="http://schemas.microsoft.com/office/drawing/2014/main" xmlns="" id="{8C8E1C7B-10B6-41F6-8096-AC7BC4FB33F2}"/>
              </a:ext>
            </a:extLst>
          </p:cNvPr>
          <p:cNvSpPr txBox="1"/>
          <p:nvPr/>
        </p:nvSpPr>
        <p:spPr bwMode="auto">
          <a:xfrm>
            <a:off x="1256580" y="4716957"/>
            <a:ext cx="2983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3</a:t>
            </a:r>
          </a:p>
        </p:txBody>
      </p:sp>
      <p:sp>
        <p:nvSpPr>
          <p:cNvPr id="615" name="TextBox 614">
            <a:extLst>
              <a:ext uri="{FF2B5EF4-FFF2-40B4-BE49-F238E27FC236}">
                <a16:creationId xmlns:a16="http://schemas.microsoft.com/office/drawing/2014/main" xmlns="" id="{D8DF9215-609D-4695-B842-4CDC47844939}"/>
              </a:ext>
            </a:extLst>
          </p:cNvPr>
          <p:cNvSpPr txBox="1"/>
          <p:nvPr/>
        </p:nvSpPr>
        <p:spPr bwMode="auto">
          <a:xfrm>
            <a:off x="989859" y="4716957"/>
            <a:ext cx="2983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0</a:t>
            </a:r>
          </a:p>
        </p:txBody>
      </p:sp>
      <p:sp>
        <p:nvSpPr>
          <p:cNvPr id="616" name="TextBox 615">
            <a:extLst>
              <a:ext uri="{FF2B5EF4-FFF2-40B4-BE49-F238E27FC236}">
                <a16:creationId xmlns:a16="http://schemas.microsoft.com/office/drawing/2014/main" xmlns="" id="{F302A9CC-F2E5-4062-AD4A-CDACED9457C5}"/>
              </a:ext>
            </a:extLst>
          </p:cNvPr>
          <p:cNvSpPr txBox="1"/>
          <p:nvPr/>
        </p:nvSpPr>
        <p:spPr bwMode="auto">
          <a:xfrm>
            <a:off x="837872" y="4581190"/>
            <a:ext cx="2160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0</a:t>
            </a:r>
          </a:p>
        </p:txBody>
      </p:sp>
      <p:sp>
        <p:nvSpPr>
          <p:cNvPr id="617" name="TextBox 616">
            <a:extLst>
              <a:ext uri="{FF2B5EF4-FFF2-40B4-BE49-F238E27FC236}">
                <a16:creationId xmlns:a16="http://schemas.microsoft.com/office/drawing/2014/main" xmlns="" id="{C5AB2894-CBD0-4168-8168-807AA8F462CA}"/>
              </a:ext>
            </a:extLst>
          </p:cNvPr>
          <p:cNvSpPr txBox="1"/>
          <p:nvPr/>
        </p:nvSpPr>
        <p:spPr bwMode="auto">
          <a:xfrm>
            <a:off x="768328" y="4112136"/>
            <a:ext cx="34642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20</a:t>
            </a:r>
          </a:p>
        </p:txBody>
      </p:sp>
      <p:sp>
        <p:nvSpPr>
          <p:cNvPr id="618" name="TextBox 617">
            <a:extLst>
              <a:ext uri="{FF2B5EF4-FFF2-40B4-BE49-F238E27FC236}">
                <a16:creationId xmlns:a16="http://schemas.microsoft.com/office/drawing/2014/main" xmlns="" id="{732EEBB7-3CF5-441B-8DC9-1CEB58FDD7DE}"/>
              </a:ext>
            </a:extLst>
          </p:cNvPr>
          <p:cNvSpPr txBox="1"/>
          <p:nvPr/>
        </p:nvSpPr>
        <p:spPr bwMode="auto">
          <a:xfrm>
            <a:off x="759207" y="3647842"/>
            <a:ext cx="3555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40</a:t>
            </a:r>
          </a:p>
        </p:txBody>
      </p:sp>
      <p:sp>
        <p:nvSpPr>
          <p:cNvPr id="619" name="TextBox 618">
            <a:extLst>
              <a:ext uri="{FF2B5EF4-FFF2-40B4-BE49-F238E27FC236}">
                <a16:creationId xmlns:a16="http://schemas.microsoft.com/office/drawing/2014/main" xmlns="" id="{5487DB7C-66B9-4DE3-A8BF-024CD985EE38}"/>
              </a:ext>
            </a:extLst>
          </p:cNvPr>
          <p:cNvSpPr txBox="1"/>
          <p:nvPr/>
        </p:nvSpPr>
        <p:spPr bwMode="auto">
          <a:xfrm>
            <a:off x="765288" y="3185189"/>
            <a:ext cx="3555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60</a:t>
            </a:r>
          </a:p>
        </p:txBody>
      </p:sp>
      <p:sp>
        <p:nvSpPr>
          <p:cNvPr id="620" name="TextBox 619">
            <a:extLst>
              <a:ext uri="{FF2B5EF4-FFF2-40B4-BE49-F238E27FC236}">
                <a16:creationId xmlns:a16="http://schemas.microsoft.com/office/drawing/2014/main" xmlns="" id="{22214C3E-9303-480F-9E24-A35A3A0D08A9}"/>
              </a:ext>
            </a:extLst>
          </p:cNvPr>
          <p:cNvSpPr txBox="1"/>
          <p:nvPr/>
        </p:nvSpPr>
        <p:spPr bwMode="auto">
          <a:xfrm>
            <a:off x="765288" y="2719221"/>
            <a:ext cx="4041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80</a:t>
            </a:r>
          </a:p>
        </p:txBody>
      </p:sp>
      <p:sp>
        <p:nvSpPr>
          <p:cNvPr id="621" name="TextBox 620">
            <a:extLst>
              <a:ext uri="{FF2B5EF4-FFF2-40B4-BE49-F238E27FC236}">
                <a16:creationId xmlns:a16="http://schemas.microsoft.com/office/drawing/2014/main" xmlns="" id="{917D1522-9050-4865-97DB-E4524A7B4EF6}"/>
              </a:ext>
            </a:extLst>
          </p:cNvPr>
          <p:cNvSpPr txBox="1"/>
          <p:nvPr/>
        </p:nvSpPr>
        <p:spPr bwMode="auto">
          <a:xfrm>
            <a:off x="697059" y="2265576"/>
            <a:ext cx="4155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100</a:t>
            </a:r>
          </a:p>
        </p:txBody>
      </p:sp>
      <p:sp>
        <p:nvSpPr>
          <p:cNvPr id="623" name="TextBox 622">
            <a:extLst>
              <a:ext uri="{FF2B5EF4-FFF2-40B4-BE49-F238E27FC236}">
                <a16:creationId xmlns:a16="http://schemas.microsoft.com/office/drawing/2014/main" xmlns="" id="{A433962F-D2E1-4711-85AE-A70E5CC311C4}"/>
              </a:ext>
            </a:extLst>
          </p:cNvPr>
          <p:cNvSpPr txBox="1"/>
          <p:nvPr/>
        </p:nvSpPr>
        <p:spPr bwMode="auto">
          <a:xfrm>
            <a:off x="1317238" y="3604529"/>
            <a:ext cx="16706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Placebo + letrozole</a:t>
            </a:r>
          </a:p>
        </p:txBody>
      </p:sp>
      <p:sp>
        <p:nvSpPr>
          <p:cNvPr id="624" name="TextBox 623">
            <a:extLst>
              <a:ext uri="{FF2B5EF4-FFF2-40B4-BE49-F238E27FC236}">
                <a16:creationId xmlns:a16="http://schemas.microsoft.com/office/drawing/2014/main" xmlns="" id="{7B3C401A-499F-4C70-88B3-8BC2F0BCDBFB}"/>
              </a:ext>
            </a:extLst>
          </p:cNvPr>
          <p:cNvSpPr txBox="1"/>
          <p:nvPr/>
        </p:nvSpPr>
        <p:spPr bwMode="auto">
          <a:xfrm>
            <a:off x="1121705" y="4052715"/>
            <a:ext cx="142606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ts val="0"/>
              </a:spcBef>
              <a:spcAft>
                <a:spcPct val="0"/>
              </a:spcAft>
              <a:buClrTx/>
              <a:buFontTx/>
              <a:buNone/>
            </a:pPr>
            <a:r>
              <a:rPr lang="en-US" sz="1200" b="0" dirty="0">
                <a:solidFill>
                  <a:schemeClr val="bg1"/>
                </a:solidFill>
                <a:latin typeface="Calibri" panose="020F0502020204030204" pitchFamily="34" charset="0"/>
              </a:rPr>
              <a:t>HR: 0.58</a:t>
            </a:r>
          </a:p>
          <a:p>
            <a:pPr algn="l">
              <a:lnSpc>
                <a:spcPct val="100000"/>
              </a:lnSpc>
              <a:spcBef>
                <a:spcPts val="0"/>
              </a:spcBef>
              <a:spcAft>
                <a:spcPct val="0"/>
              </a:spcAft>
              <a:buClrTx/>
              <a:buFontTx/>
              <a:buNone/>
            </a:pPr>
            <a:r>
              <a:rPr lang="en-US" sz="1200" b="0" dirty="0">
                <a:solidFill>
                  <a:schemeClr val="bg1"/>
                </a:solidFill>
                <a:latin typeface="Calibri" panose="020F0502020204030204" pitchFamily="34" charset="0"/>
              </a:rPr>
              <a:t>(95% CI: 0.46-0.72)</a:t>
            </a:r>
          </a:p>
          <a:p>
            <a:pPr algn="l">
              <a:lnSpc>
                <a:spcPct val="100000"/>
              </a:lnSpc>
              <a:spcBef>
                <a:spcPts val="0"/>
              </a:spcBef>
              <a:spcAft>
                <a:spcPct val="0"/>
              </a:spcAft>
              <a:buClrTx/>
              <a:buFontTx/>
              <a:buNone/>
            </a:pPr>
            <a:r>
              <a:rPr lang="en-US" sz="1200" b="0" i="1" dirty="0">
                <a:solidFill>
                  <a:schemeClr val="bg1"/>
                </a:solidFill>
                <a:latin typeface="Calibri" panose="020F0502020204030204" pitchFamily="34" charset="0"/>
              </a:rPr>
              <a:t>P </a:t>
            </a:r>
            <a:r>
              <a:rPr lang="en-US" sz="1200" b="0" dirty="0">
                <a:solidFill>
                  <a:schemeClr val="bg1"/>
                </a:solidFill>
                <a:latin typeface="Calibri" panose="020F0502020204030204" pitchFamily="34" charset="0"/>
              </a:rPr>
              <a:t>&lt;.001</a:t>
            </a:r>
            <a:endParaRPr lang="en-US" sz="1200" b="0" i="1" dirty="0">
              <a:solidFill>
                <a:schemeClr val="bg1"/>
              </a:solidFill>
              <a:latin typeface="Calibri" panose="020F0502020204030204" pitchFamily="34" charset="0"/>
            </a:endParaRPr>
          </a:p>
        </p:txBody>
      </p:sp>
      <p:sp>
        <p:nvSpPr>
          <p:cNvPr id="625" name="TextBox 624">
            <a:extLst>
              <a:ext uri="{FF2B5EF4-FFF2-40B4-BE49-F238E27FC236}">
                <a16:creationId xmlns:a16="http://schemas.microsoft.com/office/drawing/2014/main" xmlns="" id="{2B995C3D-38AD-4B88-82F5-F92A37222A85}"/>
              </a:ext>
            </a:extLst>
          </p:cNvPr>
          <p:cNvSpPr txBox="1"/>
          <p:nvPr/>
        </p:nvSpPr>
        <p:spPr bwMode="auto">
          <a:xfrm>
            <a:off x="3062556" y="4439715"/>
            <a:ext cx="9094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HR: 0.58</a:t>
            </a:r>
          </a:p>
        </p:txBody>
      </p:sp>
      <p:sp>
        <p:nvSpPr>
          <p:cNvPr id="9230" name="Freeform: Shape 9229">
            <a:extLst>
              <a:ext uri="{FF2B5EF4-FFF2-40B4-BE49-F238E27FC236}">
                <a16:creationId xmlns:a16="http://schemas.microsoft.com/office/drawing/2014/main" xmlns="" id="{0D167C89-0851-4AFC-9B96-41EA1A40D33E}"/>
              </a:ext>
            </a:extLst>
          </p:cNvPr>
          <p:cNvSpPr/>
          <p:nvPr/>
        </p:nvSpPr>
        <p:spPr bwMode="auto">
          <a:xfrm>
            <a:off x="1109722" y="2433204"/>
            <a:ext cx="2926644" cy="1549986"/>
          </a:xfrm>
          <a:custGeom>
            <a:avLst/>
            <a:gdLst>
              <a:gd name="connsiteX0" fmla="*/ 2047875 w 2047875"/>
              <a:gd name="connsiteY0" fmla="*/ 1255183 h 1255183"/>
              <a:gd name="connsiteX1" fmla="*/ 1891242 w 2047875"/>
              <a:gd name="connsiteY1" fmla="*/ 1255183 h 1255183"/>
              <a:gd name="connsiteX2" fmla="*/ 1891242 w 2047875"/>
              <a:gd name="connsiteY2" fmla="*/ 1056217 h 1255183"/>
              <a:gd name="connsiteX3" fmla="*/ 1698625 w 2047875"/>
              <a:gd name="connsiteY3" fmla="*/ 1056217 h 1255183"/>
              <a:gd name="connsiteX4" fmla="*/ 1698625 w 2047875"/>
              <a:gd name="connsiteY4" fmla="*/ 1017058 h 1255183"/>
              <a:gd name="connsiteX5" fmla="*/ 1575859 w 2047875"/>
              <a:gd name="connsiteY5" fmla="*/ 1017058 h 1255183"/>
              <a:gd name="connsiteX6" fmla="*/ 1575859 w 2047875"/>
              <a:gd name="connsiteY6" fmla="*/ 995892 h 1255183"/>
              <a:gd name="connsiteX7" fmla="*/ 1561042 w 2047875"/>
              <a:gd name="connsiteY7" fmla="*/ 995892 h 1255183"/>
              <a:gd name="connsiteX8" fmla="*/ 1561042 w 2047875"/>
              <a:gd name="connsiteY8" fmla="*/ 980017 h 1255183"/>
              <a:gd name="connsiteX9" fmla="*/ 1547284 w 2047875"/>
              <a:gd name="connsiteY9" fmla="*/ 980017 h 1255183"/>
              <a:gd name="connsiteX10" fmla="*/ 1547284 w 2047875"/>
              <a:gd name="connsiteY10" fmla="*/ 960967 h 1255183"/>
              <a:gd name="connsiteX11" fmla="*/ 1531409 w 2047875"/>
              <a:gd name="connsiteY11" fmla="*/ 960967 h 1255183"/>
              <a:gd name="connsiteX12" fmla="*/ 1531409 w 2047875"/>
              <a:gd name="connsiteY12" fmla="*/ 931333 h 1255183"/>
              <a:gd name="connsiteX13" fmla="*/ 1512359 w 2047875"/>
              <a:gd name="connsiteY13" fmla="*/ 931333 h 1255183"/>
              <a:gd name="connsiteX14" fmla="*/ 1512359 w 2047875"/>
              <a:gd name="connsiteY14" fmla="*/ 911225 h 1255183"/>
              <a:gd name="connsiteX15" fmla="*/ 1494367 w 2047875"/>
              <a:gd name="connsiteY15" fmla="*/ 911225 h 1255183"/>
              <a:gd name="connsiteX16" fmla="*/ 1494367 w 2047875"/>
              <a:gd name="connsiteY16" fmla="*/ 886883 h 1255183"/>
              <a:gd name="connsiteX17" fmla="*/ 1440392 w 2047875"/>
              <a:gd name="connsiteY17" fmla="*/ 886883 h 1255183"/>
              <a:gd name="connsiteX18" fmla="*/ 1440392 w 2047875"/>
              <a:gd name="connsiteY18" fmla="*/ 867833 h 1255183"/>
              <a:gd name="connsiteX19" fmla="*/ 1406525 w 2047875"/>
              <a:gd name="connsiteY19" fmla="*/ 867833 h 1255183"/>
              <a:gd name="connsiteX20" fmla="*/ 1406525 w 2047875"/>
              <a:gd name="connsiteY20" fmla="*/ 853017 h 1255183"/>
              <a:gd name="connsiteX21" fmla="*/ 1384300 w 2047875"/>
              <a:gd name="connsiteY21" fmla="*/ 853017 h 1255183"/>
              <a:gd name="connsiteX22" fmla="*/ 1384300 w 2047875"/>
              <a:gd name="connsiteY22" fmla="*/ 833967 h 1255183"/>
              <a:gd name="connsiteX23" fmla="*/ 1355725 w 2047875"/>
              <a:gd name="connsiteY23" fmla="*/ 833967 h 1255183"/>
              <a:gd name="connsiteX24" fmla="*/ 1355725 w 2047875"/>
              <a:gd name="connsiteY24" fmla="*/ 817033 h 1255183"/>
              <a:gd name="connsiteX25" fmla="*/ 1332442 w 2047875"/>
              <a:gd name="connsiteY25" fmla="*/ 817033 h 1255183"/>
              <a:gd name="connsiteX26" fmla="*/ 1332442 w 2047875"/>
              <a:gd name="connsiteY26" fmla="*/ 806450 h 1255183"/>
              <a:gd name="connsiteX27" fmla="*/ 1299634 w 2047875"/>
              <a:gd name="connsiteY27" fmla="*/ 806450 h 1255183"/>
              <a:gd name="connsiteX28" fmla="*/ 1299634 w 2047875"/>
              <a:gd name="connsiteY28" fmla="*/ 797983 h 1255183"/>
              <a:gd name="connsiteX29" fmla="*/ 1254125 w 2047875"/>
              <a:gd name="connsiteY29" fmla="*/ 797983 h 1255183"/>
              <a:gd name="connsiteX30" fmla="*/ 1254125 w 2047875"/>
              <a:gd name="connsiteY30" fmla="*/ 784225 h 1255183"/>
              <a:gd name="connsiteX31" fmla="*/ 1206500 w 2047875"/>
              <a:gd name="connsiteY31" fmla="*/ 784225 h 1255183"/>
              <a:gd name="connsiteX32" fmla="*/ 1206500 w 2047875"/>
              <a:gd name="connsiteY32" fmla="*/ 762000 h 1255183"/>
              <a:gd name="connsiteX33" fmla="*/ 1171575 w 2047875"/>
              <a:gd name="connsiteY33" fmla="*/ 762000 h 1255183"/>
              <a:gd name="connsiteX34" fmla="*/ 1171575 w 2047875"/>
              <a:gd name="connsiteY34" fmla="*/ 738717 h 1255183"/>
              <a:gd name="connsiteX35" fmla="*/ 1151467 w 2047875"/>
              <a:gd name="connsiteY35" fmla="*/ 738717 h 1255183"/>
              <a:gd name="connsiteX36" fmla="*/ 1151467 w 2047875"/>
              <a:gd name="connsiteY36" fmla="*/ 724958 h 1255183"/>
              <a:gd name="connsiteX37" fmla="*/ 1117600 w 2047875"/>
              <a:gd name="connsiteY37" fmla="*/ 724958 h 1255183"/>
              <a:gd name="connsiteX38" fmla="*/ 1117600 w 2047875"/>
              <a:gd name="connsiteY38" fmla="*/ 713317 h 1255183"/>
              <a:gd name="connsiteX39" fmla="*/ 1055159 w 2047875"/>
              <a:gd name="connsiteY39" fmla="*/ 713317 h 1255183"/>
              <a:gd name="connsiteX40" fmla="*/ 1055159 w 2047875"/>
              <a:gd name="connsiteY40" fmla="*/ 700617 h 1255183"/>
              <a:gd name="connsiteX41" fmla="*/ 1035050 w 2047875"/>
              <a:gd name="connsiteY41" fmla="*/ 700617 h 1255183"/>
              <a:gd name="connsiteX42" fmla="*/ 1035050 w 2047875"/>
              <a:gd name="connsiteY42" fmla="*/ 668867 h 1255183"/>
              <a:gd name="connsiteX43" fmla="*/ 1011767 w 2047875"/>
              <a:gd name="connsiteY43" fmla="*/ 668867 h 1255183"/>
              <a:gd name="connsiteX44" fmla="*/ 1011767 w 2047875"/>
              <a:gd name="connsiteY44" fmla="*/ 646642 h 1255183"/>
              <a:gd name="connsiteX45" fmla="*/ 984250 w 2047875"/>
              <a:gd name="connsiteY45" fmla="*/ 646642 h 1255183"/>
              <a:gd name="connsiteX46" fmla="*/ 984250 w 2047875"/>
              <a:gd name="connsiteY46" fmla="*/ 627592 h 1255183"/>
              <a:gd name="connsiteX47" fmla="*/ 941917 w 2047875"/>
              <a:gd name="connsiteY47" fmla="*/ 627592 h 1255183"/>
              <a:gd name="connsiteX48" fmla="*/ 941917 w 2047875"/>
              <a:gd name="connsiteY48" fmla="*/ 618067 h 1255183"/>
              <a:gd name="connsiteX49" fmla="*/ 899584 w 2047875"/>
              <a:gd name="connsiteY49" fmla="*/ 618067 h 1255183"/>
              <a:gd name="connsiteX50" fmla="*/ 899584 w 2047875"/>
              <a:gd name="connsiteY50" fmla="*/ 602192 h 1255183"/>
              <a:gd name="connsiteX51" fmla="*/ 869950 w 2047875"/>
              <a:gd name="connsiteY51" fmla="*/ 602192 h 1255183"/>
              <a:gd name="connsiteX52" fmla="*/ 869950 w 2047875"/>
              <a:gd name="connsiteY52" fmla="*/ 583142 h 1255183"/>
              <a:gd name="connsiteX53" fmla="*/ 851959 w 2047875"/>
              <a:gd name="connsiteY53" fmla="*/ 583142 h 1255183"/>
              <a:gd name="connsiteX54" fmla="*/ 851959 w 2047875"/>
              <a:gd name="connsiteY54" fmla="*/ 556683 h 1255183"/>
              <a:gd name="connsiteX55" fmla="*/ 837142 w 2047875"/>
              <a:gd name="connsiteY55" fmla="*/ 556683 h 1255183"/>
              <a:gd name="connsiteX56" fmla="*/ 837142 w 2047875"/>
              <a:gd name="connsiteY56" fmla="*/ 528108 h 1255183"/>
              <a:gd name="connsiteX57" fmla="*/ 804334 w 2047875"/>
              <a:gd name="connsiteY57" fmla="*/ 528108 h 1255183"/>
              <a:gd name="connsiteX58" fmla="*/ 804334 w 2047875"/>
              <a:gd name="connsiteY58" fmla="*/ 511175 h 1255183"/>
              <a:gd name="connsiteX59" fmla="*/ 752475 w 2047875"/>
              <a:gd name="connsiteY59" fmla="*/ 511175 h 1255183"/>
              <a:gd name="connsiteX60" fmla="*/ 752475 w 2047875"/>
              <a:gd name="connsiteY60" fmla="*/ 494242 h 1255183"/>
              <a:gd name="connsiteX61" fmla="*/ 702734 w 2047875"/>
              <a:gd name="connsiteY61" fmla="*/ 494242 h 1255183"/>
              <a:gd name="connsiteX62" fmla="*/ 702734 w 2047875"/>
              <a:gd name="connsiteY62" fmla="*/ 481542 h 1255183"/>
              <a:gd name="connsiteX63" fmla="*/ 676275 w 2047875"/>
              <a:gd name="connsiteY63" fmla="*/ 481542 h 1255183"/>
              <a:gd name="connsiteX64" fmla="*/ 676275 w 2047875"/>
              <a:gd name="connsiteY64" fmla="*/ 407458 h 1255183"/>
              <a:gd name="connsiteX65" fmla="*/ 664634 w 2047875"/>
              <a:gd name="connsiteY65" fmla="*/ 407458 h 1255183"/>
              <a:gd name="connsiteX66" fmla="*/ 664634 w 2047875"/>
              <a:gd name="connsiteY66" fmla="*/ 376767 h 1255183"/>
              <a:gd name="connsiteX67" fmla="*/ 546100 w 2047875"/>
              <a:gd name="connsiteY67" fmla="*/ 376767 h 1255183"/>
              <a:gd name="connsiteX68" fmla="*/ 546100 w 2047875"/>
              <a:gd name="connsiteY68" fmla="*/ 364067 h 1255183"/>
              <a:gd name="connsiteX69" fmla="*/ 521759 w 2047875"/>
              <a:gd name="connsiteY69" fmla="*/ 364067 h 1255183"/>
              <a:gd name="connsiteX70" fmla="*/ 521759 w 2047875"/>
              <a:gd name="connsiteY70" fmla="*/ 332317 h 1255183"/>
              <a:gd name="connsiteX71" fmla="*/ 509059 w 2047875"/>
              <a:gd name="connsiteY71" fmla="*/ 332317 h 1255183"/>
              <a:gd name="connsiteX72" fmla="*/ 509059 w 2047875"/>
              <a:gd name="connsiteY72" fmla="*/ 297392 h 1255183"/>
              <a:gd name="connsiteX73" fmla="*/ 498475 w 2047875"/>
              <a:gd name="connsiteY73" fmla="*/ 297392 h 1255183"/>
              <a:gd name="connsiteX74" fmla="*/ 498475 w 2047875"/>
              <a:gd name="connsiteY74" fmla="*/ 261408 h 1255183"/>
              <a:gd name="connsiteX75" fmla="*/ 458259 w 2047875"/>
              <a:gd name="connsiteY75" fmla="*/ 261408 h 1255183"/>
              <a:gd name="connsiteX76" fmla="*/ 458259 w 2047875"/>
              <a:gd name="connsiteY76" fmla="*/ 250825 h 1255183"/>
              <a:gd name="connsiteX77" fmla="*/ 379942 w 2047875"/>
              <a:gd name="connsiteY77" fmla="*/ 250825 h 1255183"/>
              <a:gd name="connsiteX78" fmla="*/ 379942 w 2047875"/>
              <a:gd name="connsiteY78" fmla="*/ 240242 h 1255183"/>
              <a:gd name="connsiteX79" fmla="*/ 348192 w 2047875"/>
              <a:gd name="connsiteY79" fmla="*/ 240242 h 1255183"/>
              <a:gd name="connsiteX80" fmla="*/ 348192 w 2047875"/>
              <a:gd name="connsiteY80" fmla="*/ 215900 h 1255183"/>
              <a:gd name="connsiteX81" fmla="*/ 330200 w 2047875"/>
              <a:gd name="connsiteY81" fmla="*/ 215900 h 1255183"/>
              <a:gd name="connsiteX82" fmla="*/ 330200 w 2047875"/>
              <a:gd name="connsiteY82" fmla="*/ 177800 h 1255183"/>
              <a:gd name="connsiteX83" fmla="*/ 313267 w 2047875"/>
              <a:gd name="connsiteY83" fmla="*/ 177800 h 1255183"/>
              <a:gd name="connsiteX84" fmla="*/ 313267 w 2047875"/>
              <a:gd name="connsiteY84" fmla="*/ 159808 h 1255183"/>
              <a:gd name="connsiteX85" fmla="*/ 262467 w 2047875"/>
              <a:gd name="connsiteY85" fmla="*/ 159808 h 1255183"/>
              <a:gd name="connsiteX86" fmla="*/ 262467 w 2047875"/>
              <a:gd name="connsiteY86" fmla="*/ 144992 h 1255183"/>
              <a:gd name="connsiteX87" fmla="*/ 211667 w 2047875"/>
              <a:gd name="connsiteY87" fmla="*/ 144992 h 1255183"/>
              <a:gd name="connsiteX88" fmla="*/ 211667 w 2047875"/>
              <a:gd name="connsiteY88" fmla="*/ 129117 h 1255183"/>
              <a:gd name="connsiteX89" fmla="*/ 182034 w 2047875"/>
              <a:gd name="connsiteY89" fmla="*/ 129117 h 1255183"/>
              <a:gd name="connsiteX90" fmla="*/ 182034 w 2047875"/>
              <a:gd name="connsiteY90" fmla="*/ 106892 h 1255183"/>
              <a:gd name="connsiteX91" fmla="*/ 159809 w 2047875"/>
              <a:gd name="connsiteY91" fmla="*/ 106892 h 1255183"/>
              <a:gd name="connsiteX92" fmla="*/ 159809 w 2047875"/>
              <a:gd name="connsiteY92" fmla="*/ 40217 h 1255183"/>
              <a:gd name="connsiteX93" fmla="*/ 143934 w 2047875"/>
              <a:gd name="connsiteY93" fmla="*/ 40217 h 1255183"/>
              <a:gd name="connsiteX94" fmla="*/ 143934 w 2047875"/>
              <a:gd name="connsiteY94" fmla="*/ 20108 h 1255183"/>
              <a:gd name="connsiteX95" fmla="*/ 109009 w 2047875"/>
              <a:gd name="connsiteY95" fmla="*/ 20108 h 1255183"/>
              <a:gd name="connsiteX96" fmla="*/ 109009 w 2047875"/>
              <a:gd name="connsiteY96" fmla="*/ 0 h 1255183"/>
              <a:gd name="connsiteX97" fmla="*/ 0 w 2047875"/>
              <a:gd name="connsiteY97" fmla="*/ 0 h 125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2047875" h="1255183">
                <a:moveTo>
                  <a:pt x="2047875" y="1255183"/>
                </a:moveTo>
                <a:lnTo>
                  <a:pt x="1891242" y="1255183"/>
                </a:lnTo>
                <a:lnTo>
                  <a:pt x="1891242" y="1056217"/>
                </a:lnTo>
                <a:lnTo>
                  <a:pt x="1698625" y="1056217"/>
                </a:lnTo>
                <a:lnTo>
                  <a:pt x="1698625" y="1017058"/>
                </a:lnTo>
                <a:lnTo>
                  <a:pt x="1575859" y="1017058"/>
                </a:lnTo>
                <a:lnTo>
                  <a:pt x="1575859" y="995892"/>
                </a:lnTo>
                <a:lnTo>
                  <a:pt x="1561042" y="995892"/>
                </a:lnTo>
                <a:lnTo>
                  <a:pt x="1561042" y="980017"/>
                </a:lnTo>
                <a:lnTo>
                  <a:pt x="1547284" y="980017"/>
                </a:lnTo>
                <a:lnTo>
                  <a:pt x="1547284" y="960967"/>
                </a:lnTo>
                <a:lnTo>
                  <a:pt x="1531409" y="960967"/>
                </a:lnTo>
                <a:lnTo>
                  <a:pt x="1531409" y="931333"/>
                </a:lnTo>
                <a:lnTo>
                  <a:pt x="1512359" y="931333"/>
                </a:lnTo>
                <a:lnTo>
                  <a:pt x="1512359" y="911225"/>
                </a:lnTo>
                <a:lnTo>
                  <a:pt x="1494367" y="911225"/>
                </a:lnTo>
                <a:lnTo>
                  <a:pt x="1494367" y="886883"/>
                </a:lnTo>
                <a:lnTo>
                  <a:pt x="1440392" y="886883"/>
                </a:lnTo>
                <a:lnTo>
                  <a:pt x="1440392" y="867833"/>
                </a:lnTo>
                <a:lnTo>
                  <a:pt x="1406525" y="867833"/>
                </a:lnTo>
                <a:lnTo>
                  <a:pt x="1406525" y="853017"/>
                </a:lnTo>
                <a:lnTo>
                  <a:pt x="1384300" y="853017"/>
                </a:lnTo>
                <a:lnTo>
                  <a:pt x="1384300" y="833967"/>
                </a:lnTo>
                <a:lnTo>
                  <a:pt x="1355725" y="833967"/>
                </a:lnTo>
                <a:lnTo>
                  <a:pt x="1355725" y="817033"/>
                </a:lnTo>
                <a:lnTo>
                  <a:pt x="1332442" y="817033"/>
                </a:lnTo>
                <a:lnTo>
                  <a:pt x="1332442" y="806450"/>
                </a:lnTo>
                <a:lnTo>
                  <a:pt x="1299634" y="806450"/>
                </a:lnTo>
                <a:lnTo>
                  <a:pt x="1299634" y="797983"/>
                </a:lnTo>
                <a:lnTo>
                  <a:pt x="1254125" y="797983"/>
                </a:lnTo>
                <a:lnTo>
                  <a:pt x="1254125" y="784225"/>
                </a:lnTo>
                <a:lnTo>
                  <a:pt x="1206500" y="784225"/>
                </a:lnTo>
                <a:lnTo>
                  <a:pt x="1206500" y="762000"/>
                </a:lnTo>
                <a:lnTo>
                  <a:pt x="1171575" y="762000"/>
                </a:lnTo>
                <a:lnTo>
                  <a:pt x="1171575" y="738717"/>
                </a:lnTo>
                <a:lnTo>
                  <a:pt x="1151467" y="738717"/>
                </a:lnTo>
                <a:lnTo>
                  <a:pt x="1151467" y="724958"/>
                </a:lnTo>
                <a:lnTo>
                  <a:pt x="1117600" y="724958"/>
                </a:lnTo>
                <a:lnTo>
                  <a:pt x="1117600" y="713317"/>
                </a:lnTo>
                <a:lnTo>
                  <a:pt x="1055159" y="713317"/>
                </a:lnTo>
                <a:lnTo>
                  <a:pt x="1055159" y="700617"/>
                </a:lnTo>
                <a:lnTo>
                  <a:pt x="1035050" y="700617"/>
                </a:lnTo>
                <a:lnTo>
                  <a:pt x="1035050" y="668867"/>
                </a:lnTo>
                <a:lnTo>
                  <a:pt x="1011767" y="668867"/>
                </a:lnTo>
                <a:lnTo>
                  <a:pt x="1011767" y="646642"/>
                </a:lnTo>
                <a:lnTo>
                  <a:pt x="984250" y="646642"/>
                </a:lnTo>
                <a:lnTo>
                  <a:pt x="984250" y="627592"/>
                </a:lnTo>
                <a:lnTo>
                  <a:pt x="941917" y="627592"/>
                </a:lnTo>
                <a:lnTo>
                  <a:pt x="941917" y="618067"/>
                </a:lnTo>
                <a:lnTo>
                  <a:pt x="899584" y="618067"/>
                </a:lnTo>
                <a:lnTo>
                  <a:pt x="899584" y="602192"/>
                </a:lnTo>
                <a:lnTo>
                  <a:pt x="869950" y="602192"/>
                </a:lnTo>
                <a:lnTo>
                  <a:pt x="869950" y="583142"/>
                </a:lnTo>
                <a:lnTo>
                  <a:pt x="851959" y="583142"/>
                </a:lnTo>
                <a:lnTo>
                  <a:pt x="851959" y="556683"/>
                </a:lnTo>
                <a:lnTo>
                  <a:pt x="837142" y="556683"/>
                </a:lnTo>
                <a:lnTo>
                  <a:pt x="837142" y="528108"/>
                </a:lnTo>
                <a:lnTo>
                  <a:pt x="804334" y="528108"/>
                </a:lnTo>
                <a:lnTo>
                  <a:pt x="804334" y="511175"/>
                </a:lnTo>
                <a:lnTo>
                  <a:pt x="752475" y="511175"/>
                </a:lnTo>
                <a:lnTo>
                  <a:pt x="752475" y="494242"/>
                </a:lnTo>
                <a:lnTo>
                  <a:pt x="702734" y="494242"/>
                </a:lnTo>
                <a:lnTo>
                  <a:pt x="702734" y="481542"/>
                </a:lnTo>
                <a:lnTo>
                  <a:pt x="676275" y="481542"/>
                </a:lnTo>
                <a:lnTo>
                  <a:pt x="676275" y="407458"/>
                </a:lnTo>
                <a:lnTo>
                  <a:pt x="664634" y="407458"/>
                </a:lnTo>
                <a:lnTo>
                  <a:pt x="664634" y="376767"/>
                </a:lnTo>
                <a:lnTo>
                  <a:pt x="546100" y="376767"/>
                </a:lnTo>
                <a:lnTo>
                  <a:pt x="546100" y="364067"/>
                </a:lnTo>
                <a:lnTo>
                  <a:pt x="521759" y="364067"/>
                </a:lnTo>
                <a:lnTo>
                  <a:pt x="521759" y="332317"/>
                </a:lnTo>
                <a:lnTo>
                  <a:pt x="509059" y="332317"/>
                </a:lnTo>
                <a:lnTo>
                  <a:pt x="509059" y="297392"/>
                </a:lnTo>
                <a:lnTo>
                  <a:pt x="498475" y="297392"/>
                </a:lnTo>
                <a:lnTo>
                  <a:pt x="498475" y="261408"/>
                </a:lnTo>
                <a:lnTo>
                  <a:pt x="458259" y="261408"/>
                </a:lnTo>
                <a:lnTo>
                  <a:pt x="458259" y="250825"/>
                </a:lnTo>
                <a:lnTo>
                  <a:pt x="379942" y="250825"/>
                </a:lnTo>
                <a:lnTo>
                  <a:pt x="379942" y="240242"/>
                </a:lnTo>
                <a:lnTo>
                  <a:pt x="348192" y="240242"/>
                </a:lnTo>
                <a:lnTo>
                  <a:pt x="348192" y="215900"/>
                </a:lnTo>
                <a:lnTo>
                  <a:pt x="330200" y="215900"/>
                </a:lnTo>
                <a:lnTo>
                  <a:pt x="330200" y="177800"/>
                </a:lnTo>
                <a:lnTo>
                  <a:pt x="313267" y="177800"/>
                </a:lnTo>
                <a:lnTo>
                  <a:pt x="313267" y="159808"/>
                </a:lnTo>
                <a:lnTo>
                  <a:pt x="262467" y="159808"/>
                </a:lnTo>
                <a:lnTo>
                  <a:pt x="262467" y="144992"/>
                </a:lnTo>
                <a:lnTo>
                  <a:pt x="211667" y="144992"/>
                </a:lnTo>
                <a:lnTo>
                  <a:pt x="211667" y="129117"/>
                </a:lnTo>
                <a:lnTo>
                  <a:pt x="182034" y="129117"/>
                </a:lnTo>
                <a:lnTo>
                  <a:pt x="182034" y="106892"/>
                </a:lnTo>
                <a:lnTo>
                  <a:pt x="159809" y="106892"/>
                </a:lnTo>
                <a:lnTo>
                  <a:pt x="159809" y="40217"/>
                </a:lnTo>
                <a:lnTo>
                  <a:pt x="143934" y="40217"/>
                </a:lnTo>
                <a:lnTo>
                  <a:pt x="143934" y="20108"/>
                </a:lnTo>
                <a:lnTo>
                  <a:pt x="109009" y="20108"/>
                </a:lnTo>
                <a:lnTo>
                  <a:pt x="109009" y="0"/>
                </a:lnTo>
                <a:lnTo>
                  <a:pt x="0" y="0"/>
                </a:lnTo>
              </a:path>
            </a:pathLst>
          </a:custGeom>
          <a:noFill/>
          <a:ln w="28575">
            <a:solidFill>
              <a:schemeClr val="accent1"/>
            </a:solidFill>
            <a:miter lim="800000"/>
            <a:headEnd/>
            <a:tailEnd/>
          </a:ln>
        </p:spPr>
        <p:txBody>
          <a:bodyPr rtlCol="0" anchor="ctr"/>
          <a:lstStyle/>
          <a:p>
            <a:pPr algn="ctr"/>
            <a:endParaRPr lang="en-US" dirty="0"/>
          </a:p>
        </p:txBody>
      </p:sp>
      <p:grpSp>
        <p:nvGrpSpPr>
          <p:cNvPr id="9237" name="Group 9236">
            <a:extLst>
              <a:ext uri="{FF2B5EF4-FFF2-40B4-BE49-F238E27FC236}">
                <a16:creationId xmlns:a16="http://schemas.microsoft.com/office/drawing/2014/main" xmlns="" id="{D6A606D4-FBE4-4F77-9D83-CD9E82E7BF8C}"/>
              </a:ext>
            </a:extLst>
          </p:cNvPr>
          <p:cNvGrpSpPr/>
          <p:nvPr/>
        </p:nvGrpSpPr>
        <p:grpSpPr>
          <a:xfrm>
            <a:off x="1411122" y="2549687"/>
            <a:ext cx="2621121" cy="1471571"/>
            <a:chOff x="1875366" y="2777067"/>
            <a:chExt cx="1834090" cy="1191683"/>
          </a:xfrm>
        </p:grpSpPr>
        <p:cxnSp>
          <p:nvCxnSpPr>
            <p:cNvPr id="665" name="Straight Connector 664">
              <a:extLst>
                <a:ext uri="{FF2B5EF4-FFF2-40B4-BE49-F238E27FC236}">
                  <a16:creationId xmlns:a16="http://schemas.microsoft.com/office/drawing/2014/main" xmlns="" id="{BD009F6B-5362-41DC-AC00-20EF14F53F46}"/>
                </a:ext>
              </a:extLst>
            </p:cNvPr>
            <p:cNvCxnSpPr>
              <a:cxnSpLocks/>
            </p:cNvCxnSpPr>
            <p:nvPr/>
          </p:nvCxnSpPr>
          <p:spPr bwMode="auto">
            <a:xfrm>
              <a:off x="3692523" y="3896782"/>
              <a:ext cx="0" cy="71968"/>
            </a:xfrm>
            <a:prstGeom prst="line">
              <a:avLst/>
            </a:prstGeom>
            <a:noFill/>
            <a:ln w="12700" cap="flat" cmpd="sng" algn="ctr">
              <a:solidFill>
                <a:schemeClr val="accent1"/>
              </a:solidFill>
              <a:prstDash val="solid"/>
              <a:round/>
              <a:headEnd type="none" w="med" len="med"/>
              <a:tailEnd type="none" w="med" len="med"/>
            </a:ln>
            <a:effectLst/>
          </p:spPr>
        </p:cxnSp>
        <p:grpSp>
          <p:nvGrpSpPr>
            <p:cNvPr id="9236" name="Group 9235">
              <a:extLst>
                <a:ext uri="{FF2B5EF4-FFF2-40B4-BE49-F238E27FC236}">
                  <a16:creationId xmlns:a16="http://schemas.microsoft.com/office/drawing/2014/main" xmlns="" id="{1EE9B44D-C53E-4365-A4C2-FCFE3D1060BD}"/>
                </a:ext>
              </a:extLst>
            </p:cNvPr>
            <p:cNvGrpSpPr/>
            <p:nvPr/>
          </p:nvGrpSpPr>
          <p:grpSpPr>
            <a:xfrm>
              <a:off x="1875366" y="2777067"/>
              <a:ext cx="1834090" cy="1191683"/>
              <a:chOff x="1875366" y="2777067"/>
              <a:chExt cx="1834090" cy="1191683"/>
            </a:xfrm>
          </p:grpSpPr>
          <p:grpSp>
            <p:nvGrpSpPr>
              <p:cNvPr id="9235" name="Group 9234">
                <a:extLst>
                  <a:ext uri="{FF2B5EF4-FFF2-40B4-BE49-F238E27FC236}">
                    <a16:creationId xmlns:a16="http://schemas.microsoft.com/office/drawing/2014/main" xmlns="" id="{122067FF-6319-4910-9BFC-49716BE34947}"/>
                  </a:ext>
                </a:extLst>
              </p:cNvPr>
              <p:cNvGrpSpPr/>
              <p:nvPr/>
            </p:nvGrpSpPr>
            <p:grpSpPr>
              <a:xfrm>
                <a:off x="1875366" y="2777067"/>
                <a:ext cx="1663698" cy="993775"/>
                <a:chOff x="1875366" y="2777067"/>
                <a:chExt cx="1663698" cy="993775"/>
              </a:xfrm>
            </p:grpSpPr>
            <p:cxnSp>
              <p:nvCxnSpPr>
                <p:cNvPr id="9232" name="Straight Connector 9231">
                  <a:extLst>
                    <a:ext uri="{FF2B5EF4-FFF2-40B4-BE49-F238E27FC236}">
                      <a16:creationId xmlns:a16="http://schemas.microsoft.com/office/drawing/2014/main" xmlns="" id="{EBDCDD9D-2A01-442F-B79C-D3B3CE40EBE5}"/>
                    </a:ext>
                  </a:extLst>
                </p:cNvPr>
                <p:cNvCxnSpPr>
                  <a:cxnSpLocks/>
                </p:cNvCxnSpPr>
                <p:nvPr/>
              </p:nvCxnSpPr>
              <p:spPr bwMode="auto">
                <a:xfrm>
                  <a:off x="1875366" y="2777067"/>
                  <a:ext cx="0" cy="88901"/>
                </a:xfrm>
                <a:prstGeom prst="line">
                  <a:avLst/>
                </a:prstGeom>
                <a:noFill/>
                <a:ln w="12700" cap="flat" cmpd="sng" algn="ctr">
                  <a:solidFill>
                    <a:schemeClr val="accent1"/>
                  </a:solidFill>
                  <a:prstDash val="solid"/>
                  <a:round/>
                  <a:headEnd type="none" w="med" len="med"/>
                  <a:tailEnd type="none" w="med" len="med"/>
                </a:ln>
                <a:effectLst/>
              </p:spPr>
            </p:cxnSp>
            <p:cxnSp>
              <p:nvCxnSpPr>
                <p:cNvPr id="630" name="Straight Connector 629">
                  <a:extLst>
                    <a:ext uri="{FF2B5EF4-FFF2-40B4-BE49-F238E27FC236}">
                      <a16:creationId xmlns:a16="http://schemas.microsoft.com/office/drawing/2014/main" xmlns="" id="{BCB5B23B-863C-408C-A2BB-22DDA3BB8CCF}"/>
                    </a:ext>
                  </a:extLst>
                </p:cNvPr>
                <p:cNvCxnSpPr>
                  <a:cxnSpLocks/>
                </p:cNvCxnSpPr>
                <p:nvPr/>
              </p:nvCxnSpPr>
              <p:spPr bwMode="auto">
                <a:xfrm>
                  <a:off x="1892299" y="2777067"/>
                  <a:ext cx="0" cy="88901"/>
                </a:xfrm>
                <a:prstGeom prst="line">
                  <a:avLst/>
                </a:prstGeom>
                <a:noFill/>
                <a:ln w="12700" cap="flat" cmpd="sng" algn="ctr">
                  <a:solidFill>
                    <a:schemeClr val="accent1"/>
                  </a:solidFill>
                  <a:prstDash val="solid"/>
                  <a:round/>
                  <a:headEnd type="none" w="med" len="med"/>
                  <a:tailEnd type="none" w="med" len="med"/>
                </a:ln>
                <a:effectLst/>
              </p:spPr>
            </p:cxnSp>
            <p:cxnSp>
              <p:nvCxnSpPr>
                <p:cNvPr id="631" name="Straight Connector 630">
                  <a:extLst>
                    <a:ext uri="{FF2B5EF4-FFF2-40B4-BE49-F238E27FC236}">
                      <a16:creationId xmlns:a16="http://schemas.microsoft.com/office/drawing/2014/main" xmlns="" id="{12C02D6C-DB1A-42EB-A079-41DA9B622902}"/>
                    </a:ext>
                  </a:extLst>
                </p:cNvPr>
                <p:cNvCxnSpPr>
                  <a:cxnSpLocks/>
                </p:cNvCxnSpPr>
                <p:nvPr/>
              </p:nvCxnSpPr>
              <p:spPr bwMode="auto">
                <a:xfrm>
                  <a:off x="2020358" y="2865967"/>
                  <a:ext cx="0" cy="88901"/>
                </a:xfrm>
                <a:prstGeom prst="line">
                  <a:avLst/>
                </a:prstGeom>
                <a:noFill/>
                <a:ln w="12700" cap="flat" cmpd="sng" algn="ctr">
                  <a:solidFill>
                    <a:schemeClr val="accent1"/>
                  </a:solidFill>
                  <a:prstDash val="solid"/>
                  <a:round/>
                  <a:headEnd type="none" w="med" len="med"/>
                  <a:tailEnd type="none" w="med" len="med"/>
                </a:ln>
                <a:effectLst/>
              </p:spPr>
            </p:cxnSp>
            <p:cxnSp>
              <p:nvCxnSpPr>
                <p:cNvPr id="632" name="Straight Connector 631">
                  <a:extLst>
                    <a:ext uri="{FF2B5EF4-FFF2-40B4-BE49-F238E27FC236}">
                      <a16:creationId xmlns:a16="http://schemas.microsoft.com/office/drawing/2014/main" xmlns="" id="{3393B36C-D2C6-4FFA-A1BD-A076B573AB52}"/>
                    </a:ext>
                  </a:extLst>
                </p:cNvPr>
                <p:cNvCxnSpPr>
                  <a:cxnSpLocks/>
                </p:cNvCxnSpPr>
                <p:nvPr/>
              </p:nvCxnSpPr>
              <p:spPr bwMode="auto">
                <a:xfrm>
                  <a:off x="2137833" y="2898776"/>
                  <a:ext cx="0" cy="88901"/>
                </a:xfrm>
                <a:prstGeom prst="line">
                  <a:avLst/>
                </a:prstGeom>
                <a:noFill/>
                <a:ln w="12700" cap="flat" cmpd="sng" algn="ctr">
                  <a:solidFill>
                    <a:schemeClr val="accent1"/>
                  </a:solidFill>
                  <a:prstDash val="solid"/>
                  <a:round/>
                  <a:headEnd type="none" w="med" len="med"/>
                  <a:tailEnd type="none" w="med" len="med"/>
                </a:ln>
                <a:effectLst/>
              </p:spPr>
            </p:cxnSp>
            <p:cxnSp>
              <p:nvCxnSpPr>
                <p:cNvPr id="633" name="Straight Connector 632">
                  <a:extLst>
                    <a:ext uri="{FF2B5EF4-FFF2-40B4-BE49-F238E27FC236}">
                      <a16:creationId xmlns:a16="http://schemas.microsoft.com/office/drawing/2014/main" xmlns="" id="{76F9605E-A35E-4A55-BC04-CA1E64F860BF}"/>
                    </a:ext>
                  </a:extLst>
                </p:cNvPr>
                <p:cNvCxnSpPr>
                  <a:cxnSpLocks/>
                </p:cNvCxnSpPr>
                <p:nvPr/>
              </p:nvCxnSpPr>
              <p:spPr bwMode="auto">
                <a:xfrm>
                  <a:off x="2333625" y="3022601"/>
                  <a:ext cx="0" cy="88901"/>
                </a:xfrm>
                <a:prstGeom prst="line">
                  <a:avLst/>
                </a:prstGeom>
                <a:noFill/>
                <a:ln w="12700" cap="flat" cmpd="sng" algn="ctr">
                  <a:solidFill>
                    <a:schemeClr val="accent1"/>
                  </a:solidFill>
                  <a:prstDash val="solid"/>
                  <a:round/>
                  <a:headEnd type="none" w="med" len="med"/>
                  <a:tailEnd type="none" w="med" len="med"/>
                </a:ln>
                <a:effectLst/>
              </p:spPr>
            </p:cxnSp>
            <p:cxnSp>
              <p:nvCxnSpPr>
                <p:cNvPr id="634" name="Straight Connector 633">
                  <a:extLst>
                    <a:ext uri="{FF2B5EF4-FFF2-40B4-BE49-F238E27FC236}">
                      <a16:creationId xmlns:a16="http://schemas.microsoft.com/office/drawing/2014/main" xmlns="" id="{EDFABE9A-4A78-4601-9D92-622C0C6CE7B4}"/>
                    </a:ext>
                  </a:extLst>
                </p:cNvPr>
                <p:cNvCxnSpPr>
                  <a:cxnSpLocks/>
                </p:cNvCxnSpPr>
                <p:nvPr/>
              </p:nvCxnSpPr>
              <p:spPr bwMode="auto">
                <a:xfrm>
                  <a:off x="2456391" y="3151718"/>
                  <a:ext cx="0" cy="88901"/>
                </a:xfrm>
                <a:prstGeom prst="line">
                  <a:avLst/>
                </a:prstGeom>
                <a:noFill/>
                <a:ln w="12700" cap="flat" cmpd="sng" algn="ctr">
                  <a:solidFill>
                    <a:schemeClr val="accent1"/>
                  </a:solidFill>
                  <a:prstDash val="solid"/>
                  <a:round/>
                  <a:headEnd type="none" w="med" len="med"/>
                  <a:tailEnd type="none" w="med" len="med"/>
                </a:ln>
                <a:effectLst/>
              </p:spPr>
            </p:cxnSp>
            <p:cxnSp>
              <p:nvCxnSpPr>
                <p:cNvPr id="635" name="Straight Connector 634">
                  <a:extLst>
                    <a:ext uri="{FF2B5EF4-FFF2-40B4-BE49-F238E27FC236}">
                      <a16:creationId xmlns:a16="http://schemas.microsoft.com/office/drawing/2014/main" xmlns="" id="{65461566-A080-408E-9825-9DEA19E30C40}"/>
                    </a:ext>
                  </a:extLst>
                </p:cNvPr>
                <p:cNvCxnSpPr>
                  <a:cxnSpLocks/>
                </p:cNvCxnSpPr>
                <p:nvPr/>
              </p:nvCxnSpPr>
              <p:spPr bwMode="auto">
                <a:xfrm>
                  <a:off x="2506133" y="3166534"/>
                  <a:ext cx="0" cy="88901"/>
                </a:xfrm>
                <a:prstGeom prst="line">
                  <a:avLst/>
                </a:prstGeom>
                <a:noFill/>
                <a:ln w="12700" cap="flat" cmpd="sng" algn="ctr">
                  <a:solidFill>
                    <a:schemeClr val="accent1"/>
                  </a:solidFill>
                  <a:prstDash val="solid"/>
                  <a:round/>
                  <a:headEnd type="none" w="med" len="med"/>
                  <a:tailEnd type="none" w="med" len="med"/>
                </a:ln>
                <a:effectLst/>
              </p:spPr>
            </p:cxnSp>
            <p:cxnSp>
              <p:nvCxnSpPr>
                <p:cNvPr id="636" name="Straight Connector 635">
                  <a:extLst>
                    <a:ext uri="{FF2B5EF4-FFF2-40B4-BE49-F238E27FC236}">
                      <a16:creationId xmlns:a16="http://schemas.microsoft.com/office/drawing/2014/main" xmlns="" id="{0B2B7F31-9BC4-44F1-BDDE-B306069C1CEC}"/>
                    </a:ext>
                  </a:extLst>
                </p:cNvPr>
                <p:cNvCxnSpPr>
                  <a:cxnSpLocks/>
                </p:cNvCxnSpPr>
                <p:nvPr/>
              </p:nvCxnSpPr>
              <p:spPr bwMode="auto">
                <a:xfrm>
                  <a:off x="2536825" y="3241676"/>
                  <a:ext cx="0" cy="88901"/>
                </a:xfrm>
                <a:prstGeom prst="line">
                  <a:avLst/>
                </a:prstGeom>
                <a:noFill/>
                <a:ln w="12700" cap="flat" cmpd="sng" algn="ctr">
                  <a:solidFill>
                    <a:schemeClr val="accent1"/>
                  </a:solidFill>
                  <a:prstDash val="solid"/>
                  <a:round/>
                  <a:headEnd type="none" w="med" len="med"/>
                  <a:tailEnd type="none" w="med" len="med"/>
                </a:ln>
                <a:effectLst/>
              </p:spPr>
            </p:cxnSp>
            <p:cxnSp>
              <p:nvCxnSpPr>
                <p:cNvPr id="637" name="Straight Connector 636">
                  <a:extLst>
                    <a:ext uri="{FF2B5EF4-FFF2-40B4-BE49-F238E27FC236}">
                      <a16:creationId xmlns:a16="http://schemas.microsoft.com/office/drawing/2014/main" xmlns="" id="{EB49D44E-4BDE-40CF-A75F-646AC06103EC}"/>
                    </a:ext>
                  </a:extLst>
                </p:cNvPr>
                <p:cNvCxnSpPr>
                  <a:cxnSpLocks/>
                </p:cNvCxnSpPr>
                <p:nvPr/>
              </p:nvCxnSpPr>
              <p:spPr bwMode="auto">
                <a:xfrm>
                  <a:off x="2551641" y="3238501"/>
                  <a:ext cx="0" cy="88901"/>
                </a:xfrm>
                <a:prstGeom prst="line">
                  <a:avLst/>
                </a:prstGeom>
                <a:noFill/>
                <a:ln w="12700" cap="flat" cmpd="sng" algn="ctr">
                  <a:solidFill>
                    <a:schemeClr val="accent1"/>
                  </a:solidFill>
                  <a:prstDash val="solid"/>
                  <a:round/>
                  <a:headEnd type="none" w="med" len="med"/>
                  <a:tailEnd type="none" w="med" len="med"/>
                </a:ln>
                <a:effectLst/>
              </p:spPr>
            </p:cxnSp>
            <p:cxnSp>
              <p:nvCxnSpPr>
                <p:cNvPr id="638" name="Straight Connector 637">
                  <a:extLst>
                    <a:ext uri="{FF2B5EF4-FFF2-40B4-BE49-F238E27FC236}">
                      <a16:creationId xmlns:a16="http://schemas.microsoft.com/office/drawing/2014/main" xmlns="" id="{B43F79E0-E736-444C-9D60-92A093FD9882}"/>
                    </a:ext>
                  </a:extLst>
                </p:cNvPr>
                <p:cNvCxnSpPr>
                  <a:cxnSpLocks/>
                </p:cNvCxnSpPr>
                <p:nvPr/>
              </p:nvCxnSpPr>
              <p:spPr bwMode="auto">
                <a:xfrm>
                  <a:off x="2662766" y="3273426"/>
                  <a:ext cx="0" cy="88901"/>
                </a:xfrm>
                <a:prstGeom prst="line">
                  <a:avLst/>
                </a:prstGeom>
                <a:noFill/>
                <a:ln w="12700" cap="flat" cmpd="sng" algn="ctr">
                  <a:solidFill>
                    <a:schemeClr val="accent1"/>
                  </a:solidFill>
                  <a:prstDash val="solid"/>
                  <a:round/>
                  <a:headEnd type="none" w="med" len="med"/>
                  <a:tailEnd type="none" w="med" len="med"/>
                </a:ln>
                <a:effectLst/>
              </p:spPr>
            </p:cxnSp>
            <p:cxnSp>
              <p:nvCxnSpPr>
                <p:cNvPr id="639" name="Straight Connector 638">
                  <a:extLst>
                    <a:ext uri="{FF2B5EF4-FFF2-40B4-BE49-F238E27FC236}">
                      <a16:creationId xmlns:a16="http://schemas.microsoft.com/office/drawing/2014/main" xmlns="" id="{F075D4C9-20F7-4121-916C-807A9003743F}"/>
                    </a:ext>
                  </a:extLst>
                </p:cNvPr>
                <p:cNvCxnSpPr>
                  <a:cxnSpLocks/>
                </p:cNvCxnSpPr>
                <p:nvPr/>
              </p:nvCxnSpPr>
              <p:spPr bwMode="auto">
                <a:xfrm>
                  <a:off x="2715682" y="3344334"/>
                  <a:ext cx="0" cy="88901"/>
                </a:xfrm>
                <a:prstGeom prst="line">
                  <a:avLst/>
                </a:prstGeom>
                <a:noFill/>
                <a:ln w="12700" cap="flat" cmpd="sng" algn="ctr">
                  <a:solidFill>
                    <a:schemeClr val="accent1"/>
                  </a:solidFill>
                  <a:prstDash val="solid"/>
                  <a:round/>
                  <a:headEnd type="none" w="med" len="med"/>
                  <a:tailEnd type="none" w="med" len="med"/>
                </a:ln>
                <a:effectLst/>
              </p:spPr>
            </p:cxnSp>
            <p:cxnSp>
              <p:nvCxnSpPr>
                <p:cNvPr id="640" name="Straight Connector 639">
                  <a:extLst>
                    <a:ext uri="{FF2B5EF4-FFF2-40B4-BE49-F238E27FC236}">
                      <a16:creationId xmlns:a16="http://schemas.microsoft.com/office/drawing/2014/main" xmlns="" id="{236ED3C2-2B93-492D-9CBF-412E7743AD3B}"/>
                    </a:ext>
                  </a:extLst>
                </p:cNvPr>
                <p:cNvCxnSpPr>
                  <a:cxnSpLocks/>
                </p:cNvCxnSpPr>
                <p:nvPr/>
              </p:nvCxnSpPr>
              <p:spPr bwMode="auto">
                <a:xfrm>
                  <a:off x="2837390" y="3373967"/>
                  <a:ext cx="0" cy="88901"/>
                </a:xfrm>
                <a:prstGeom prst="line">
                  <a:avLst/>
                </a:prstGeom>
                <a:noFill/>
                <a:ln w="12700" cap="flat" cmpd="sng" algn="ctr">
                  <a:solidFill>
                    <a:schemeClr val="accent1"/>
                  </a:solidFill>
                  <a:prstDash val="solid"/>
                  <a:round/>
                  <a:headEnd type="none" w="med" len="med"/>
                  <a:tailEnd type="none" w="med" len="med"/>
                </a:ln>
                <a:effectLst/>
              </p:spPr>
            </p:cxnSp>
            <p:cxnSp>
              <p:nvCxnSpPr>
                <p:cNvPr id="641" name="Straight Connector 640">
                  <a:extLst>
                    <a:ext uri="{FF2B5EF4-FFF2-40B4-BE49-F238E27FC236}">
                      <a16:creationId xmlns:a16="http://schemas.microsoft.com/office/drawing/2014/main" xmlns="" id="{F4A6BE06-C7AF-463E-A836-2CA1165E0F91}"/>
                    </a:ext>
                  </a:extLst>
                </p:cNvPr>
                <p:cNvCxnSpPr>
                  <a:cxnSpLocks/>
                </p:cNvCxnSpPr>
                <p:nvPr/>
              </p:nvCxnSpPr>
              <p:spPr bwMode="auto">
                <a:xfrm>
                  <a:off x="2858557" y="3373967"/>
                  <a:ext cx="0" cy="88901"/>
                </a:xfrm>
                <a:prstGeom prst="line">
                  <a:avLst/>
                </a:prstGeom>
                <a:noFill/>
                <a:ln w="12700" cap="flat" cmpd="sng" algn="ctr">
                  <a:solidFill>
                    <a:schemeClr val="accent1"/>
                  </a:solidFill>
                  <a:prstDash val="solid"/>
                  <a:round/>
                  <a:headEnd type="none" w="med" len="med"/>
                  <a:tailEnd type="none" w="med" len="med"/>
                </a:ln>
                <a:effectLst/>
              </p:spPr>
            </p:cxnSp>
            <p:cxnSp>
              <p:nvCxnSpPr>
                <p:cNvPr id="642" name="Straight Connector 641">
                  <a:extLst>
                    <a:ext uri="{FF2B5EF4-FFF2-40B4-BE49-F238E27FC236}">
                      <a16:creationId xmlns:a16="http://schemas.microsoft.com/office/drawing/2014/main" xmlns="" id="{36F1C5F8-0AC2-41B7-A5C3-BB55A24D1819}"/>
                    </a:ext>
                  </a:extLst>
                </p:cNvPr>
                <p:cNvCxnSpPr>
                  <a:cxnSpLocks/>
                </p:cNvCxnSpPr>
                <p:nvPr/>
              </p:nvCxnSpPr>
              <p:spPr bwMode="auto">
                <a:xfrm>
                  <a:off x="2877607" y="3417358"/>
                  <a:ext cx="0" cy="88901"/>
                </a:xfrm>
                <a:prstGeom prst="line">
                  <a:avLst/>
                </a:prstGeom>
                <a:noFill/>
                <a:ln w="12700" cap="flat" cmpd="sng" algn="ctr">
                  <a:solidFill>
                    <a:schemeClr val="accent1"/>
                  </a:solidFill>
                  <a:prstDash val="solid"/>
                  <a:round/>
                  <a:headEnd type="none" w="med" len="med"/>
                  <a:tailEnd type="none" w="med" len="med"/>
                </a:ln>
                <a:effectLst/>
              </p:spPr>
            </p:cxnSp>
            <p:cxnSp>
              <p:nvCxnSpPr>
                <p:cNvPr id="643" name="Straight Connector 642">
                  <a:extLst>
                    <a:ext uri="{FF2B5EF4-FFF2-40B4-BE49-F238E27FC236}">
                      <a16:creationId xmlns:a16="http://schemas.microsoft.com/office/drawing/2014/main" xmlns="" id="{B3DDE5A0-4573-4808-8FBA-D9AB79942005}"/>
                    </a:ext>
                  </a:extLst>
                </p:cNvPr>
                <p:cNvCxnSpPr>
                  <a:cxnSpLocks/>
                </p:cNvCxnSpPr>
                <p:nvPr/>
              </p:nvCxnSpPr>
              <p:spPr bwMode="auto">
                <a:xfrm>
                  <a:off x="2894540" y="3419475"/>
                  <a:ext cx="0" cy="88901"/>
                </a:xfrm>
                <a:prstGeom prst="line">
                  <a:avLst/>
                </a:prstGeom>
                <a:noFill/>
                <a:ln w="12700" cap="flat" cmpd="sng" algn="ctr">
                  <a:solidFill>
                    <a:schemeClr val="accent1"/>
                  </a:solidFill>
                  <a:prstDash val="solid"/>
                  <a:round/>
                  <a:headEnd type="none" w="med" len="med"/>
                  <a:tailEnd type="none" w="med" len="med"/>
                </a:ln>
                <a:effectLst/>
              </p:spPr>
            </p:cxnSp>
            <p:cxnSp>
              <p:nvCxnSpPr>
                <p:cNvPr id="644" name="Straight Connector 643">
                  <a:extLst>
                    <a:ext uri="{FF2B5EF4-FFF2-40B4-BE49-F238E27FC236}">
                      <a16:creationId xmlns:a16="http://schemas.microsoft.com/office/drawing/2014/main" xmlns="" id="{031936F6-0519-449D-BB75-52190B5AD4F3}"/>
                    </a:ext>
                  </a:extLst>
                </p:cNvPr>
                <p:cNvCxnSpPr>
                  <a:cxnSpLocks/>
                </p:cNvCxnSpPr>
                <p:nvPr/>
              </p:nvCxnSpPr>
              <p:spPr bwMode="auto">
                <a:xfrm>
                  <a:off x="2941107" y="3420533"/>
                  <a:ext cx="0" cy="88901"/>
                </a:xfrm>
                <a:prstGeom prst="line">
                  <a:avLst/>
                </a:prstGeom>
                <a:noFill/>
                <a:ln w="12700" cap="flat" cmpd="sng" algn="ctr">
                  <a:solidFill>
                    <a:schemeClr val="accent1"/>
                  </a:solidFill>
                  <a:prstDash val="solid"/>
                  <a:round/>
                  <a:headEnd type="none" w="med" len="med"/>
                  <a:tailEnd type="none" w="med" len="med"/>
                </a:ln>
                <a:effectLst/>
              </p:spPr>
            </p:cxnSp>
            <p:cxnSp>
              <p:nvCxnSpPr>
                <p:cNvPr id="645" name="Straight Connector 644">
                  <a:extLst>
                    <a:ext uri="{FF2B5EF4-FFF2-40B4-BE49-F238E27FC236}">
                      <a16:creationId xmlns:a16="http://schemas.microsoft.com/office/drawing/2014/main" xmlns="" id="{FFB44A10-031A-4A5D-9E35-27B792FBB82E}"/>
                    </a:ext>
                  </a:extLst>
                </p:cNvPr>
                <p:cNvCxnSpPr>
                  <a:cxnSpLocks/>
                </p:cNvCxnSpPr>
                <p:nvPr/>
              </p:nvCxnSpPr>
              <p:spPr bwMode="auto">
                <a:xfrm>
                  <a:off x="2991907" y="3450167"/>
                  <a:ext cx="0" cy="88901"/>
                </a:xfrm>
                <a:prstGeom prst="line">
                  <a:avLst/>
                </a:prstGeom>
                <a:noFill/>
                <a:ln w="12700" cap="flat" cmpd="sng" algn="ctr">
                  <a:solidFill>
                    <a:schemeClr val="accent1"/>
                  </a:solidFill>
                  <a:prstDash val="solid"/>
                  <a:round/>
                  <a:headEnd type="none" w="med" len="med"/>
                  <a:tailEnd type="none" w="med" len="med"/>
                </a:ln>
                <a:effectLst/>
              </p:spPr>
            </p:cxnSp>
            <p:cxnSp>
              <p:nvCxnSpPr>
                <p:cNvPr id="646" name="Straight Connector 645">
                  <a:extLst>
                    <a:ext uri="{FF2B5EF4-FFF2-40B4-BE49-F238E27FC236}">
                      <a16:creationId xmlns:a16="http://schemas.microsoft.com/office/drawing/2014/main" xmlns="" id="{BE9BB9C0-FD81-4707-803A-9F42AB529F64}"/>
                    </a:ext>
                  </a:extLst>
                </p:cNvPr>
                <p:cNvCxnSpPr>
                  <a:cxnSpLocks/>
                </p:cNvCxnSpPr>
                <p:nvPr/>
              </p:nvCxnSpPr>
              <p:spPr bwMode="auto">
                <a:xfrm>
                  <a:off x="3009898" y="3450167"/>
                  <a:ext cx="0" cy="88901"/>
                </a:xfrm>
                <a:prstGeom prst="line">
                  <a:avLst/>
                </a:prstGeom>
                <a:noFill/>
                <a:ln w="12700" cap="flat" cmpd="sng" algn="ctr">
                  <a:solidFill>
                    <a:schemeClr val="accent1"/>
                  </a:solidFill>
                  <a:prstDash val="solid"/>
                  <a:round/>
                  <a:headEnd type="none" w="med" len="med"/>
                  <a:tailEnd type="none" w="med" len="med"/>
                </a:ln>
                <a:effectLst/>
              </p:spPr>
            </p:cxnSp>
            <p:cxnSp>
              <p:nvCxnSpPr>
                <p:cNvPr id="647" name="Straight Connector 646">
                  <a:extLst>
                    <a:ext uri="{FF2B5EF4-FFF2-40B4-BE49-F238E27FC236}">
                      <a16:creationId xmlns:a16="http://schemas.microsoft.com/office/drawing/2014/main" xmlns="" id="{737F1A10-2A22-4732-A7A1-54FEF5B56414}"/>
                    </a:ext>
                  </a:extLst>
                </p:cNvPr>
                <p:cNvCxnSpPr>
                  <a:cxnSpLocks/>
                </p:cNvCxnSpPr>
                <p:nvPr/>
              </p:nvCxnSpPr>
              <p:spPr bwMode="auto">
                <a:xfrm>
                  <a:off x="3027890" y="3458633"/>
                  <a:ext cx="0" cy="88901"/>
                </a:xfrm>
                <a:prstGeom prst="line">
                  <a:avLst/>
                </a:prstGeom>
                <a:noFill/>
                <a:ln w="12700" cap="flat" cmpd="sng" algn="ctr">
                  <a:solidFill>
                    <a:schemeClr val="accent1"/>
                  </a:solidFill>
                  <a:prstDash val="solid"/>
                  <a:round/>
                  <a:headEnd type="none" w="med" len="med"/>
                  <a:tailEnd type="none" w="med" len="med"/>
                </a:ln>
                <a:effectLst/>
              </p:spPr>
            </p:cxnSp>
            <p:cxnSp>
              <p:nvCxnSpPr>
                <p:cNvPr id="648" name="Straight Connector 647">
                  <a:extLst>
                    <a:ext uri="{FF2B5EF4-FFF2-40B4-BE49-F238E27FC236}">
                      <a16:creationId xmlns:a16="http://schemas.microsoft.com/office/drawing/2014/main" xmlns="" id="{80603EF9-81CD-46CE-8284-F6132633C4DB}"/>
                    </a:ext>
                  </a:extLst>
                </p:cNvPr>
                <p:cNvCxnSpPr>
                  <a:cxnSpLocks/>
                </p:cNvCxnSpPr>
                <p:nvPr/>
              </p:nvCxnSpPr>
              <p:spPr bwMode="auto">
                <a:xfrm>
                  <a:off x="3041648" y="3486150"/>
                  <a:ext cx="0" cy="88901"/>
                </a:xfrm>
                <a:prstGeom prst="line">
                  <a:avLst/>
                </a:prstGeom>
                <a:noFill/>
                <a:ln w="12700" cap="flat" cmpd="sng" algn="ctr">
                  <a:solidFill>
                    <a:schemeClr val="accent1"/>
                  </a:solidFill>
                  <a:prstDash val="solid"/>
                  <a:round/>
                  <a:headEnd type="none" w="med" len="med"/>
                  <a:tailEnd type="none" w="med" len="med"/>
                </a:ln>
                <a:effectLst/>
              </p:spPr>
            </p:cxnSp>
            <p:cxnSp>
              <p:nvCxnSpPr>
                <p:cNvPr id="649" name="Straight Connector 648">
                  <a:extLst>
                    <a:ext uri="{FF2B5EF4-FFF2-40B4-BE49-F238E27FC236}">
                      <a16:creationId xmlns:a16="http://schemas.microsoft.com/office/drawing/2014/main" xmlns="" id="{803D74B8-5945-4676-973A-0F96EFFB0340}"/>
                    </a:ext>
                  </a:extLst>
                </p:cNvPr>
                <p:cNvCxnSpPr>
                  <a:cxnSpLocks/>
                </p:cNvCxnSpPr>
                <p:nvPr/>
              </p:nvCxnSpPr>
              <p:spPr bwMode="auto">
                <a:xfrm>
                  <a:off x="3057523" y="3492500"/>
                  <a:ext cx="0" cy="88901"/>
                </a:xfrm>
                <a:prstGeom prst="line">
                  <a:avLst/>
                </a:prstGeom>
                <a:noFill/>
                <a:ln w="12700" cap="flat" cmpd="sng" algn="ctr">
                  <a:solidFill>
                    <a:schemeClr val="accent1"/>
                  </a:solidFill>
                  <a:prstDash val="solid"/>
                  <a:round/>
                  <a:headEnd type="none" w="med" len="med"/>
                  <a:tailEnd type="none" w="med" len="med"/>
                </a:ln>
                <a:effectLst/>
              </p:spPr>
            </p:cxnSp>
            <p:cxnSp>
              <p:nvCxnSpPr>
                <p:cNvPr id="650" name="Straight Connector 649">
                  <a:extLst>
                    <a:ext uri="{FF2B5EF4-FFF2-40B4-BE49-F238E27FC236}">
                      <a16:creationId xmlns:a16="http://schemas.microsoft.com/office/drawing/2014/main" xmlns="" id="{692C728E-C3E0-4736-AC5D-65BD3BD62DC5}"/>
                    </a:ext>
                  </a:extLst>
                </p:cNvPr>
                <p:cNvCxnSpPr>
                  <a:cxnSpLocks/>
                </p:cNvCxnSpPr>
                <p:nvPr/>
              </p:nvCxnSpPr>
              <p:spPr bwMode="auto">
                <a:xfrm>
                  <a:off x="3065990" y="3492500"/>
                  <a:ext cx="0" cy="88901"/>
                </a:xfrm>
                <a:prstGeom prst="line">
                  <a:avLst/>
                </a:prstGeom>
                <a:noFill/>
                <a:ln w="12700" cap="flat" cmpd="sng" algn="ctr">
                  <a:solidFill>
                    <a:schemeClr val="accent1"/>
                  </a:solidFill>
                  <a:prstDash val="solid"/>
                  <a:round/>
                  <a:headEnd type="none" w="med" len="med"/>
                  <a:tailEnd type="none" w="med" len="med"/>
                </a:ln>
                <a:effectLst/>
              </p:spPr>
            </p:cxnSp>
            <p:cxnSp>
              <p:nvCxnSpPr>
                <p:cNvPr id="651" name="Straight Connector 650">
                  <a:extLst>
                    <a:ext uri="{FF2B5EF4-FFF2-40B4-BE49-F238E27FC236}">
                      <a16:creationId xmlns:a16="http://schemas.microsoft.com/office/drawing/2014/main" xmlns="" id="{617AA23F-BF33-4287-AA34-CCA51DB7411B}"/>
                    </a:ext>
                  </a:extLst>
                </p:cNvPr>
                <p:cNvCxnSpPr>
                  <a:cxnSpLocks/>
                </p:cNvCxnSpPr>
                <p:nvPr/>
              </p:nvCxnSpPr>
              <p:spPr bwMode="auto">
                <a:xfrm>
                  <a:off x="3176058" y="3539066"/>
                  <a:ext cx="0" cy="88901"/>
                </a:xfrm>
                <a:prstGeom prst="line">
                  <a:avLst/>
                </a:prstGeom>
                <a:noFill/>
                <a:ln w="12700" cap="flat" cmpd="sng" algn="ctr">
                  <a:solidFill>
                    <a:schemeClr val="accent1"/>
                  </a:solidFill>
                  <a:prstDash val="solid"/>
                  <a:round/>
                  <a:headEnd type="none" w="med" len="med"/>
                  <a:tailEnd type="none" w="med" len="med"/>
                </a:ln>
                <a:effectLst/>
              </p:spPr>
            </p:cxnSp>
            <p:cxnSp>
              <p:nvCxnSpPr>
                <p:cNvPr id="652" name="Straight Connector 651">
                  <a:extLst>
                    <a:ext uri="{FF2B5EF4-FFF2-40B4-BE49-F238E27FC236}">
                      <a16:creationId xmlns:a16="http://schemas.microsoft.com/office/drawing/2014/main" xmlns="" id="{BBF70093-77AE-4A6B-9E20-EDB0A88C82BA}"/>
                    </a:ext>
                  </a:extLst>
                </p:cNvPr>
                <p:cNvCxnSpPr>
                  <a:cxnSpLocks/>
                </p:cNvCxnSpPr>
                <p:nvPr/>
              </p:nvCxnSpPr>
              <p:spPr bwMode="auto">
                <a:xfrm>
                  <a:off x="3191932" y="3539066"/>
                  <a:ext cx="0" cy="88901"/>
                </a:xfrm>
                <a:prstGeom prst="line">
                  <a:avLst/>
                </a:prstGeom>
                <a:noFill/>
                <a:ln w="12700" cap="flat" cmpd="sng" algn="ctr">
                  <a:solidFill>
                    <a:schemeClr val="accent1"/>
                  </a:solidFill>
                  <a:prstDash val="solid"/>
                  <a:round/>
                  <a:headEnd type="none" w="med" len="med"/>
                  <a:tailEnd type="none" w="med" len="med"/>
                </a:ln>
                <a:effectLst/>
              </p:spPr>
            </p:cxnSp>
            <p:cxnSp>
              <p:nvCxnSpPr>
                <p:cNvPr id="655" name="Straight Connector 654">
                  <a:extLst>
                    <a:ext uri="{FF2B5EF4-FFF2-40B4-BE49-F238E27FC236}">
                      <a16:creationId xmlns:a16="http://schemas.microsoft.com/office/drawing/2014/main" xmlns="" id="{F220A32D-A842-4D9D-A106-2C48E0399EB6}"/>
                    </a:ext>
                  </a:extLst>
                </p:cNvPr>
                <p:cNvCxnSpPr>
                  <a:cxnSpLocks/>
                </p:cNvCxnSpPr>
                <p:nvPr/>
              </p:nvCxnSpPr>
              <p:spPr bwMode="auto">
                <a:xfrm>
                  <a:off x="3207807" y="3580341"/>
                  <a:ext cx="0" cy="88901"/>
                </a:xfrm>
                <a:prstGeom prst="line">
                  <a:avLst/>
                </a:prstGeom>
                <a:noFill/>
                <a:ln w="12700" cap="flat" cmpd="sng" algn="ctr">
                  <a:solidFill>
                    <a:schemeClr val="accent1"/>
                  </a:solidFill>
                  <a:prstDash val="solid"/>
                  <a:round/>
                  <a:headEnd type="none" w="med" len="med"/>
                  <a:tailEnd type="none" w="med" len="med"/>
                </a:ln>
                <a:effectLst/>
              </p:spPr>
            </p:cxnSp>
            <p:cxnSp>
              <p:nvCxnSpPr>
                <p:cNvPr id="656" name="Straight Connector 655">
                  <a:extLst>
                    <a:ext uri="{FF2B5EF4-FFF2-40B4-BE49-F238E27FC236}">
                      <a16:creationId xmlns:a16="http://schemas.microsoft.com/office/drawing/2014/main" xmlns="" id="{64C5E82C-0C7B-4D47-A588-5A29F8A20C37}"/>
                    </a:ext>
                  </a:extLst>
                </p:cNvPr>
                <p:cNvCxnSpPr>
                  <a:cxnSpLocks/>
                </p:cNvCxnSpPr>
                <p:nvPr/>
              </p:nvCxnSpPr>
              <p:spPr bwMode="auto">
                <a:xfrm>
                  <a:off x="3221565" y="3593041"/>
                  <a:ext cx="0" cy="88901"/>
                </a:xfrm>
                <a:prstGeom prst="line">
                  <a:avLst/>
                </a:prstGeom>
                <a:noFill/>
                <a:ln w="12700" cap="flat" cmpd="sng" algn="ctr">
                  <a:solidFill>
                    <a:schemeClr val="accent1"/>
                  </a:solidFill>
                  <a:prstDash val="solid"/>
                  <a:round/>
                  <a:headEnd type="none" w="med" len="med"/>
                  <a:tailEnd type="none" w="med" len="med"/>
                </a:ln>
                <a:effectLst/>
              </p:spPr>
            </p:cxnSp>
            <p:cxnSp>
              <p:nvCxnSpPr>
                <p:cNvPr id="657" name="Straight Connector 656">
                  <a:extLst>
                    <a:ext uri="{FF2B5EF4-FFF2-40B4-BE49-F238E27FC236}">
                      <a16:creationId xmlns:a16="http://schemas.microsoft.com/office/drawing/2014/main" xmlns="" id="{3403860F-78D9-4885-97DA-D5E5A45E5C63}"/>
                    </a:ext>
                  </a:extLst>
                </p:cNvPr>
                <p:cNvCxnSpPr>
                  <a:cxnSpLocks/>
                </p:cNvCxnSpPr>
                <p:nvPr/>
              </p:nvCxnSpPr>
              <p:spPr bwMode="auto">
                <a:xfrm>
                  <a:off x="3230031" y="3615266"/>
                  <a:ext cx="0" cy="88901"/>
                </a:xfrm>
                <a:prstGeom prst="line">
                  <a:avLst/>
                </a:prstGeom>
                <a:noFill/>
                <a:ln w="12700" cap="flat" cmpd="sng" algn="ctr">
                  <a:solidFill>
                    <a:schemeClr val="accent1"/>
                  </a:solidFill>
                  <a:prstDash val="solid"/>
                  <a:round/>
                  <a:headEnd type="none" w="med" len="med"/>
                  <a:tailEnd type="none" w="med" len="med"/>
                </a:ln>
                <a:effectLst/>
              </p:spPr>
            </p:cxnSp>
            <p:cxnSp>
              <p:nvCxnSpPr>
                <p:cNvPr id="658" name="Straight Connector 657">
                  <a:extLst>
                    <a:ext uri="{FF2B5EF4-FFF2-40B4-BE49-F238E27FC236}">
                      <a16:creationId xmlns:a16="http://schemas.microsoft.com/office/drawing/2014/main" xmlns="" id="{A8A12A47-CF08-475F-9D4B-211919B64EBA}"/>
                    </a:ext>
                  </a:extLst>
                </p:cNvPr>
                <p:cNvCxnSpPr>
                  <a:cxnSpLocks/>
                </p:cNvCxnSpPr>
                <p:nvPr/>
              </p:nvCxnSpPr>
              <p:spPr bwMode="auto">
                <a:xfrm>
                  <a:off x="3358090" y="3663950"/>
                  <a:ext cx="0" cy="88901"/>
                </a:xfrm>
                <a:prstGeom prst="line">
                  <a:avLst/>
                </a:prstGeom>
                <a:noFill/>
                <a:ln w="12700" cap="flat" cmpd="sng" algn="ctr">
                  <a:solidFill>
                    <a:schemeClr val="accent1"/>
                  </a:solidFill>
                  <a:prstDash val="solid"/>
                  <a:round/>
                  <a:headEnd type="none" w="med" len="med"/>
                  <a:tailEnd type="none" w="med" len="med"/>
                </a:ln>
                <a:effectLst/>
              </p:spPr>
            </p:cxnSp>
            <p:cxnSp>
              <p:nvCxnSpPr>
                <p:cNvPr id="659" name="Straight Connector 658">
                  <a:extLst>
                    <a:ext uri="{FF2B5EF4-FFF2-40B4-BE49-F238E27FC236}">
                      <a16:creationId xmlns:a16="http://schemas.microsoft.com/office/drawing/2014/main" xmlns="" id="{C1F1E477-6D2B-4145-8F76-896A5557FF4D}"/>
                    </a:ext>
                  </a:extLst>
                </p:cNvPr>
                <p:cNvCxnSpPr>
                  <a:cxnSpLocks/>
                </p:cNvCxnSpPr>
                <p:nvPr/>
              </p:nvCxnSpPr>
              <p:spPr bwMode="auto">
                <a:xfrm>
                  <a:off x="3359148" y="3672416"/>
                  <a:ext cx="0" cy="88901"/>
                </a:xfrm>
                <a:prstGeom prst="line">
                  <a:avLst/>
                </a:prstGeom>
                <a:noFill/>
                <a:ln w="12700" cap="flat" cmpd="sng" algn="ctr">
                  <a:solidFill>
                    <a:schemeClr val="accent1"/>
                  </a:solidFill>
                  <a:prstDash val="solid"/>
                  <a:round/>
                  <a:headEnd type="none" w="med" len="med"/>
                  <a:tailEnd type="none" w="med" len="med"/>
                </a:ln>
                <a:effectLst/>
              </p:spPr>
            </p:cxnSp>
            <p:cxnSp>
              <p:nvCxnSpPr>
                <p:cNvPr id="660" name="Straight Connector 659">
                  <a:extLst>
                    <a:ext uri="{FF2B5EF4-FFF2-40B4-BE49-F238E27FC236}">
                      <a16:creationId xmlns:a16="http://schemas.microsoft.com/office/drawing/2014/main" xmlns="" id="{03F3AA50-62F7-40B6-8F0A-D4F6B70C5FB8}"/>
                    </a:ext>
                  </a:extLst>
                </p:cNvPr>
                <p:cNvCxnSpPr>
                  <a:cxnSpLocks/>
                </p:cNvCxnSpPr>
                <p:nvPr/>
              </p:nvCxnSpPr>
              <p:spPr bwMode="auto">
                <a:xfrm>
                  <a:off x="3379256" y="3679824"/>
                  <a:ext cx="0" cy="88901"/>
                </a:xfrm>
                <a:prstGeom prst="line">
                  <a:avLst/>
                </a:prstGeom>
                <a:noFill/>
                <a:ln w="12700" cap="flat" cmpd="sng" algn="ctr">
                  <a:solidFill>
                    <a:schemeClr val="accent1"/>
                  </a:solidFill>
                  <a:prstDash val="solid"/>
                  <a:round/>
                  <a:headEnd type="none" w="med" len="med"/>
                  <a:tailEnd type="none" w="med" len="med"/>
                </a:ln>
                <a:effectLst/>
              </p:spPr>
            </p:cxnSp>
            <p:cxnSp>
              <p:nvCxnSpPr>
                <p:cNvPr id="661" name="Straight Connector 660">
                  <a:extLst>
                    <a:ext uri="{FF2B5EF4-FFF2-40B4-BE49-F238E27FC236}">
                      <a16:creationId xmlns:a16="http://schemas.microsoft.com/office/drawing/2014/main" xmlns="" id="{1AC745C9-4946-4AA7-877B-915F4B6CBECF}"/>
                    </a:ext>
                  </a:extLst>
                </p:cNvPr>
                <p:cNvCxnSpPr>
                  <a:cxnSpLocks/>
                </p:cNvCxnSpPr>
                <p:nvPr/>
              </p:nvCxnSpPr>
              <p:spPr bwMode="auto">
                <a:xfrm>
                  <a:off x="3400423" y="3680882"/>
                  <a:ext cx="0" cy="88901"/>
                </a:xfrm>
                <a:prstGeom prst="line">
                  <a:avLst/>
                </a:prstGeom>
                <a:noFill/>
                <a:ln w="12700" cap="flat" cmpd="sng" algn="ctr">
                  <a:solidFill>
                    <a:schemeClr val="accent1"/>
                  </a:solidFill>
                  <a:prstDash val="solid"/>
                  <a:round/>
                  <a:headEnd type="none" w="med" len="med"/>
                  <a:tailEnd type="none" w="med" len="med"/>
                </a:ln>
                <a:effectLst/>
              </p:spPr>
            </p:cxnSp>
            <p:cxnSp>
              <p:nvCxnSpPr>
                <p:cNvPr id="662" name="Straight Connector 661">
                  <a:extLst>
                    <a:ext uri="{FF2B5EF4-FFF2-40B4-BE49-F238E27FC236}">
                      <a16:creationId xmlns:a16="http://schemas.microsoft.com/office/drawing/2014/main" xmlns="" id="{14E32988-6B58-4316-9DAF-B7424EA24DBE}"/>
                    </a:ext>
                  </a:extLst>
                </p:cNvPr>
                <p:cNvCxnSpPr>
                  <a:cxnSpLocks/>
                </p:cNvCxnSpPr>
                <p:nvPr/>
              </p:nvCxnSpPr>
              <p:spPr bwMode="auto">
                <a:xfrm>
                  <a:off x="3518956" y="3698874"/>
                  <a:ext cx="0" cy="71968"/>
                </a:xfrm>
                <a:prstGeom prst="line">
                  <a:avLst/>
                </a:prstGeom>
                <a:noFill/>
                <a:ln w="12700" cap="flat" cmpd="sng" algn="ctr">
                  <a:solidFill>
                    <a:schemeClr val="accent1"/>
                  </a:solidFill>
                  <a:prstDash val="solid"/>
                  <a:round/>
                  <a:headEnd type="none" w="med" len="med"/>
                  <a:tailEnd type="none" w="med" len="med"/>
                </a:ln>
                <a:effectLst/>
              </p:spPr>
            </p:cxnSp>
            <p:cxnSp>
              <p:nvCxnSpPr>
                <p:cNvPr id="664" name="Straight Connector 663">
                  <a:extLst>
                    <a:ext uri="{FF2B5EF4-FFF2-40B4-BE49-F238E27FC236}">
                      <a16:creationId xmlns:a16="http://schemas.microsoft.com/office/drawing/2014/main" xmlns="" id="{3FA50350-569E-4C35-87F1-BD04676F0ABE}"/>
                    </a:ext>
                  </a:extLst>
                </p:cNvPr>
                <p:cNvCxnSpPr>
                  <a:cxnSpLocks/>
                </p:cNvCxnSpPr>
                <p:nvPr/>
              </p:nvCxnSpPr>
              <p:spPr bwMode="auto">
                <a:xfrm>
                  <a:off x="3539064" y="3698874"/>
                  <a:ext cx="0" cy="71968"/>
                </a:xfrm>
                <a:prstGeom prst="line">
                  <a:avLst/>
                </a:prstGeom>
                <a:noFill/>
                <a:ln w="12700" cap="flat" cmpd="sng" algn="ctr">
                  <a:solidFill>
                    <a:schemeClr val="accent1"/>
                  </a:solidFill>
                  <a:prstDash val="solid"/>
                  <a:round/>
                  <a:headEnd type="none" w="med" len="med"/>
                  <a:tailEnd type="none" w="med" len="med"/>
                </a:ln>
                <a:effectLst/>
              </p:spPr>
            </p:cxnSp>
          </p:grpSp>
          <p:cxnSp>
            <p:nvCxnSpPr>
              <p:cNvPr id="666" name="Straight Connector 665">
                <a:extLst>
                  <a:ext uri="{FF2B5EF4-FFF2-40B4-BE49-F238E27FC236}">
                    <a16:creationId xmlns:a16="http://schemas.microsoft.com/office/drawing/2014/main" xmlns="" id="{60F95229-FA29-4394-B810-221731C239B5}"/>
                  </a:ext>
                </a:extLst>
              </p:cNvPr>
              <p:cNvCxnSpPr>
                <a:cxnSpLocks/>
              </p:cNvCxnSpPr>
              <p:nvPr/>
            </p:nvCxnSpPr>
            <p:spPr bwMode="auto">
              <a:xfrm>
                <a:off x="3709456" y="3896782"/>
                <a:ext cx="0" cy="71968"/>
              </a:xfrm>
              <a:prstGeom prst="line">
                <a:avLst/>
              </a:prstGeom>
              <a:noFill/>
              <a:ln w="12700" cap="flat" cmpd="sng" algn="ctr">
                <a:solidFill>
                  <a:schemeClr val="accent1"/>
                </a:solidFill>
                <a:prstDash val="solid"/>
                <a:round/>
                <a:headEnd type="none" w="med" len="med"/>
                <a:tailEnd type="none" w="med" len="med"/>
              </a:ln>
              <a:effectLst/>
            </p:spPr>
          </p:cxnSp>
        </p:grpSp>
      </p:grpSp>
      <p:sp>
        <p:nvSpPr>
          <p:cNvPr id="9238" name="Freeform: Shape 9237">
            <a:extLst>
              <a:ext uri="{FF2B5EF4-FFF2-40B4-BE49-F238E27FC236}">
                <a16:creationId xmlns:a16="http://schemas.microsoft.com/office/drawing/2014/main" xmlns="" id="{60962F0A-80AC-4D35-A185-12C49065F2C2}"/>
              </a:ext>
            </a:extLst>
          </p:cNvPr>
          <p:cNvSpPr/>
          <p:nvPr/>
        </p:nvSpPr>
        <p:spPr bwMode="auto">
          <a:xfrm>
            <a:off x="1119325" y="2431427"/>
            <a:ext cx="2951896" cy="1972683"/>
          </a:xfrm>
          <a:custGeom>
            <a:avLst/>
            <a:gdLst>
              <a:gd name="connsiteX0" fmla="*/ 2065545 w 2065545"/>
              <a:gd name="connsiteY0" fmla="*/ 1597485 h 1597485"/>
              <a:gd name="connsiteX1" fmla="*/ 1912421 w 2065545"/>
              <a:gd name="connsiteY1" fmla="*/ 1597485 h 1597485"/>
              <a:gd name="connsiteX2" fmla="*/ 1912421 w 2065545"/>
              <a:gd name="connsiteY2" fmla="*/ 1478026 h 1597485"/>
              <a:gd name="connsiteX3" fmla="*/ 1873325 w 2065545"/>
              <a:gd name="connsiteY3" fmla="*/ 1478026 h 1597485"/>
              <a:gd name="connsiteX4" fmla="*/ 1873325 w 2065545"/>
              <a:gd name="connsiteY4" fmla="*/ 1359654 h 1597485"/>
              <a:gd name="connsiteX5" fmla="*/ 1532326 w 2065545"/>
              <a:gd name="connsiteY5" fmla="*/ 1359654 h 1597485"/>
              <a:gd name="connsiteX6" fmla="*/ 1532326 w 2065545"/>
              <a:gd name="connsiteY6" fmla="*/ 1329246 h 1597485"/>
              <a:gd name="connsiteX7" fmla="*/ 1519294 w 2065545"/>
              <a:gd name="connsiteY7" fmla="*/ 1329246 h 1597485"/>
              <a:gd name="connsiteX8" fmla="*/ 1519294 w 2065545"/>
              <a:gd name="connsiteY8" fmla="*/ 1306441 h 1597485"/>
              <a:gd name="connsiteX9" fmla="*/ 1462823 w 2065545"/>
              <a:gd name="connsiteY9" fmla="*/ 1306441 h 1597485"/>
              <a:gd name="connsiteX10" fmla="*/ 1462823 w 2065545"/>
              <a:gd name="connsiteY10" fmla="*/ 1273861 h 1597485"/>
              <a:gd name="connsiteX11" fmla="*/ 1435673 w 2065545"/>
              <a:gd name="connsiteY11" fmla="*/ 1273861 h 1597485"/>
              <a:gd name="connsiteX12" fmla="*/ 1435673 w 2065545"/>
              <a:gd name="connsiteY12" fmla="*/ 1251055 h 1597485"/>
              <a:gd name="connsiteX13" fmla="*/ 1417211 w 2065545"/>
              <a:gd name="connsiteY13" fmla="*/ 1251055 h 1597485"/>
              <a:gd name="connsiteX14" fmla="*/ 1417211 w 2065545"/>
              <a:gd name="connsiteY14" fmla="*/ 1233680 h 1597485"/>
              <a:gd name="connsiteX15" fmla="*/ 1360740 w 2065545"/>
              <a:gd name="connsiteY15" fmla="*/ 1233680 h 1597485"/>
              <a:gd name="connsiteX16" fmla="*/ 1360740 w 2065545"/>
              <a:gd name="connsiteY16" fmla="*/ 1165263 h 1597485"/>
              <a:gd name="connsiteX17" fmla="*/ 1348794 w 2065545"/>
              <a:gd name="connsiteY17" fmla="*/ 1165263 h 1597485"/>
              <a:gd name="connsiteX18" fmla="*/ 1348794 w 2065545"/>
              <a:gd name="connsiteY18" fmla="*/ 1145715 h 1597485"/>
              <a:gd name="connsiteX19" fmla="*/ 1337934 w 2065545"/>
              <a:gd name="connsiteY19" fmla="*/ 1145715 h 1597485"/>
              <a:gd name="connsiteX20" fmla="*/ 1337934 w 2065545"/>
              <a:gd name="connsiteY20" fmla="*/ 1113135 h 1597485"/>
              <a:gd name="connsiteX21" fmla="*/ 1192412 w 2065545"/>
              <a:gd name="connsiteY21" fmla="*/ 1113135 h 1597485"/>
              <a:gd name="connsiteX22" fmla="*/ 1192412 w 2065545"/>
              <a:gd name="connsiteY22" fmla="*/ 1079470 h 1597485"/>
              <a:gd name="connsiteX23" fmla="*/ 1169607 w 2065545"/>
              <a:gd name="connsiteY23" fmla="*/ 1079470 h 1597485"/>
              <a:gd name="connsiteX24" fmla="*/ 1169607 w 2065545"/>
              <a:gd name="connsiteY24" fmla="*/ 1059922 h 1597485"/>
              <a:gd name="connsiteX25" fmla="*/ 1129425 w 2065545"/>
              <a:gd name="connsiteY25" fmla="*/ 1059922 h 1597485"/>
              <a:gd name="connsiteX26" fmla="*/ 1129425 w 2065545"/>
              <a:gd name="connsiteY26" fmla="*/ 1050148 h 1597485"/>
              <a:gd name="connsiteX27" fmla="*/ 1074040 w 2065545"/>
              <a:gd name="connsiteY27" fmla="*/ 1050148 h 1597485"/>
              <a:gd name="connsiteX28" fmla="*/ 1074040 w 2065545"/>
              <a:gd name="connsiteY28" fmla="*/ 1028428 h 1597485"/>
              <a:gd name="connsiteX29" fmla="*/ 1038202 w 2065545"/>
              <a:gd name="connsiteY29" fmla="*/ 1028428 h 1597485"/>
              <a:gd name="connsiteX30" fmla="*/ 1038202 w 2065545"/>
              <a:gd name="connsiteY30" fmla="*/ 1014311 h 1597485"/>
              <a:gd name="connsiteX31" fmla="*/ 1022999 w 2065545"/>
              <a:gd name="connsiteY31" fmla="*/ 1014311 h 1597485"/>
              <a:gd name="connsiteX32" fmla="*/ 1022999 w 2065545"/>
              <a:gd name="connsiteY32" fmla="*/ 979559 h 1597485"/>
              <a:gd name="connsiteX33" fmla="*/ 1013225 w 2065545"/>
              <a:gd name="connsiteY33" fmla="*/ 979559 h 1597485"/>
              <a:gd name="connsiteX34" fmla="*/ 1013225 w 2065545"/>
              <a:gd name="connsiteY34" fmla="*/ 956753 h 1597485"/>
              <a:gd name="connsiteX35" fmla="*/ 999107 w 2065545"/>
              <a:gd name="connsiteY35" fmla="*/ 956753 h 1597485"/>
              <a:gd name="connsiteX36" fmla="*/ 999107 w 2065545"/>
              <a:gd name="connsiteY36" fmla="*/ 925260 h 1597485"/>
              <a:gd name="connsiteX37" fmla="*/ 965441 w 2065545"/>
              <a:gd name="connsiteY37" fmla="*/ 925260 h 1597485"/>
              <a:gd name="connsiteX38" fmla="*/ 965441 w 2065545"/>
              <a:gd name="connsiteY38" fmla="*/ 915486 h 1597485"/>
              <a:gd name="connsiteX39" fmla="*/ 863359 w 2065545"/>
              <a:gd name="connsiteY39" fmla="*/ 915486 h 1597485"/>
              <a:gd name="connsiteX40" fmla="*/ 863359 w 2065545"/>
              <a:gd name="connsiteY40" fmla="*/ 903540 h 1597485"/>
              <a:gd name="connsiteX41" fmla="*/ 849241 w 2065545"/>
              <a:gd name="connsiteY41" fmla="*/ 903540 h 1597485"/>
              <a:gd name="connsiteX42" fmla="*/ 849241 w 2065545"/>
              <a:gd name="connsiteY42" fmla="*/ 847069 h 1597485"/>
              <a:gd name="connsiteX43" fmla="*/ 837295 w 2065545"/>
              <a:gd name="connsiteY43" fmla="*/ 847069 h 1597485"/>
              <a:gd name="connsiteX44" fmla="*/ 837295 w 2065545"/>
              <a:gd name="connsiteY44" fmla="*/ 810145 h 1597485"/>
              <a:gd name="connsiteX45" fmla="*/ 791684 w 2065545"/>
              <a:gd name="connsiteY45" fmla="*/ 810145 h 1597485"/>
              <a:gd name="connsiteX46" fmla="*/ 791684 w 2065545"/>
              <a:gd name="connsiteY46" fmla="*/ 780824 h 1597485"/>
              <a:gd name="connsiteX47" fmla="*/ 736298 w 2065545"/>
              <a:gd name="connsiteY47" fmla="*/ 780824 h 1597485"/>
              <a:gd name="connsiteX48" fmla="*/ 736298 w 2065545"/>
              <a:gd name="connsiteY48" fmla="*/ 768878 h 1597485"/>
              <a:gd name="connsiteX49" fmla="*/ 714579 w 2065545"/>
              <a:gd name="connsiteY49" fmla="*/ 768878 h 1597485"/>
              <a:gd name="connsiteX50" fmla="*/ 714579 w 2065545"/>
              <a:gd name="connsiteY50" fmla="*/ 742814 h 1597485"/>
              <a:gd name="connsiteX51" fmla="*/ 683085 w 2065545"/>
              <a:gd name="connsiteY51" fmla="*/ 742814 h 1597485"/>
              <a:gd name="connsiteX52" fmla="*/ 683085 w 2065545"/>
              <a:gd name="connsiteY52" fmla="*/ 706977 h 1597485"/>
              <a:gd name="connsiteX53" fmla="*/ 670053 w 2065545"/>
              <a:gd name="connsiteY53" fmla="*/ 706977 h 1597485"/>
              <a:gd name="connsiteX54" fmla="*/ 670053 w 2065545"/>
              <a:gd name="connsiteY54" fmla="*/ 672225 h 1597485"/>
              <a:gd name="connsiteX55" fmla="*/ 628786 w 2065545"/>
              <a:gd name="connsiteY55" fmla="*/ 672225 h 1597485"/>
              <a:gd name="connsiteX56" fmla="*/ 628786 w 2065545"/>
              <a:gd name="connsiteY56" fmla="*/ 660279 h 1597485"/>
              <a:gd name="connsiteX57" fmla="*/ 597292 w 2065545"/>
              <a:gd name="connsiteY57" fmla="*/ 660279 h 1597485"/>
              <a:gd name="connsiteX58" fmla="*/ 597292 w 2065545"/>
              <a:gd name="connsiteY58" fmla="*/ 652677 h 1597485"/>
              <a:gd name="connsiteX59" fmla="*/ 569057 w 2065545"/>
              <a:gd name="connsiteY59" fmla="*/ 652677 h 1597485"/>
              <a:gd name="connsiteX60" fmla="*/ 569057 w 2065545"/>
              <a:gd name="connsiteY60" fmla="*/ 638559 h 1597485"/>
              <a:gd name="connsiteX61" fmla="*/ 523445 w 2065545"/>
              <a:gd name="connsiteY61" fmla="*/ 638559 h 1597485"/>
              <a:gd name="connsiteX62" fmla="*/ 523445 w 2065545"/>
              <a:gd name="connsiteY62" fmla="*/ 616840 h 1597485"/>
              <a:gd name="connsiteX63" fmla="*/ 520187 w 2065545"/>
              <a:gd name="connsiteY63" fmla="*/ 613582 h 1597485"/>
              <a:gd name="connsiteX64" fmla="*/ 513671 w 2065545"/>
              <a:gd name="connsiteY64" fmla="*/ 613582 h 1597485"/>
              <a:gd name="connsiteX65" fmla="*/ 513671 w 2065545"/>
              <a:gd name="connsiteY65" fmla="*/ 563626 h 1597485"/>
              <a:gd name="connsiteX66" fmla="*/ 493038 w 2065545"/>
              <a:gd name="connsiteY66" fmla="*/ 563626 h 1597485"/>
              <a:gd name="connsiteX67" fmla="*/ 493038 w 2065545"/>
              <a:gd name="connsiteY67" fmla="*/ 527789 h 1597485"/>
              <a:gd name="connsiteX68" fmla="*/ 433308 w 2065545"/>
              <a:gd name="connsiteY68" fmla="*/ 527789 h 1597485"/>
              <a:gd name="connsiteX69" fmla="*/ 433308 w 2065545"/>
              <a:gd name="connsiteY69" fmla="*/ 514757 h 1597485"/>
              <a:gd name="connsiteX70" fmla="*/ 360547 w 2065545"/>
              <a:gd name="connsiteY70" fmla="*/ 514757 h 1597485"/>
              <a:gd name="connsiteX71" fmla="*/ 360547 w 2065545"/>
              <a:gd name="connsiteY71" fmla="*/ 496295 h 1597485"/>
              <a:gd name="connsiteX72" fmla="*/ 347515 w 2065545"/>
              <a:gd name="connsiteY72" fmla="*/ 496295 h 1597485"/>
              <a:gd name="connsiteX73" fmla="*/ 347515 w 2065545"/>
              <a:gd name="connsiteY73" fmla="*/ 438738 h 1597485"/>
              <a:gd name="connsiteX74" fmla="*/ 341000 w 2065545"/>
              <a:gd name="connsiteY74" fmla="*/ 438738 h 1597485"/>
              <a:gd name="connsiteX75" fmla="*/ 341000 w 2065545"/>
              <a:gd name="connsiteY75" fmla="*/ 393127 h 1597485"/>
              <a:gd name="connsiteX76" fmla="*/ 319280 w 2065545"/>
              <a:gd name="connsiteY76" fmla="*/ 393127 h 1597485"/>
              <a:gd name="connsiteX77" fmla="*/ 319280 w 2065545"/>
              <a:gd name="connsiteY77" fmla="*/ 367063 h 1597485"/>
              <a:gd name="connsiteX78" fmla="*/ 304076 w 2065545"/>
              <a:gd name="connsiteY78" fmla="*/ 367063 h 1597485"/>
              <a:gd name="connsiteX79" fmla="*/ 304076 w 2065545"/>
              <a:gd name="connsiteY79" fmla="*/ 340999 h 1597485"/>
              <a:gd name="connsiteX80" fmla="*/ 285614 w 2065545"/>
              <a:gd name="connsiteY80" fmla="*/ 340999 h 1597485"/>
              <a:gd name="connsiteX81" fmla="*/ 285614 w 2065545"/>
              <a:gd name="connsiteY81" fmla="*/ 324710 h 1597485"/>
              <a:gd name="connsiteX82" fmla="*/ 181360 w 2065545"/>
              <a:gd name="connsiteY82" fmla="*/ 324710 h 1597485"/>
              <a:gd name="connsiteX83" fmla="*/ 181360 w 2065545"/>
              <a:gd name="connsiteY83" fmla="*/ 286700 h 1597485"/>
              <a:gd name="connsiteX84" fmla="*/ 173758 w 2065545"/>
              <a:gd name="connsiteY84" fmla="*/ 286700 h 1597485"/>
              <a:gd name="connsiteX85" fmla="*/ 173758 w 2065545"/>
              <a:gd name="connsiteY85" fmla="*/ 183531 h 1597485"/>
              <a:gd name="connsiteX86" fmla="*/ 158554 w 2065545"/>
              <a:gd name="connsiteY86" fmla="*/ 183531 h 1597485"/>
              <a:gd name="connsiteX87" fmla="*/ 158554 w 2065545"/>
              <a:gd name="connsiteY87" fmla="*/ 115114 h 1597485"/>
              <a:gd name="connsiteX88" fmla="*/ 142264 w 2065545"/>
              <a:gd name="connsiteY88" fmla="*/ 115114 h 1597485"/>
              <a:gd name="connsiteX89" fmla="*/ 142264 w 2065545"/>
              <a:gd name="connsiteY89" fmla="*/ 90137 h 1597485"/>
              <a:gd name="connsiteX90" fmla="*/ 130318 w 2065545"/>
              <a:gd name="connsiteY90" fmla="*/ 90137 h 1597485"/>
              <a:gd name="connsiteX91" fmla="*/ 130318 w 2065545"/>
              <a:gd name="connsiteY91" fmla="*/ 74933 h 1597485"/>
              <a:gd name="connsiteX92" fmla="*/ 105341 w 2065545"/>
              <a:gd name="connsiteY92" fmla="*/ 74933 h 1597485"/>
              <a:gd name="connsiteX93" fmla="*/ 105341 w 2065545"/>
              <a:gd name="connsiteY93" fmla="*/ 56471 h 1597485"/>
              <a:gd name="connsiteX94" fmla="*/ 94481 w 2065545"/>
              <a:gd name="connsiteY94" fmla="*/ 56471 h 1597485"/>
              <a:gd name="connsiteX95" fmla="*/ 94481 w 2065545"/>
              <a:gd name="connsiteY95" fmla="*/ 32579 h 1597485"/>
              <a:gd name="connsiteX96" fmla="*/ 69503 w 2065545"/>
              <a:gd name="connsiteY96" fmla="*/ 32579 h 1597485"/>
              <a:gd name="connsiteX97" fmla="*/ 69503 w 2065545"/>
              <a:gd name="connsiteY97" fmla="*/ 19548 h 1597485"/>
              <a:gd name="connsiteX98" fmla="*/ 41267 w 2065545"/>
              <a:gd name="connsiteY98" fmla="*/ 19548 h 1597485"/>
              <a:gd name="connsiteX99" fmla="*/ 41267 w 2065545"/>
              <a:gd name="connsiteY99" fmla="*/ 0 h 1597485"/>
              <a:gd name="connsiteX100" fmla="*/ 0 w 2065545"/>
              <a:gd name="connsiteY100" fmla="*/ 0 h 1597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2065545" h="1597485">
                <a:moveTo>
                  <a:pt x="2065545" y="1597485"/>
                </a:moveTo>
                <a:lnTo>
                  <a:pt x="1912421" y="1597485"/>
                </a:lnTo>
                <a:lnTo>
                  <a:pt x="1912421" y="1478026"/>
                </a:lnTo>
                <a:lnTo>
                  <a:pt x="1873325" y="1478026"/>
                </a:lnTo>
                <a:lnTo>
                  <a:pt x="1873325" y="1359654"/>
                </a:lnTo>
                <a:lnTo>
                  <a:pt x="1532326" y="1359654"/>
                </a:lnTo>
                <a:lnTo>
                  <a:pt x="1532326" y="1329246"/>
                </a:lnTo>
                <a:lnTo>
                  <a:pt x="1519294" y="1329246"/>
                </a:lnTo>
                <a:lnTo>
                  <a:pt x="1519294" y="1306441"/>
                </a:lnTo>
                <a:lnTo>
                  <a:pt x="1462823" y="1306441"/>
                </a:lnTo>
                <a:lnTo>
                  <a:pt x="1462823" y="1273861"/>
                </a:lnTo>
                <a:lnTo>
                  <a:pt x="1435673" y="1273861"/>
                </a:lnTo>
                <a:lnTo>
                  <a:pt x="1435673" y="1251055"/>
                </a:lnTo>
                <a:lnTo>
                  <a:pt x="1417211" y="1251055"/>
                </a:lnTo>
                <a:lnTo>
                  <a:pt x="1417211" y="1233680"/>
                </a:lnTo>
                <a:lnTo>
                  <a:pt x="1360740" y="1233680"/>
                </a:lnTo>
                <a:lnTo>
                  <a:pt x="1360740" y="1165263"/>
                </a:lnTo>
                <a:lnTo>
                  <a:pt x="1348794" y="1165263"/>
                </a:lnTo>
                <a:lnTo>
                  <a:pt x="1348794" y="1145715"/>
                </a:lnTo>
                <a:lnTo>
                  <a:pt x="1337934" y="1145715"/>
                </a:lnTo>
                <a:lnTo>
                  <a:pt x="1337934" y="1113135"/>
                </a:lnTo>
                <a:lnTo>
                  <a:pt x="1192412" y="1113135"/>
                </a:lnTo>
                <a:lnTo>
                  <a:pt x="1192412" y="1079470"/>
                </a:lnTo>
                <a:lnTo>
                  <a:pt x="1169607" y="1079470"/>
                </a:lnTo>
                <a:lnTo>
                  <a:pt x="1169607" y="1059922"/>
                </a:lnTo>
                <a:lnTo>
                  <a:pt x="1129425" y="1059922"/>
                </a:lnTo>
                <a:lnTo>
                  <a:pt x="1129425" y="1050148"/>
                </a:lnTo>
                <a:lnTo>
                  <a:pt x="1074040" y="1050148"/>
                </a:lnTo>
                <a:lnTo>
                  <a:pt x="1074040" y="1028428"/>
                </a:lnTo>
                <a:lnTo>
                  <a:pt x="1038202" y="1028428"/>
                </a:lnTo>
                <a:lnTo>
                  <a:pt x="1038202" y="1014311"/>
                </a:lnTo>
                <a:lnTo>
                  <a:pt x="1022999" y="1014311"/>
                </a:lnTo>
                <a:lnTo>
                  <a:pt x="1022999" y="979559"/>
                </a:lnTo>
                <a:lnTo>
                  <a:pt x="1013225" y="979559"/>
                </a:lnTo>
                <a:lnTo>
                  <a:pt x="1013225" y="956753"/>
                </a:lnTo>
                <a:lnTo>
                  <a:pt x="999107" y="956753"/>
                </a:lnTo>
                <a:lnTo>
                  <a:pt x="999107" y="925260"/>
                </a:lnTo>
                <a:lnTo>
                  <a:pt x="965441" y="925260"/>
                </a:lnTo>
                <a:lnTo>
                  <a:pt x="965441" y="915486"/>
                </a:lnTo>
                <a:lnTo>
                  <a:pt x="863359" y="915486"/>
                </a:lnTo>
                <a:lnTo>
                  <a:pt x="863359" y="903540"/>
                </a:lnTo>
                <a:lnTo>
                  <a:pt x="849241" y="903540"/>
                </a:lnTo>
                <a:lnTo>
                  <a:pt x="849241" y="847069"/>
                </a:lnTo>
                <a:lnTo>
                  <a:pt x="837295" y="847069"/>
                </a:lnTo>
                <a:lnTo>
                  <a:pt x="837295" y="810145"/>
                </a:lnTo>
                <a:lnTo>
                  <a:pt x="791684" y="810145"/>
                </a:lnTo>
                <a:lnTo>
                  <a:pt x="791684" y="780824"/>
                </a:lnTo>
                <a:lnTo>
                  <a:pt x="736298" y="780824"/>
                </a:lnTo>
                <a:lnTo>
                  <a:pt x="736298" y="768878"/>
                </a:lnTo>
                <a:lnTo>
                  <a:pt x="714579" y="768878"/>
                </a:lnTo>
                <a:lnTo>
                  <a:pt x="714579" y="742814"/>
                </a:lnTo>
                <a:lnTo>
                  <a:pt x="683085" y="742814"/>
                </a:lnTo>
                <a:lnTo>
                  <a:pt x="683085" y="706977"/>
                </a:lnTo>
                <a:lnTo>
                  <a:pt x="670053" y="706977"/>
                </a:lnTo>
                <a:lnTo>
                  <a:pt x="670053" y="672225"/>
                </a:lnTo>
                <a:lnTo>
                  <a:pt x="628786" y="672225"/>
                </a:lnTo>
                <a:lnTo>
                  <a:pt x="628786" y="660279"/>
                </a:lnTo>
                <a:lnTo>
                  <a:pt x="597292" y="660279"/>
                </a:lnTo>
                <a:lnTo>
                  <a:pt x="597292" y="652677"/>
                </a:lnTo>
                <a:lnTo>
                  <a:pt x="569057" y="652677"/>
                </a:lnTo>
                <a:lnTo>
                  <a:pt x="569057" y="638559"/>
                </a:lnTo>
                <a:lnTo>
                  <a:pt x="523445" y="638559"/>
                </a:lnTo>
                <a:lnTo>
                  <a:pt x="523445" y="616840"/>
                </a:lnTo>
                <a:lnTo>
                  <a:pt x="520187" y="613582"/>
                </a:lnTo>
                <a:lnTo>
                  <a:pt x="513671" y="613582"/>
                </a:lnTo>
                <a:lnTo>
                  <a:pt x="513671" y="563626"/>
                </a:lnTo>
                <a:lnTo>
                  <a:pt x="493038" y="563626"/>
                </a:lnTo>
                <a:lnTo>
                  <a:pt x="493038" y="527789"/>
                </a:lnTo>
                <a:lnTo>
                  <a:pt x="433308" y="527789"/>
                </a:lnTo>
                <a:lnTo>
                  <a:pt x="433308" y="514757"/>
                </a:lnTo>
                <a:lnTo>
                  <a:pt x="360547" y="514757"/>
                </a:lnTo>
                <a:lnTo>
                  <a:pt x="360547" y="496295"/>
                </a:lnTo>
                <a:lnTo>
                  <a:pt x="347515" y="496295"/>
                </a:lnTo>
                <a:lnTo>
                  <a:pt x="347515" y="438738"/>
                </a:lnTo>
                <a:lnTo>
                  <a:pt x="341000" y="438738"/>
                </a:lnTo>
                <a:lnTo>
                  <a:pt x="341000" y="393127"/>
                </a:lnTo>
                <a:lnTo>
                  <a:pt x="319280" y="393127"/>
                </a:lnTo>
                <a:lnTo>
                  <a:pt x="319280" y="367063"/>
                </a:lnTo>
                <a:lnTo>
                  <a:pt x="304076" y="367063"/>
                </a:lnTo>
                <a:lnTo>
                  <a:pt x="304076" y="340999"/>
                </a:lnTo>
                <a:lnTo>
                  <a:pt x="285614" y="340999"/>
                </a:lnTo>
                <a:lnTo>
                  <a:pt x="285614" y="324710"/>
                </a:lnTo>
                <a:lnTo>
                  <a:pt x="181360" y="324710"/>
                </a:lnTo>
                <a:lnTo>
                  <a:pt x="181360" y="286700"/>
                </a:lnTo>
                <a:lnTo>
                  <a:pt x="173758" y="286700"/>
                </a:lnTo>
                <a:lnTo>
                  <a:pt x="173758" y="183531"/>
                </a:lnTo>
                <a:lnTo>
                  <a:pt x="158554" y="183531"/>
                </a:lnTo>
                <a:lnTo>
                  <a:pt x="158554" y="115114"/>
                </a:lnTo>
                <a:lnTo>
                  <a:pt x="142264" y="115114"/>
                </a:lnTo>
                <a:lnTo>
                  <a:pt x="142264" y="90137"/>
                </a:lnTo>
                <a:lnTo>
                  <a:pt x="130318" y="90137"/>
                </a:lnTo>
                <a:lnTo>
                  <a:pt x="130318" y="74933"/>
                </a:lnTo>
                <a:lnTo>
                  <a:pt x="105341" y="74933"/>
                </a:lnTo>
                <a:lnTo>
                  <a:pt x="105341" y="56471"/>
                </a:lnTo>
                <a:lnTo>
                  <a:pt x="94481" y="56471"/>
                </a:lnTo>
                <a:lnTo>
                  <a:pt x="94481" y="32579"/>
                </a:lnTo>
                <a:lnTo>
                  <a:pt x="69503" y="32579"/>
                </a:lnTo>
                <a:lnTo>
                  <a:pt x="69503" y="19548"/>
                </a:lnTo>
                <a:lnTo>
                  <a:pt x="41267" y="19548"/>
                </a:lnTo>
                <a:lnTo>
                  <a:pt x="41267" y="0"/>
                </a:lnTo>
                <a:lnTo>
                  <a:pt x="0" y="0"/>
                </a:lnTo>
              </a:path>
            </a:pathLst>
          </a:custGeom>
          <a:noFill/>
          <a:ln w="28575">
            <a:solidFill>
              <a:schemeClr val="accent3"/>
            </a:solidFill>
            <a:miter lim="800000"/>
            <a:headEnd/>
            <a:tailEnd/>
          </a:ln>
        </p:spPr>
        <p:txBody>
          <a:bodyPr rtlCol="0" anchor="ctr"/>
          <a:lstStyle/>
          <a:p>
            <a:pPr algn="ctr"/>
            <a:endParaRPr lang="en-US" dirty="0"/>
          </a:p>
        </p:txBody>
      </p:sp>
      <p:cxnSp>
        <p:nvCxnSpPr>
          <p:cNvPr id="677" name="Straight Connector 676">
            <a:extLst>
              <a:ext uri="{FF2B5EF4-FFF2-40B4-BE49-F238E27FC236}">
                <a16:creationId xmlns:a16="http://schemas.microsoft.com/office/drawing/2014/main" xmlns="" id="{4B31A514-C869-4B5F-A4B2-945B1CFFD780}"/>
              </a:ext>
            </a:extLst>
          </p:cNvPr>
          <p:cNvCxnSpPr>
            <a:cxnSpLocks/>
          </p:cNvCxnSpPr>
          <p:nvPr/>
        </p:nvCxnSpPr>
        <p:spPr bwMode="auto">
          <a:xfrm>
            <a:off x="1589924" y="2835842"/>
            <a:ext cx="0" cy="88842"/>
          </a:xfrm>
          <a:prstGeom prst="line">
            <a:avLst/>
          </a:prstGeom>
          <a:noFill/>
          <a:ln w="12700" cap="flat" cmpd="sng" algn="ctr">
            <a:solidFill>
              <a:schemeClr val="accent3"/>
            </a:solidFill>
            <a:prstDash val="solid"/>
            <a:round/>
            <a:headEnd type="none" w="med" len="med"/>
            <a:tailEnd type="none" w="med" len="med"/>
          </a:ln>
          <a:effectLst/>
        </p:spPr>
      </p:cxnSp>
      <p:cxnSp>
        <p:nvCxnSpPr>
          <p:cNvPr id="686" name="Straight Connector 685">
            <a:extLst>
              <a:ext uri="{FF2B5EF4-FFF2-40B4-BE49-F238E27FC236}">
                <a16:creationId xmlns:a16="http://schemas.microsoft.com/office/drawing/2014/main" xmlns="" id="{A0F660F0-0267-4D49-A565-9839C994B2D4}"/>
              </a:ext>
            </a:extLst>
          </p:cNvPr>
          <p:cNvCxnSpPr>
            <a:cxnSpLocks/>
          </p:cNvCxnSpPr>
          <p:nvPr/>
        </p:nvCxnSpPr>
        <p:spPr bwMode="auto">
          <a:xfrm>
            <a:off x="2818762" y="3715674"/>
            <a:ext cx="0" cy="88842"/>
          </a:xfrm>
          <a:prstGeom prst="line">
            <a:avLst/>
          </a:prstGeom>
          <a:noFill/>
          <a:ln w="12700" cap="flat" cmpd="sng" algn="ctr">
            <a:solidFill>
              <a:schemeClr val="accent3"/>
            </a:solidFill>
            <a:prstDash val="solid"/>
            <a:round/>
            <a:headEnd type="none" w="med" len="med"/>
            <a:tailEnd type="none" w="med" len="med"/>
          </a:ln>
          <a:effectLst/>
        </p:spPr>
      </p:cxnSp>
      <p:grpSp>
        <p:nvGrpSpPr>
          <p:cNvPr id="9244" name="Group 9243">
            <a:extLst>
              <a:ext uri="{FF2B5EF4-FFF2-40B4-BE49-F238E27FC236}">
                <a16:creationId xmlns:a16="http://schemas.microsoft.com/office/drawing/2014/main" xmlns="" id="{0535FF9D-DDA0-422D-8A58-89F6EEAE3E89}"/>
              </a:ext>
            </a:extLst>
          </p:cNvPr>
          <p:cNvGrpSpPr/>
          <p:nvPr/>
        </p:nvGrpSpPr>
        <p:grpSpPr>
          <a:xfrm>
            <a:off x="1123929" y="2390364"/>
            <a:ext cx="2933622" cy="2059147"/>
            <a:chOff x="1674466" y="2648047"/>
            <a:chExt cx="2052758" cy="1667503"/>
          </a:xfrm>
        </p:grpSpPr>
        <p:cxnSp>
          <p:nvCxnSpPr>
            <p:cNvPr id="9242" name="Straight Connector 9241">
              <a:extLst>
                <a:ext uri="{FF2B5EF4-FFF2-40B4-BE49-F238E27FC236}">
                  <a16:creationId xmlns:a16="http://schemas.microsoft.com/office/drawing/2014/main" xmlns="" id="{C50979F8-015E-45A9-9647-DA3C41EB7F04}"/>
                </a:ext>
              </a:extLst>
            </p:cNvPr>
            <p:cNvCxnSpPr>
              <a:cxnSpLocks/>
            </p:cNvCxnSpPr>
            <p:nvPr/>
          </p:nvCxnSpPr>
          <p:spPr bwMode="auto">
            <a:xfrm>
              <a:off x="1674466" y="2648047"/>
              <a:ext cx="0" cy="71945"/>
            </a:xfrm>
            <a:prstGeom prst="line">
              <a:avLst/>
            </a:prstGeom>
            <a:noFill/>
            <a:ln w="12700" cap="flat" cmpd="sng" algn="ctr">
              <a:solidFill>
                <a:schemeClr val="accent3"/>
              </a:solidFill>
              <a:prstDash val="solid"/>
              <a:round/>
              <a:headEnd type="none" w="med" len="med"/>
              <a:tailEnd type="none" w="med" len="med"/>
            </a:ln>
            <a:effectLst/>
          </p:spPr>
        </p:cxnSp>
        <p:cxnSp>
          <p:nvCxnSpPr>
            <p:cNvPr id="676" name="Straight Connector 675">
              <a:extLst>
                <a:ext uri="{FF2B5EF4-FFF2-40B4-BE49-F238E27FC236}">
                  <a16:creationId xmlns:a16="http://schemas.microsoft.com/office/drawing/2014/main" xmlns="" id="{ED6E0811-3DE9-47D9-A831-B79CCF518103}"/>
                </a:ext>
              </a:extLst>
            </p:cNvPr>
            <p:cNvCxnSpPr>
              <a:cxnSpLocks/>
            </p:cNvCxnSpPr>
            <p:nvPr/>
          </p:nvCxnSpPr>
          <p:spPr bwMode="auto">
            <a:xfrm>
              <a:off x="1854329" y="2956714"/>
              <a:ext cx="0" cy="71945"/>
            </a:xfrm>
            <a:prstGeom prst="line">
              <a:avLst/>
            </a:prstGeom>
            <a:noFill/>
            <a:ln w="12700" cap="flat" cmpd="sng" algn="ctr">
              <a:solidFill>
                <a:schemeClr val="accent3"/>
              </a:solidFill>
              <a:prstDash val="solid"/>
              <a:round/>
              <a:headEnd type="none" w="med" len="med"/>
              <a:tailEnd type="none" w="med" len="med"/>
            </a:ln>
            <a:effectLst/>
          </p:spPr>
        </p:cxnSp>
        <p:cxnSp>
          <p:nvCxnSpPr>
            <p:cNvPr id="678" name="Straight Connector 677">
              <a:extLst>
                <a:ext uri="{FF2B5EF4-FFF2-40B4-BE49-F238E27FC236}">
                  <a16:creationId xmlns:a16="http://schemas.microsoft.com/office/drawing/2014/main" xmlns="" id="{58FBA4F5-72BA-4CF3-BCFD-638CF34E4518}"/>
                </a:ext>
              </a:extLst>
            </p:cNvPr>
            <p:cNvCxnSpPr>
              <a:cxnSpLocks/>
            </p:cNvCxnSpPr>
            <p:nvPr/>
          </p:nvCxnSpPr>
          <p:spPr bwMode="auto">
            <a:xfrm>
              <a:off x="2168799" y="3170229"/>
              <a:ext cx="0" cy="71945"/>
            </a:xfrm>
            <a:prstGeom prst="line">
              <a:avLst/>
            </a:prstGeom>
            <a:noFill/>
            <a:ln w="12700" cap="flat" cmpd="sng" algn="ctr">
              <a:solidFill>
                <a:schemeClr val="accent3"/>
              </a:solidFill>
              <a:prstDash val="solid"/>
              <a:round/>
              <a:headEnd type="none" w="med" len="med"/>
              <a:tailEnd type="none" w="med" len="med"/>
            </a:ln>
            <a:effectLst/>
          </p:spPr>
        </p:cxnSp>
        <p:cxnSp>
          <p:nvCxnSpPr>
            <p:cNvPr id="679" name="Straight Connector 678">
              <a:extLst>
                <a:ext uri="{FF2B5EF4-FFF2-40B4-BE49-F238E27FC236}">
                  <a16:creationId xmlns:a16="http://schemas.microsoft.com/office/drawing/2014/main" xmlns="" id="{1CAA0DDC-7A6C-4D70-B079-B774DCA10FE6}"/>
                </a:ext>
              </a:extLst>
            </p:cNvPr>
            <p:cNvCxnSpPr>
              <a:cxnSpLocks/>
            </p:cNvCxnSpPr>
            <p:nvPr/>
          </p:nvCxnSpPr>
          <p:spPr bwMode="auto">
            <a:xfrm>
              <a:off x="2535487" y="3557805"/>
              <a:ext cx="0" cy="71945"/>
            </a:xfrm>
            <a:prstGeom prst="line">
              <a:avLst/>
            </a:prstGeom>
            <a:noFill/>
            <a:ln w="12700" cap="flat" cmpd="sng" algn="ctr">
              <a:solidFill>
                <a:schemeClr val="accent3"/>
              </a:solidFill>
              <a:prstDash val="solid"/>
              <a:round/>
              <a:headEnd type="none" w="med" len="med"/>
              <a:tailEnd type="none" w="med" len="med"/>
            </a:ln>
            <a:effectLst/>
          </p:spPr>
        </p:cxnSp>
        <p:cxnSp>
          <p:nvCxnSpPr>
            <p:cNvPr id="680" name="Straight Connector 679">
              <a:extLst>
                <a:ext uri="{FF2B5EF4-FFF2-40B4-BE49-F238E27FC236}">
                  <a16:creationId xmlns:a16="http://schemas.microsoft.com/office/drawing/2014/main" xmlns="" id="{6994E845-7ED7-459F-9DE5-B9515B51D741}"/>
                </a:ext>
              </a:extLst>
            </p:cNvPr>
            <p:cNvCxnSpPr>
              <a:cxnSpLocks/>
            </p:cNvCxnSpPr>
            <p:nvPr/>
          </p:nvCxnSpPr>
          <p:spPr bwMode="auto">
            <a:xfrm>
              <a:off x="2561016" y="3557805"/>
              <a:ext cx="0" cy="71945"/>
            </a:xfrm>
            <a:prstGeom prst="line">
              <a:avLst/>
            </a:prstGeom>
            <a:noFill/>
            <a:ln w="12700" cap="flat" cmpd="sng" algn="ctr">
              <a:solidFill>
                <a:schemeClr val="accent3"/>
              </a:solidFill>
              <a:prstDash val="solid"/>
              <a:round/>
              <a:headEnd type="none" w="med" len="med"/>
              <a:tailEnd type="none" w="med" len="med"/>
            </a:ln>
            <a:effectLst/>
          </p:spPr>
        </p:cxnSp>
        <p:cxnSp>
          <p:nvCxnSpPr>
            <p:cNvPr id="681" name="Straight Connector 680">
              <a:extLst>
                <a:ext uri="{FF2B5EF4-FFF2-40B4-BE49-F238E27FC236}">
                  <a16:creationId xmlns:a16="http://schemas.microsoft.com/office/drawing/2014/main" xmlns="" id="{C4085F2A-F032-4E50-9C03-A2BD81136687}"/>
                </a:ext>
              </a:extLst>
            </p:cNvPr>
            <p:cNvCxnSpPr>
              <a:cxnSpLocks/>
            </p:cNvCxnSpPr>
            <p:nvPr/>
          </p:nvCxnSpPr>
          <p:spPr bwMode="auto">
            <a:xfrm>
              <a:off x="2677056" y="3579853"/>
              <a:ext cx="0" cy="71945"/>
            </a:xfrm>
            <a:prstGeom prst="line">
              <a:avLst/>
            </a:prstGeom>
            <a:noFill/>
            <a:ln w="12700" cap="flat" cmpd="sng" algn="ctr">
              <a:solidFill>
                <a:schemeClr val="accent3"/>
              </a:solidFill>
              <a:prstDash val="solid"/>
              <a:round/>
              <a:headEnd type="none" w="med" len="med"/>
              <a:tailEnd type="none" w="med" len="med"/>
            </a:ln>
            <a:effectLst/>
          </p:spPr>
        </p:cxnSp>
        <p:cxnSp>
          <p:nvCxnSpPr>
            <p:cNvPr id="682" name="Straight Connector 681">
              <a:extLst>
                <a:ext uri="{FF2B5EF4-FFF2-40B4-BE49-F238E27FC236}">
                  <a16:creationId xmlns:a16="http://schemas.microsoft.com/office/drawing/2014/main" xmlns="" id="{4789523E-589E-4348-9609-12AA099877FC}"/>
                </a:ext>
              </a:extLst>
            </p:cNvPr>
            <p:cNvCxnSpPr>
              <a:cxnSpLocks/>
            </p:cNvCxnSpPr>
            <p:nvPr/>
          </p:nvCxnSpPr>
          <p:spPr bwMode="auto">
            <a:xfrm>
              <a:off x="2718831" y="3677327"/>
              <a:ext cx="0" cy="71945"/>
            </a:xfrm>
            <a:prstGeom prst="line">
              <a:avLst/>
            </a:prstGeom>
            <a:noFill/>
            <a:ln w="12700" cap="flat" cmpd="sng" algn="ctr">
              <a:solidFill>
                <a:schemeClr val="accent3"/>
              </a:solidFill>
              <a:prstDash val="solid"/>
              <a:round/>
              <a:headEnd type="none" w="med" len="med"/>
              <a:tailEnd type="none" w="med" len="med"/>
            </a:ln>
            <a:effectLst/>
          </p:spPr>
        </p:cxnSp>
        <p:cxnSp>
          <p:nvCxnSpPr>
            <p:cNvPr id="683" name="Straight Connector 682">
              <a:extLst>
                <a:ext uri="{FF2B5EF4-FFF2-40B4-BE49-F238E27FC236}">
                  <a16:creationId xmlns:a16="http://schemas.microsoft.com/office/drawing/2014/main" xmlns="" id="{2411D5EA-9B06-436D-870C-198015A7A710}"/>
                </a:ext>
              </a:extLst>
            </p:cNvPr>
            <p:cNvCxnSpPr>
              <a:cxnSpLocks/>
            </p:cNvCxnSpPr>
            <p:nvPr/>
          </p:nvCxnSpPr>
          <p:spPr bwMode="auto">
            <a:xfrm>
              <a:off x="2744360" y="3688931"/>
              <a:ext cx="0" cy="71945"/>
            </a:xfrm>
            <a:prstGeom prst="line">
              <a:avLst/>
            </a:prstGeom>
            <a:noFill/>
            <a:ln w="12700" cap="flat" cmpd="sng" algn="ctr">
              <a:solidFill>
                <a:schemeClr val="accent3"/>
              </a:solidFill>
              <a:prstDash val="solid"/>
              <a:round/>
              <a:headEnd type="none" w="med" len="med"/>
              <a:tailEnd type="none" w="med" len="med"/>
            </a:ln>
            <a:effectLst/>
          </p:spPr>
        </p:cxnSp>
        <p:cxnSp>
          <p:nvCxnSpPr>
            <p:cNvPr id="684" name="Straight Connector 683">
              <a:extLst>
                <a:ext uri="{FF2B5EF4-FFF2-40B4-BE49-F238E27FC236}">
                  <a16:creationId xmlns:a16="http://schemas.microsoft.com/office/drawing/2014/main" xmlns="" id="{8C5A0B26-B595-4B94-ABC9-25C26057E1CF}"/>
                </a:ext>
              </a:extLst>
            </p:cNvPr>
            <p:cNvCxnSpPr>
              <a:cxnSpLocks/>
            </p:cNvCxnSpPr>
            <p:nvPr/>
          </p:nvCxnSpPr>
          <p:spPr bwMode="auto">
            <a:xfrm>
              <a:off x="2901015" y="3759716"/>
              <a:ext cx="0" cy="71945"/>
            </a:xfrm>
            <a:prstGeom prst="line">
              <a:avLst/>
            </a:prstGeom>
            <a:noFill/>
            <a:ln w="12700" cap="flat" cmpd="sng" algn="ctr">
              <a:solidFill>
                <a:schemeClr val="accent3"/>
              </a:solidFill>
              <a:prstDash val="solid"/>
              <a:round/>
              <a:headEnd type="none" w="med" len="med"/>
              <a:tailEnd type="none" w="med" len="med"/>
            </a:ln>
            <a:effectLst/>
          </p:spPr>
        </p:cxnSp>
        <p:cxnSp>
          <p:nvCxnSpPr>
            <p:cNvPr id="685" name="Straight Connector 684">
              <a:extLst>
                <a:ext uri="{FF2B5EF4-FFF2-40B4-BE49-F238E27FC236}">
                  <a16:creationId xmlns:a16="http://schemas.microsoft.com/office/drawing/2014/main" xmlns="" id="{51750DFE-6A3C-4952-AC53-F255A1EDA90F}"/>
                </a:ext>
              </a:extLst>
            </p:cNvPr>
            <p:cNvCxnSpPr>
              <a:cxnSpLocks/>
            </p:cNvCxnSpPr>
            <p:nvPr/>
          </p:nvCxnSpPr>
          <p:spPr bwMode="auto">
            <a:xfrm>
              <a:off x="2924223" y="3759716"/>
              <a:ext cx="0" cy="71945"/>
            </a:xfrm>
            <a:prstGeom prst="line">
              <a:avLst/>
            </a:prstGeom>
            <a:noFill/>
            <a:ln w="12700" cap="flat" cmpd="sng" algn="ctr">
              <a:solidFill>
                <a:schemeClr val="accent3"/>
              </a:solidFill>
              <a:prstDash val="solid"/>
              <a:round/>
              <a:headEnd type="none" w="med" len="med"/>
              <a:tailEnd type="none" w="med" len="med"/>
            </a:ln>
            <a:effectLst/>
          </p:spPr>
        </p:cxnSp>
        <p:cxnSp>
          <p:nvCxnSpPr>
            <p:cNvPr id="687" name="Straight Connector 686">
              <a:extLst>
                <a:ext uri="{FF2B5EF4-FFF2-40B4-BE49-F238E27FC236}">
                  <a16:creationId xmlns:a16="http://schemas.microsoft.com/office/drawing/2014/main" xmlns="" id="{A7037EB3-49DB-4832-ADBB-01F627EBE844}"/>
                </a:ext>
              </a:extLst>
            </p:cNvPr>
            <p:cNvCxnSpPr>
              <a:cxnSpLocks/>
            </p:cNvCxnSpPr>
            <p:nvPr/>
          </p:nvCxnSpPr>
          <p:spPr bwMode="auto">
            <a:xfrm>
              <a:off x="2840674" y="3721423"/>
              <a:ext cx="0" cy="71945"/>
            </a:xfrm>
            <a:prstGeom prst="line">
              <a:avLst/>
            </a:prstGeom>
            <a:noFill/>
            <a:ln w="12700" cap="flat" cmpd="sng" algn="ctr">
              <a:solidFill>
                <a:schemeClr val="accent3"/>
              </a:solidFill>
              <a:prstDash val="solid"/>
              <a:round/>
              <a:headEnd type="none" w="med" len="med"/>
              <a:tailEnd type="none" w="med" len="med"/>
            </a:ln>
            <a:effectLst/>
          </p:spPr>
        </p:cxnSp>
        <p:cxnSp>
          <p:nvCxnSpPr>
            <p:cNvPr id="688" name="Straight Connector 687">
              <a:extLst>
                <a:ext uri="{FF2B5EF4-FFF2-40B4-BE49-F238E27FC236}">
                  <a16:creationId xmlns:a16="http://schemas.microsoft.com/office/drawing/2014/main" xmlns="" id="{4268617C-6FFF-4D6E-99F0-3116BFBDB450}"/>
                </a:ext>
              </a:extLst>
            </p:cNvPr>
            <p:cNvCxnSpPr>
              <a:cxnSpLocks/>
            </p:cNvCxnSpPr>
            <p:nvPr/>
          </p:nvCxnSpPr>
          <p:spPr bwMode="auto">
            <a:xfrm>
              <a:off x="2989206" y="3756235"/>
              <a:ext cx="0" cy="71945"/>
            </a:xfrm>
            <a:prstGeom prst="line">
              <a:avLst/>
            </a:prstGeom>
            <a:noFill/>
            <a:ln w="12700" cap="flat" cmpd="sng" algn="ctr">
              <a:solidFill>
                <a:schemeClr val="accent3"/>
              </a:solidFill>
              <a:prstDash val="solid"/>
              <a:round/>
              <a:headEnd type="none" w="med" len="med"/>
              <a:tailEnd type="none" w="med" len="med"/>
            </a:ln>
            <a:effectLst/>
          </p:spPr>
        </p:cxnSp>
        <p:cxnSp>
          <p:nvCxnSpPr>
            <p:cNvPr id="689" name="Straight Connector 688">
              <a:extLst>
                <a:ext uri="{FF2B5EF4-FFF2-40B4-BE49-F238E27FC236}">
                  <a16:creationId xmlns:a16="http://schemas.microsoft.com/office/drawing/2014/main" xmlns="" id="{EC8BDC16-4293-44E6-9ABB-CC4B91C5DFAC}"/>
                </a:ext>
              </a:extLst>
            </p:cNvPr>
            <p:cNvCxnSpPr>
              <a:cxnSpLocks/>
            </p:cNvCxnSpPr>
            <p:nvPr/>
          </p:nvCxnSpPr>
          <p:spPr bwMode="auto">
            <a:xfrm>
              <a:off x="3021697" y="3756235"/>
              <a:ext cx="0" cy="71945"/>
            </a:xfrm>
            <a:prstGeom prst="line">
              <a:avLst/>
            </a:prstGeom>
            <a:noFill/>
            <a:ln w="12700" cap="flat" cmpd="sng" algn="ctr">
              <a:solidFill>
                <a:schemeClr val="accent3"/>
              </a:solidFill>
              <a:prstDash val="solid"/>
              <a:round/>
              <a:headEnd type="none" w="med" len="med"/>
              <a:tailEnd type="none" w="med" len="med"/>
            </a:ln>
            <a:effectLst/>
          </p:spPr>
        </p:cxnSp>
        <p:cxnSp>
          <p:nvCxnSpPr>
            <p:cNvPr id="690" name="Straight Connector 689">
              <a:extLst>
                <a:ext uri="{FF2B5EF4-FFF2-40B4-BE49-F238E27FC236}">
                  <a16:creationId xmlns:a16="http://schemas.microsoft.com/office/drawing/2014/main" xmlns="" id="{4913CF10-E8BE-41CF-9D24-BF1C0D10A3B9}"/>
                </a:ext>
              </a:extLst>
            </p:cNvPr>
            <p:cNvCxnSpPr>
              <a:cxnSpLocks/>
            </p:cNvCxnSpPr>
            <p:nvPr/>
          </p:nvCxnSpPr>
          <p:spPr bwMode="auto">
            <a:xfrm>
              <a:off x="3034462" y="3876917"/>
              <a:ext cx="0" cy="71945"/>
            </a:xfrm>
            <a:prstGeom prst="line">
              <a:avLst/>
            </a:prstGeom>
            <a:noFill/>
            <a:ln w="12700" cap="flat" cmpd="sng" algn="ctr">
              <a:solidFill>
                <a:schemeClr val="accent3"/>
              </a:solidFill>
              <a:prstDash val="solid"/>
              <a:round/>
              <a:headEnd type="none" w="med" len="med"/>
              <a:tailEnd type="none" w="med" len="med"/>
            </a:ln>
            <a:effectLst/>
          </p:spPr>
        </p:cxnSp>
        <p:cxnSp>
          <p:nvCxnSpPr>
            <p:cNvPr id="691" name="Straight Connector 690">
              <a:extLst>
                <a:ext uri="{FF2B5EF4-FFF2-40B4-BE49-F238E27FC236}">
                  <a16:creationId xmlns:a16="http://schemas.microsoft.com/office/drawing/2014/main" xmlns="" id="{3A0B5909-319F-4948-BFBE-9B9F144FAF6B}"/>
                </a:ext>
              </a:extLst>
            </p:cNvPr>
            <p:cNvCxnSpPr>
              <a:cxnSpLocks/>
            </p:cNvCxnSpPr>
            <p:nvPr/>
          </p:nvCxnSpPr>
          <p:spPr bwMode="auto">
            <a:xfrm>
              <a:off x="3059991" y="3876917"/>
              <a:ext cx="0" cy="71945"/>
            </a:xfrm>
            <a:prstGeom prst="line">
              <a:avLst/>
            </a:prstGeom>
            <a:noFill/>
            <a:ln w="12700" cap="flat" cmpd="sng" algn="ctr">
              <a:solidFill>
                <a:schemeClr val="accent3"/>
              </a:solidFill>
              <a:prstDash val="solid"/>
              <a:round/>
              <a:headEnd type="none" w="med" len="med"/>
              <a:tailEnd type="none" w="med" len="med"/>
            </a:ln>
            <a:effectLst/>
          </p:spPr>
        </p:cxnSp>
        <p:cxnSp>
          <p:nvCxnSpPr>
            <p:cNvPr id="692" name="Straight Connector 691">
              <a:extLst>
                <a:ext uri="{FF2B5EF4-FFF2-40B4-BE49-F238E27FC236}">
                  <a16:creationId xmlns:a16="http://schemas.microsoft.com/office/drawing/2014/main" xmlns="" id="{DB0A4229-08C5-42C7-AAC2-8C4CDFAFE7F1}"/>
                </a:ext>
              </a:extLst>
            </p:cNvPr>
            <p:cNvCxnSpPr>
              <a:cxnSpLocks/>
            </p:cNvCxnSpPr>
            <p:nvPr/>
          </p:nvCxnSpPr>
          <p:spPr bwMode="auto">
            <a:xfrm>
              <a:off x="3174871" y="3948862"/>
              <a:ext cx="0" cy="71945"/>
            </a:xfrm>
            <a:prstGeom prst="line">
              <a:avLst/>
            </a:prstGeom>
            <a:noFill/>
            <a:ln w="12700" cap="flat" cmpd="sng" algn="ctr">
              <a:solidFill>
                <a:schemeClr val="accent3"/>
              </a:solidFill>
              <a:prstDash val="solid"/>
              <a:round/>
              <a:headEnd type="none" w="med" len="med"/>
              <a:tailEnd type="none" w="med" len="med"/>
            </a:ln>
            <a:effectLst/>
          </p:spPr>
        </p:cxnSp>
        <p:cxnSp>
          <p:nvCxnSpPr>
            <p:cNvPr id="693" name="Straight Connector 692">
              <a:extLst>
                <a:ext uri="{FF2B5EF4-FFF2-40B4-BE49-F238E27FC236}">
                  <a16:creationId xmlns:a16="http://schemas.microsoft.com/office/drawing/2014/main" xmlns="" id="{3D1403FC-8044-499B-A0C4-8EC415EFA0CE}"/>
                </a:ext>
              </a:extLst>
            </p:cNvPr>
            <p:cNvCxnSpPr>
              <a:cxnSpLocks/>
            </p:cNvCxnSpPr>
            <p:nvPr/>
          </p:nvCxnSpPr>
          <p:spPr bwMode="auto">
            <a:xfrm>
              <a:off x="3215485" y="4008043"/>
              <a:ext cx="0" cy="71945"/>
            </a:xfrm>
            <a:prstGeom prst="line">
              <a:avLst/>
            </a:prstGeom>
            <a:noFill/>
            <a:ln w="12700" cap="flat" cmpd="sng" algn="ctr">
              <a:solidFill>
                <a:schemeClr val="accent3"/>
              </a:solidFill>
              <a:prstDash val="solid"/>
              <a:round/>
              <a:headEnd type="none" w="med" len="med"/>
              <a:tailEnd type="none" w="med" len="med"/>
            </a:ln>
            <a:effectLst/>
          </p:spPr>
        </p:cxnSp>
        <p:cxnSp>
          <p:nvCxnSpPr>
            <p:cNvPr id="694" name="Straight Connector 693">
              <a:extLst>
                <a:ext uri="{FF2B5EF4-FFF2-40B4-BE49-F238E27FC236}">
                  <a16:creationId xmlns:a16="http://schemas.microsoft.com/office/drawing/2014/main" xmlns="" id="{9380D840-D6B6-46E4-8475-C2A44C548EAE}"/>
                </a:ext>
              </a:extLst>
            </p:cNvPr>
            <p:cNvCxnSpPr>
              <a:cxnSpLocks/>
            </p:cNvCxnSpPr>
            <p:nvPr/>
          </p:nvCxnSpPr>
          <p:spPr bwMode="auto">
            <a:xfrm>
              <a:off x="3346611" y="4008043"/>
              <a:ext cx="0" cy="71945"/>
            </a:xfrm>
            <a:prstGeom prst="line">
              <a:avLst/>
            </a:prstGeom>
            <a:noFill/>
            <a:ln w="12700" cap="flat" cmpd="sng" algn="ctr">
              <a:solidFill>
                <a:schemeClr val="accent3"/>
              </a:solidFill>
              <a:prstDash val="solid"/>
              <a:round/>
              <a:headEnd type="none" w="med" len="med"/>
              <a:tailEnd type="none" w="med" len="med"/>
            </a:ln>
            <a:effectLst/>
          </p:spPr>
        </p:cxnSp>
        <p:cxnSp>
          <p:nvCxnSpPr>
            <p:cNvPr id="695" name="Straight Connector 694">
              <a:extLst>
                <a:ext uri="{FF2B5EF4-FFF2-40B4-BE49-F238E27FC236}">
                  <a16:creationId xmlns:a16="http://schemas.microsoft.com/office/drawing/2014/main" xmlns="" id="{D7F8D48D-15FE-4D0F-9CE5-045AEF24A871}"/>
                </a:ext>
              </a:extLst>
            </p:cNvPr>
            <p:cNvCxnSpPr>
              <a:cxnSpLocks/>
            </p:cNvCxnSpPr>
            <p:nvPr/>
          </p:nvCxnSpPr>
          <p:spPr bwMode="auto">
            <a:xfrm>
              <a:off x="3375621" y="4008043"/>
              <a:ext cx="0" cy="71945"/>
            </a:xfrm>
            <a:prstGeom prst="line">
              <a:avLst/>
            </a:prstGeom>
            <a:noFill/>
            <a:ln w="12700" cap="flat" cmpd="sng" algn="ctr">
              <a:solidFill>
                <a:schemeClr val="accent3"/>
              </a:solidFill>
              <a:prstDash val="solid"/>
              <a:round/>
              <a:headEnd type="none" w="med" len="med"/>
              <a:tailEnd type="none" w="med" len="med"/>
            </a:ln>
            <a:effectLst/>
          </p:spPr>
        </p:cxnSp>
        <p:cxnSp>
          <p:nvCxnSpPr>
            <p:cNvPr id="696" name="Straight Connector 695">
              <a:extLst>
                <a:ext uri="{FF2B5EF4-FFF2-40B4-BE49-F238E27FC236}">
                  <a16:creationId xmlns:a16="http://schemas.microsoft.com/office/drawing/2014/main" xmlns="" id="{694F20AE-176D-48FA-9937-4DC854103CA9}"/>
                </a:ext>
              </a:extLst>
            </p:cNvPr>
            <p:cNvCxnSpPr>
              <a:cxnSpLocks/>
            </p:cNvCxnSpPr>
            <p:nvPr/>
          </p:nvCxnSpPr>
          <p:spPr bwMode="auto">
            <a:xfrm>
              <a:off x="3705176" y="4243605"/>
              <a:ext cx="0" cy="71945"/>
            </a:xfrm>
            <a:prstGeom prst="line">
              <a:avLst/>
            </a:prstGeom>
            <a:noFill/>
            <a:ln w="12700" cap="flat" cmpd="sng" algn="ctr">
              <a:solidFill>
                <a:schemeClr val="accent3"/>
              </a:solidFill>
              <a:prstDash val="solid"/>
              <a:round/>
              <a:headEnd type="none" w="med" len="med"/>
              <a:tailEnd type="none" w="med" len="med"/>
            </a:ln>
            <a:effectLst/>
          </p:spPr>
        </p:cxnSp>
        <p:cxnSp>
          <p:nvCxnSpPr>
            <p:cNvPr id="697" name="Straight Connector 696">
              <a:extLst>
                <a:ext uri="{FF2B5EF4-FFF2-40B4-BE49-F238E27FC236}">
                  <a16:creationId xmlns:a16="http://schemas.microsoft.com/office/drawing/2014/main" xmlns="" id="{E67E03CC-A82C-4007-9E14-0ACD55D10F25}"/>
                </a:ext>
              </a:extLst>
            </p:cNvPr>
            <p:cNvCxnSpPr>
              <a:cxnSpLocks/>
            </p:cNvCxnSpPr>
            <p:nvPr/>
          </p:nvCxnSpPr>
          <p:spPr bwMode="auto">
            <a:xfrm>
              <a:off x="3727224" y="4243605"/>
              <a:ext cx="0" cy="71945"/>
            </a:xfrm>
            <a:prstGeom prst="line">
              <a:avLst/>
            </a:prstGeom>
            <a:noFill/>
            <a:ln w="12700" cap="flat" cmpd="sng" algn="ctr">
              <a:solidFill>
                <a:schemeClr val="accent3"/>
              </a:solidFill>
              <a:prstDash val="solid"/>
              <a:round/>
              <a:headEnd type="none" w="med" len="med"/>
              <a:tailEnd type="none" w="med" len="med"/>
            </a:ln>
            <a:effectLst/>
          </p:spPr>
        </p:cxnSp>
      </p:grpSp>
      <p:sp>
        <p:nvSpPr>
          <p:cNvPr id="9245" name="TextBox 9244">
            <a:extLst>
              <a:ext uri="{FF2B5EF4-FFF2-40B4-BE49-F238E27FC236}">
                <a16:creationId xmlns:a16="http://schemas.microsoft.com/office/drawing/2014/main" xmlns="" id="{AEA828AD-A9F0-4D73-8F03-57045FC36207}"/>
              </a:ext>
            </a:extLst>
          </p:cNvPr>
          <p:cNvSpPr txBox="1"/>
          <p:nvPr/>
        </p:nvSpPr>
        <p:spPr bwMode="auto">
          <a:xfrm>
            <a:off x="79812" y="5057527"/>
            <a:ext cx="13824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200" dirty="0">
                <a:solidFill>
                  <a:schemeClr val="bg1"/>
                </a:solidFill>
                <a:latin typeface="Calibri" panose="020F0502020204030204" pitchFamily="34" charset="0"/>
              </a:rPr>
              <a:t>Patients at Risk, n</a:t>
            </a:r>
          </a:p>
        </p:txBody>
      </p:sp>
      <p:sp>
        <p:nvSpPr>
          <p:cNvPr id="700" name="TextBox 699">
            <a:extLst>
              <a:ext uri="{FF2B5EF4-FFF2-40B4-BE49-F238E27FC236}">
                <a16:creationId xmlns:a16="http://schemas.microsoft.com/office/drawing/2014/main" xmlns="" id="{649A4E9E-DA29-4243-A448-DB61C1444A76}"/>
              </a:ext>
            </a:extLst>
          </p:cNvPr>
          <p:cNvSpPr txBox="1"/>
          <p:nvPr/>
        </p:nvSpPr>
        <p:spPr bwMode="auto">
          <a:xfrm>
            <a:off x="250357" y="5323298"/>
            <a:ext cx="1069662" cy="710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ts val="1200"/>
              </a:lnSpc>
              <a:spcBef>
                <a:spcPts val="0"/>
              </a:spcBef>
              <a:spcAft>
                <a:spcPct val="0"/>
              </a:spcAft>
              <a:buClrTx/>
              <a:buFontTx/>
              <a:buNone/>
            </a:pPr>
            <a:r>
              <a:rPr lang="en-US" sz="1200" b="0" dirty="0">
                <a:solidFill>
                  <a:schemeClr val="bg1"/>
                </a:solidFill>
                <a:latin typeface="Calibri" panose="020F0502020204030204" pitchFamily="34" charset="0"/>
              </a:rPr>
              <a:t>CDK4/6i    arm</a:t>
            </a:r>
          </a:p>
          <a:p>
            <a:pPr algn="l">
              <a:lnSpc>
                <a:spcPts val="1200"/>
              </a:lnSpc>
              <a:spcBef>
                <a:spcPts val="0"/>
              </a:spcBef>
              <a:spcAft>
                <a:spcPct val="0"/>
              </a:spcAft>
              <a:buClrTx/>
              <a:buFontTx/>
              <a:buNone/>
            </a:pPr>
            <a:r>
              <a:rPr lang="en-US" sz="1200" b="0" dirty="0">
                <a:solidFill>
                  <a:schemeClr val="bg1"/>
                </a:solidFill>
                <a:latin typeface="Calibri" panose="020F0502020204030204" pitchFamily="34" charset="0"/>
              </a:rPr>
              <a:t>Placebo     arm</a:t>
            </a:r>
          </a:p>
        </p:txBody>
      </p:sp>
      <p:sp>
        <p:nvSpPr>
          <p:cNvPr id="701" name="TextBox 700">
            <a:extLst>
              <a:ext uri="{FF2B5EF4-FFF2-40B4-BE49-F238E27FC236}">
                <a16:creationId xmlns:a16="http://schemas.microsoft.com/office/drawing/2014/main" xmlns="" id="{5A089C66-02A4-4B4D-9AA4-AEE056E81143}"/>
              </a:ext>
            </a:extLst>
          </p:cNvPr>
          <p:cNvSpPr txBox="1"/>
          <p:nvPr/>
        </p:nvSpPr>
        <p:spPr bwMode="auto">
          <a:xfrm>
            <a:off x="941093" y="5392196"/>
            <a:ext cx="322886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ts val="1200"/>
              </a:lnSpc>
              <a:spcBef>
                <a:spcPts val="0"/>
              </a:spcBef>
              <a:spcAft>
                <a:spcPct val="0"/>
              </a:spcAft>
              <a:buClrTx/>
              <a:buFontTx/>
              <a:buNone/>
              <a:tabLst>
                <a:tab pos="252413" algn="l"/>
                <a:tab pos="525463" algn="l"/>
                <a:tab pos="784225" algn="l"/>
                <a:tab pos="1055688" algn="l"/>
                <a:tab pos="1333500" algn="l"/>
                <a:tab pos="1603375" algn="l"/>
                <a:tab pos="1855788" algn="l"/>
                <a:tab pos="2154238" algn="l"/>
                <a:tab pos="2405063" algn="l"/>
                <a:tab pos="2678113" algn="l"/>
                <a:tab pos="2936875" algn="l"/>
              </a:tabLst>
            </a:pPr>
            <a:r>
              <a:rPr lang="en-US" sz="1000" b="0" dirty="0">
                <a:solidFill>
                  <a:schemeClr val="bg1"/>
                </a:solidFill>
                <a:latin typeface="Calibri" panose="020F0502020204030204" pitchFamily="34" charset="0"/>
              </a:rPr>
              <a:t>444	395	360	328	295	263	238	154	69	29	10	2</a:t>
            </a:r>
          </a:p>
        </p:txBody>
      </p:sp>
      <p:sp>
        <p:nvSpPr>
          <p:cNvPr id="705" name="TextBox 704">
            <a:extLst>
              <a:ext uri="{FF2B5EF4-FFF2-40B4-BE49-F238E27FC236}">
                <a16:creationId xmlns:a16="http://schemas.microsoft.com/office/drawing/2014/main" xmlns="" id="{B9B5EA81-7D92-423D-91D0-A0BE5012F872}"/>
              </a:ext>
            </a:extLst>
          </p:cNvPr>
          <p:cNvSpPr txBox="1"/>
          <p:nvPr/>
        </p:nvSpPr>
        <p:spPr bwMode="auto">
          <a:xfrm>
            <a:off x="1964178" y="4887400"/>
            <a:ext cx="111255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600" dirty="0">
                <a:solidFill>
                  <a:schemeClr val="bg1"/>
                </a:solidFill>
                <a:latin typeface="Calibri" panose="020F0502020204030204" pitchFamily="34" charset="0"/>
              </a:rPr>
              <a:t>Time, Mo</a:t>
            </a:r>
          </a:p>
        </p:txBody>
      </p:sp>
      <p:sp>
        <p:nvSpPr>
          <p:cNvPr id="739" name="TextBox 738">
            <a:extLst>
              <a:ext uri="{FF2B5EF4-FFF2-40B4-BE49-F238E27FC236}">
                <a16:creationId xmlns:a16="http://schemas.microsoft.com/office/drawing/2014/main" xmlns="" id="{0A63A7A2-BC4A-4D51-9F96-DD9652772F36}"/>
              </a:ext>
            </a:extLst>
          </p:cNvPr>
          <p:cNvSpPr txBox="1"/>
          <p:nvPr/>
        </p:nvSpPr>
        <p:spPr bwMode="auto">
          <a:xfrm>
            <a:off x="7875766" y="4825767"/>
            <a:ext cx="3547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34</a:t>
            </a:r>
          </a:p>
        </p:txBody>
      </p:sp>
      <p:sp>
        <p:nvSpPr>
          <p:cNvPr id="763" name="TextBox 762">
            <a:extLst>
              <a:ext uri="{FF2B5EF4-FFF2-40B4-BE49-F238E27FC236}">
                <a16:creationId xmlns:a16="http://schemas.microsoft.com/office/drawing/2014/main" xmlns="" id="{A8E48191-BDFC-4AF0-926E-E8C3B9DEA075}"/>
              </a:ext>
            </a:extLst>
          </p:cNvPr>
          <p:cNvSpPr txBox="1"/>
          <p:nvPr/>
        </p:nvSpPr>
        <p:spPr bwMode="auto">
          <a:xfrm rot="16200000">
            <a:off x="3813213" y="3324194"/>
            <a:ext cx="885179" cy="337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600" dirty="0">
                <a:solidFill>
                  <a:schemeClr val="bg1"/>
                </a:solidFill>
                <a:latin typeface="Calibri" panose="020F0502020204030204" pitchFamily="34" charset="0"/>
              </a:rPr>
              <a:t>PFS (%)</a:t>
            </a:r>
          </a:p>
        </p:txBody>
      </p:sp>
      <p:grpSp>
        <p:nvGrpSpPr>
          <p:cNvPr id="579" name="Group 578">
            <a:extLst>
              <a:ext uri="{FF2B5EF4-FFF2-40B4-BE49-F238E27FC236}">
                <a16:creationId xmlns:a16="http://schemas.microsoft.com/office/drawing/2014/main" xmlns="" id="{B3466772-BD63-4B82-A6C0-0B475374670C}"/>
              </a:ext>
            </a:extLst>
          </p:cNvPr>
          <p:cNvGrpSpPr/>
          <p:nvPr/>
        </p:nvGrpSpPr>
        <p:grpSpPr>
          <a:xfrm>
            <a:off x="4527814" y="2429154"/>
            <a:ext cx="80358" cy="2392449"/>
            <a:chOff x="4341611" y="2654479"/>
            <a:chExt cx="130220" cy="1880315"/>
          </a:xfrm>
        </p:grpSpPr>
        <p:cxnSp>
          <p:nvCxnSpPr>
            <p:cNvPr id="577" name="Straight Connector 576">
              <a:extLst>
                <a:ext uri="{FF2B5EF4-FFF2-40B4-BE49-F238E27FC236}">
                  <a16:creationId xmlns:a16="http://schemas.microsoft.com/office/drawing/2014/main" xmlns="" id="{CEE8C95E-0945-40AF-A016-0D7629AE5307}"/>
                </a:ext>
              </a:extLst>
            </p:cNvPr>
            <p:cNvCxnSpPr>
              <a:cxnSpLocks/>
            </p:cNvCxnSpPr>
            <p:nvPr/>
          </p:nvCxnSpPr>
          <p:spPr bwMode="auto">
            <a:xfrm>
              <a:off x="4341611" y="2654479"/>
              <a:ext cx="130220" cy="0"/>
            </a:xfrm>
            <a:prstGeom prst="line">
              <a:avLst/>
            </a:prstGeom>
            <a:noFill/>
            <a:ln w="28575" cap="flat" cmpd="sng" algn="ctr">
              <a:solidFill>
                <a:schemeClr val="bg1"/>
              </a:solidFill>
              <a:prstDash val="solid"/>
              <a:round/>
              <a:headEnd type="none" w="med" len="med"/>
              <a:tailEnd type="none" w="med" len="med"/>
            </a:ln>
            <a:effectLst/>
          </p:spPr>
        </p:cxnSp>
        <p:cxnSp>
          <p:nvCxnSpPr>
            <p:cNvPr id="712" name="Straight Connector 711">
              <a:extLst>
                <a:ext uri="{FF2B5EF4-FFF2-40B4-BE49-F238E27FC236}">
                  <a16:creationId xmlns:a16="http://schemas.microsoft.com/office/drawing/2014/main" xmlns="" id="{36C0942C-862F-4151-B5A7-356989E61C01}"/>
                </a:ext>
              </a:extLst>
            </p:cNvPr>
            <p:cNvCxnSpPr>
              <a:cxnSpLocks/>
            </p:cNvCxnSpPr>
            <p:nvPr/>
          </p:nvCxnSpPr>
          <p:spPr bwMode="auto">
            <a:xfrm>
              <a:off x="4341611" y="3030542"/>
              <a:ext cx="130220" cy="0"/>
            </a:xfrm>
            <a:prstGeom prst="line">
              <a:avLst/>
            </a:prstGeom>
            <a:noFill/>
            <a:ln w="28575" cap="flat" cmpd="sng" algn="ctr">
              <a:solidFill>
                <a:schemeClr val="bg1"/>
              </a:solidFill>
              <a:prstDash val="solid"/>
              <a:round/>
              <a:headEnd type="none" w="med" len="med"/>
              <a:tailEnd type="none" w="med" len="med"/>
            </a:ln>
            <a:effectLst/>
          </p:spPr>
        </p:cxnSp>
        <p:cxnSp>
          <p:nvCxnSpPr>
            <p:cNvPr id="713" name="Straight Connector 712">
              <a:extLst>
                <a:ext uri="{FF2B5EF4-FFF2-40B4-BE49-F238E27FC236}">
                  <a16:creationId xmlns:a16="http://schemas.microsoft.com/office/drawing/2014/main" xmlns="" id="{531AE189-DA97-443B-A340-E0E79CA20115}"/>
                </a:ext>
              </a:extLst>
            </p:cNvPr>
            <p:cNvCxnSpPr>
              <a:cxnSpLocks/>
            </p:cNvCxnSpPr>
            <p:nvPr/>
          </p:nvCxnSpPr>
          <p:spPr bwMode="auto">
            <a:xfrm>
              <a:off x="4341611" y="3406605"/>
              <a:ext cx="130220" cy="0"/>
            </a:xfrm>
            <a:prstGeom prst="line">
              <a:avLst/>
            </a:prstGeom>
            <a:noFill/>
            <a:ln w="28575" cap="flat" cmpd="sng" algn="ctr">
              <a:solidFill>
                <a:schemeClr val="bg1"/>
              </a:solidFill>
              <a:prstDash val="solid"/>
              <a:round/>
              <a:headEnd type="none" w="med" len="med"/>
              <a:tailEnd type="none" w="med" len="med"/>
            </a:ln>
            <a:effectLst/>
          </p:spPr>
        </p:cxnSp>
        <p:cxnSp>
          <p:nvCxnSpPr>
            <p:cNvPr id="714" name="Straight Connector 713">
              <a:extLst>
                <a:ext uri="{FF2B5EF4-FFF2-40B4-BE49-F238E27FC236}">
                  <a16:creationId xmlns:a16="http://schemas.microsoft.com/office/drawing/2014/main" xmlns="" id="{88F365B3-A5BD-47C2-8A88-2DFED8B1ABAA}"/>
                </a:ext>
              </a:extLst>
            </p:cNvPr>
            <p:cNvCxnSpPr>
              <a:cxnSpLocks/>
            </p:cNvCxnSpPr>
            <p:nvPr/>
          </p:nvCxnSpPr>
          <p:spPr bwMode="auto">
            <a:xfrm>
              <a:off x="4341611" y="3782668"/>
              <a:ext cx="130220" cy="0"/>
            </a:xfrm>
            <a:prstGeom prst="line">
              <a:avLst/>
            </a:prstGeom>
            <a:noFill/>
            <a:ln w="28575" cap="flat" cmpd="sng" algn="ctr">
              <a:solidFill>
                <a:schemeClr val="bg1"/>
              </a:solidFill>
              <a:prstDash val="solid"/>
              <a:round/>
              <a:headEnd type="none" w="med" len="med"/>
              <a:tailEnd type="none" w="med" len="med"/>
            </a:ln>
            <a:effectLst/>
          </p:spPr>
        </p:cxnSp>
        <p:cxnSp>
          <p:nvCxnSpPr>
            <p:cNvPr id="715" name="Straight Connector 714">
              <a:extLst>
                <a:ext uri="{FF2B5EF4-FFF2-40B4-BE49-F238E27FC236}">
                  <a16:creationId xmlns:a16="http://schemas.microsoft.com/office/drawing/2014/main" xmlns="" id="{955429DA-9F4A-4EFF-9646-99DAEBFBD351}"/>
                </a:ext>
              </a:extLst>
            </p:cNvPr>
            <p:cNvCxnSpPr>
              <a:cxnSpLocks/>
            </p:cNvCxnSpPr>
            <p:nvPr/>
          </p:nvCxnSpPr>
          <p:spPr bwMode="auto">
            <a:xfrm>
              <a:off x="4341611" y="4158731"/>
              <a:ext cx="130220" cy="0"/>
            </a:xfrm>
            <a:prstGeom prst="line">
              <a:avLst/>
            </a:prstGeom>
            <a:noFill/>
            <a:ln w="28575" cap="flat" cmpd="sng" algn="ctr">
              <a:solidFill>
                <a:schemeClr val="bg1"/>
              </a:solidFill>
              <a:prstDash val="solid"/>
              <a:round/>
              <a:headEnd type="none" w="med" len="med"/>
              <a:tailEnd type="none" w="med" len="med"/>
            </a:ln>
            <a:effectLst/>
          </p:spPr>
        </p:cxnSp>
        <p:cxnSp>
          <p:nvCxnSpPr>
            <p:cNvPr id="716" name="Straight Connector 715">
              <a:extLst>
                <a:ext uri="{FF2B5EF4-FFF2-40B4-BE49-F238E27FC236}">
                  <a16:creationId xmlns:a16="http://schemas.microsoft.com/office/drawing/2014/main" xmlns="" id="{7A10FAC2-592F-4DC6-B7DA-6F49ABA7392B}"/>
                </a:ext>
              </a:extLst>
            </p:cNvPr>
            <p:cNvCxnSpPr>
              <a:cxnSpLocks/>
            </p:cNvCxnSpPr>
            <p:nvPr/>
          </p:nvCxnSpPr>
          <p:spPr bwMode="auto">
            <a:xfrm>
              <a:off x="4341611" y="4534794"/>
              <a:ext cx="130220" cy="0"/>
            </a:xfrm>
            <a:prstGeom prst="line">
              <a:avLst/>
            </a:prstGeom>
            <a:noFill/>
            <a:ln w="28575" cap="flat" cmpd="sng" algn="ctr">
              <a:solidFill>
                <a:schemeClr val="bg1"/>
              </a:solidFill>
              <a:prstDash val="solid"/>
              <a:round/>
              <a:headEnd type="none" w="med" len="med"/>
              <a:tailEnd type="none" w="med" len="med"/>
            </a:ln>
            <a:effectLst/>
          </p:spPr>
        </p:cxnSp>
      </p:grpSp>
      <p:grpSp>
        <p:nvGrpSpPr>
          <p:cNvPr id="588" name="Group 587">
            <a:extLst>
              <a:ext uri="{FF2B5EF4-FFF2-40B4-BE49-F238E27FC236}">
                <a16:creationId xmlns:a16="http://schemas.microsoft.com/office/drawing/2014/main" xmlns="" id="{2E0EEC3C-04C3-4C5A-8B6B-0169B2C4C7E2}"/>
              </a:ext>
            </a:extLst>
          </p:cNvPr>
          <p:cNvGrpSpPr/>
          <p:nvPr/>
        </p:nvGrpSpPr>
        <p:grpSpPr>
          <a:xfrm>
            <a:off x="4614202" y="4808406"/>
            <a:ext cx="3429803" cy="93304"/>
            <a:chOff x="4457521" y="4520485"/>
            <a:chExt cx="2559073" cy="140236"/>
          </a:xfrm>
        </p:grpSpPr>
        <p:cxnSp>
          <p:nvCxnSpPr>
            <p:cNvPr id="581" name="Straight Connector 580">
              <a:extLst>
                <a:ext uri="{FF2B5EF4-FFF2-40B4-BE49-F238E27FC236}">
                  <a16:creationId xmlns:a16="http://schemas.microsoft.com/office/drawing/2014/main" xmlns="" id="{60FC0EB9-3CDB-452B-AA85-E4CFF58810FE}"/>
                </a:ext>
              </a:extLst>
            </p:cNvPr>
            <p:cNvCxnSpPr/>
            <p:nvPr/>
          </p:nvCxnSpPr>
          <p:spPr bwMode="auto">
            <a:xfrm>
              <a:off x="4457521" y="4544812"/>
              <a:ext cx="0" cy="115909"/>
            </a:xfrm>
            <a:prstGeom prst="line">
              <a:avLst/>
            </a:prstGeom>
            <a:noFill/>
            <a:ln w="28575" cap="flat" cmpd="sng" algn="ctr">
              <a:solidFill>
                <a:schemeClr val="bg1"/>
              </a:solidFill>
              <a:prstDash val="solid"/>
              <a:round/>
              <a:headEnd type="none" w="med" len="med"/>
              <a:tailEnd type="none" w="med" len="med"/>
            </a:ln>
            <a:effectLst/>
          </p:spPr>
        </p:cxnSp>
        <p:cxnSp>
          <p:nvCxnSpPr>
            <p:cNvPr id="720" name="Straight Connector 719">
              <a:extLst>
                <a:ext uri="{FF2B5EF4-FFF2-40B4-BE49-F238E27FC236}">
                  <a16:creationId xmlns:a16="http://schemas.microsoft.com/office/drawing/2014/main" xmlns="" id="{52BA7875-A69E-4843-A5D8-46BDC7344F02}"/>
                </a:ext>
              </a:extLst>
            </p:cNvPr>
            <p:cNvCxnSpPr/>
            <p:nvPr/>
          </p:nvCxnSpPr>
          <p:spPr bwMode="auto">
            <a:xfrm>
              <a:off x="4608055" y="4544812"/>
              <a:ext cx="0" cy="115909"/>
            </a:xfrm>
            <a:prstGeom prst="line">
              <a:avLst/>
            </a:prstGeom>
            <a:noFill/>
            <a:ln w="28575" cap="flat" cmpd="sng" algn="ctr">
              <a:solidFill>
                <a:schemeClr val="bg1"/>
              </a:solidFill>
              <a:prstDash val="solid"/>
              <a:round/>
              <a:headEnd type="none" w="med" len="med"/>
              <a:tailEnd type="none" w="med" len="med"/>
            </a:ln>
            <a:effectLst/>
          </p:spPr>
        </p:cxnSp>
        <p:cxnSp>
          <p:nvCxnSpPr>
            <p:cNvPr id="721" name="Straight Connector 720">
              <a:extLst>
                <a:ext uri="{FF2B5EF4-FFF2-40B4-BE49-F238E27FC236}">
                  <a16:creationId xmlns:a16="http://schemas.microsoft.com/office/drawing/2014/main" xmlns="" id="{D28C01B7-2B54-4909-AC7B-D1CC1C32174F}"/>
                </a:ext>
              </a:extLst>
            </p:cNvPr>
            <p:cNvCxnSpPr/>
            <p:nvPr/>
          </p:nvCxnSpPr>
          <p:spPr bwMode="auto">
            <a:xfrm>
              <a:off x="4758589" y="4544812"/>
              <a:ext cx="0" cy="115909"/>
            </a:xfrm>
            <a:prstGeom prst="line">
              <a:avLst/>
            </a:prstGeom>
            <a:noFill/>
            <a:ln w="28575" cap="flat" cmpd="sng" algn="ctr">
              <a:solidFill>
                <a:schemeClr val="bg1"/>
              </a:solidFill>
              <a:prstDash val="solid"/>
              <a:round/>
              <a:headEnd type="none" w="med" len="med"/>
              <a:tailEnd type="none" w="med" len="med"/>
            </a:ln>
            <a:effectLst/>
          </p:spPr>
        </p:cxnSp>
        <p:cxnSp>
          <p:nvCxnSpPr>
            <p:cNvPr id="722" name="Straight Connector 721">
              <a:extLst>
                <a:ext uri="{FF2B5EF4-FFF2-40B4-BE49-F238E27FC236}">
                  <a16:creationId xmlns:a16="http://schemas.microsoft.com/office/drawing/2014/main" xmlns="" id="{6A061200-F220-4CA4-9601-194F19B64193}"/>
                </a:ext>
              </a:extLst>
            </p:cNvPr>
            <p:cNvCxnSpPr/>
            <p:nvPr/>
          </p:nvCxnSpPr>
          <p:spPr bwMode="auto">
            <a:xfrm>
              <a:off x="4909123" y="4544812"/>
              <a:ext cx="0" cy="115909"/>
            </a:xfrm>
            <a:prstGeom prst="line">
              <a:avLst/>
            </a:prstGeom>
            <a:noFill/>
            <a:ln w="28575" cap="flat" cmpd="sng" algn="ctr">
              <a:solidFill>
                <a:schemeClr val="bg1"/>
              </a:solidFill>
              <a:prstDash val="solid"/>
              <a:round/>
              <a:headEnd type="none" w="med" len="med"/>
              <a:tailEnd type="none" w="med" len="med"/>
            </a:ln>
            <a:effectLst/>
          </p:spPr>
        </p:cxnSp>
        <p:cxnSp>
          <p:nvCxnSpPr>
            <p:cNvPr id="723" name="Straight Connector 722">
              <a:extLst>
                <a:ext uri="{FF2B5EF4-FFF2-40B4-BE49-F238E27FC236}">
                  <a16:creationId xmlns:a16="http://schemas.microsoft.com/office/drawing/2014/main" xmlns="" id="{F0A66A4B-284A-4494-854A-EE271203A36D}"/>
                </a:ext>
              </a:extLst>
            </p:cNvPr>
            <p:cNvCxnSpPr/>
            <p:nvPr/>
          </p:nvCxnSpPr>
          <p:spPr bwMode="auto">
            <a:xfrm>
              <a:off x="5059657" y="4544812"/>
              <a:ext cx="0" cy="115909"/>
            </a:xfrm>
            <a:prstGeom prst="line">
              <a:avLst/>
            </a:prstGeom>
            <a:noFill/>
            <a:ln w="28575" cap="flat" cmpd="sng" algn="ctr">
              <a:solidFill>
                <a:schemeClr val="bg1"/>
              </a:solidFill>
              <a:prstDash val="solid"/>
              <a:round/>
              <a:headEnd type="none" w="med" len="med"/>
              <a:tailEnd type="none" w="med" len="med"/>
            </a:ln>
            <a:effectLst/>
          </p:spPr>
        </p:cxnSp>
        <p:cxnSp>
          <p:nvCxnSpPr>
            <p:cNvPr id="724" name="Straight Connector 723">
              <a:extLst>
                <a:ext uri="{FF2B5EF4-FFF2-40B4-BE49-F238E27FC236}">
                  <a16:creationId xmlns:a16="http://schemas.microsoft.com/office/drawing/2014/main" xmlns="" id="{CA7927F9-6D25-4A28-8A1F-A383CE20A7FF}"/>
                </a:ext>
              </a:extLst>
            </p:cNvPr>
            <p:cNvCxnSpPr/>
            <p:nvPr/>
          </p:nvCxnSpPr>
          <p:spPr bwMode="auto">
            <a:xfrm>
              <a:off x="5210191" y="4544812"/>
              <a:ext cx="0" cy="115909"/>
            </a:xfrm>
            <a:prstGeom prst="line">
              <a:avLst/>
            </a:prstGeom>
            <a:noFill/>
            <a:ln w="28575" cap="flat" cmpd="sng" algn="ctr">
              <a:solidFill>
                <a:schemeClr val="bg1"/>
              </a:solidFill>
              <a:prstDash val="solid"/>
              <a:round/>
              <a:headEnd type="none" w="med" len="med"/>
              <a:tailEnd type="none" w="med" len="med"/>
            </a:ln>
            <a:effectLst/>
          </p:spPr>
        </p:cxnSp>
        <p:cxnSp>
          <p:nvCxnSpPr>
            <p:cNvPr id="725" name="Straight Connector 724">
              <a:extLst>
                <a:ext uri="{FF2B5EF4-FFF2-40B4-BE49-F238E27FC236}">
                  <a16:creationId xmlns:a16="http://schemas.microsoft.com/office/drawing/2014/main" xmlns="" id="{9A283A29-F616-4719-A955-1A5626B84591}"/>
                </a:ext>
              </a:extLst>
            </p:cNvPr>
            <p:cNvCxnSpPr/>
            <p:nvPr/>
          </p:nvCxnSpPr>
          <p:spPr bwMode="auto">
            <a:xfrm>
              <a:off x="5360725" y="4544812"/>
              <a:ext cx="0" cy="115909"/>
            </a:xfrm>
            <a:prstGeom prst="line">
              <a:avLst/>
            </a:prstGeom>
            <a:noFill/>
            <a:ln w="28575" cap="flat" cmpd="sng" algn="ctr">
              <a:solidFill>
                <a:schemeClr val="bg1"/>
              </a:solidFill>
              <a:prstDash val="solid"/>
              <a:round/>
              <a:headEnd type="none" w="med" len="med"/>
              <a:tailEnd type="none" w="med" len="med"/>
            </a:ln>
            <a:effectLst/>
          </p:spPr>
        </p:cxnSp>
        <p:cxnSp>
          <p:nvCxnSpPr>
            <p:cNvPr id="726" name="Straight Connector 725">
              <a:extLst>
                <a:ext uri="{FF2B5EF4-FFF2-40B4-BE49-F238E27FC236}">
                  <a16:creationId xmlns:a16="http://schemas.microsoft.com/office/drawing/2014/main" xmlns="" id="{F0706CB7-C9A6-447B-AAA2-F41B83445D8E}"/>
                </a:ext>
              </a:extLst>
            </p:cNvPr>
            <p:cNvCxnSpPr/>
            <p:nvPr/>
          </p:nvCxnSpPr>
          <p:spPr bwMode="auto">
            <a:xfrm>
              <a:off x="5511259" y="4544812"/>
              <a:ext cx="0" cy="115909"/>
            </a:xfrm>
            <a:prstGeom prst="line">
              <a:avLst/>
            </a:prstGeom>
            <a:noFill/>
            <a:ln w="28575" cap="flat" cmpd="sng" algn="ctr">
              <a:solidFill>
                <a:schemeClr val="bg1"/>
              </a:solidFill>
              <a:prstDash val="solid"/>
              <a:round/>
              <a:headEnd type="none" w="med" len="med"/>
              <a:tailEnd type="none" w="med" len="med"/>
            </a:ln>
            <a:effectLst/>
          </p:spPr>
        </p:cxnSp>
        <p:cxnSp>
          <p:nvCxnSpPr>
            <p:cNvPr id="727" name="Straight Connector 726">
              <a:extLst>
                <a:ext uri="{FF2B5EF4-FFF2-40B4-BE49-F238E27FC236}">
                  <a16:creationId xmlns:a16="http://schemas.microsoft.com/office/drawing/2014/main" xmlns="" id="{1D526AA7-B71E-4C83-B1A0-FC103E7AC530}"/>
                </a:ext>
              </a:extLst>
            </p:cNvPr>
            <p:cNvCxnSpPr/>
            <p:nvPr/>
          </p:nvCxnSpPr>
          <p:spPr bwMode="auto">
            <a:xfrm>
              <a:off x="5661793" y="4544812"/>
              <a:ext cx="0" cy="115909"/>
            </a:xfrm>
            <a:prstGeom prst="line">
              <a:avLst/>
            </a:prstGeom>
            <a:noFill/>
            <a:ln w="28575" cap="flat" cmpd="sng" algn="ctr">
              <a:solidFill>
                <a:schemeClr val="bg1"/>
              </a:solidFill>
              <a:prstDash val="solid"/>
              <a:round/>
              <a:headEnd type="none" w="med" len="med"/>
              <a:tailEnd type="none" w="med" len="med"/>
            </a:ln>
            <a:effectLst/>
          </p:spPr>
        </p:cxnSp>
        <p:cxnSp>
          <p:nvCxnSpPr>
            <p:cNvPr id="728" name="Straight Connector 727">
              <a:extLst>
                <a:ext uri="{FF2B5EF4-FFF2-40B4-BE49-F238E27FC236}">
                  <a16:creationId xmlns:a16="http://schemas.microsoft.com/office/drawing/2014/main" xmlns="" id="{9A442B84-7397-4DBB-9686-941B15997098}"/>
                </a:ext>
              </a:extLst>
            </p:cNvPr>
            <p:cNvCxnSpPr/>
            <p:nvPr/>
          </p:nvCxnSpPr>
          <p:spPr bwMode="auto">
            <a:xfrm>
              <a:off x="5812327" y="4544812"/>
              <a:ext cx="0" cy="115909"/>
            </a:xfrm>
            <a:prstGeom prst="line">
              <a:avLst/>
            </a:prstGeom>
            <a:noFill/>
            <a:ln w="28575" cap="flat" cmpd="sng" algn="ctr">
              <a:solidFill>
                <a:schemeClr val="bg1"/>
              </a:solidFill>
              <a:prstDash val="solid"/>
              <a:round/>
              <a:headEnd type="none" w="med" len="med"/>
              <a:tailEnd type="none" w="med" len="med"/>
            </a:ln>
            <a:effectLst/>
          </p:spPr>
        </p:cxnSp>
        <p:cxnSp>
          <p:nvCxnSpPr>
            <p:cNvPr id="729" name="Straight Connector 728">
              <a:extLst>
                <a:ext uri="{FF2B5EF4-FFF2-40B4-BE49-F238E27FC236}">
                  <a16:creationId xmlns:a16="http://schemas.microsoft.com/office/drawing/2014/main" xmlns="" id="{7F65DABE-DD7B-477A-960D-9187B2DF7AB0}"/>
                </a:ext>
              </a:extLst>
            </p:cNvPr>
            <p:cNvCxnSpPr/>
            <p:nvPr/>
          </p:nvCxnSpPr>
          <p:spPr bwMode="auto">
            <a:xfrm>
              <a:off x="5962861" y="4544812"/>
              <a:ext cx="0" cy="115909"/>
            </a:xfrm>
            <a:prstGeom prst="line">
              <a:avLst/>
            </a:prstGeom>
            <a:noFill/>
            <a:ln w="28575" cap="flat" cmpd="sng" algn="ctr">
              <a:solidFill>
                <a:schemeClr val="bg1"/>
              </a:solidFill>
              <a:prstDash val="solid"/>
              <a:round/>
              <a:headEnd type="none" w="med" len="med"/>
              <a:tailEnd type="none" w="med" len="med"/>
            </a:ln>
            <a:effectLst/>
          </p:spPr>
        </p:cxnSp>
        <p:cxnSp>
          <p:nvCxnSpPr>
            <p:cNvPr id="730" name="Straight Connector 729">
              <a:extLst>
                <a:ext uri="{FF2B5EF4-FFF2-40B4-BE49-F238E27FC236}">
                  <a16:creationId xmlns:a16="http://schemas.microsoft.com/office/drawing/2014/main" xmlns="" id="{AEB4C28E-251D-452C-92B9-0D7B0D792C1A}"/>
                </a:ext>
              </a:extLst>
            </p:cNvPr>
            <p:cNvCxnSpPr/>
            <p:nvPr/>
          </p:nvCxnSpPr>
          <p:spPr bwMode="auto">
            <a:xfrm>
              <a:off x="6113395" y="4544812"/>
              <a:ext cx="0" cy="115909"/>
            </a:xfrm>
            <a:prstGeom prst="line">
              <a:avLst/>
            </a:prstGeom>
            <a:noFill/>
            <a:ln w="28575" cap="flat" cmpd="sng" algn="ctr">
              <a:solidFill>
                <a:schemeClr val="bg1"/>
              </a:solidFill>
              <a:prstDash val="solid"/>
              <a:round/>
              <a:headEnd type="none" w="med" len="med"/>
              <a:tailEnd type="none" w="med" len="med"/>
            </a:ln>
            <a:effectLst/>
          </p:spPr>
        </p:cxnSp>
        <p:cxnSp>
          <p:nvCxnSpPr>
            <p:cNvPr id="731" name="Straight Connector 730">
              <a:extLst>
                <a:ext uri="{FF2B5EF4-FFF2-40B4-BE49-F238E27FC236}">
                  <a16:creationId xmlns:a16="http://schemas.microsoft.com/office/drawing/2014/main" xmlns="" id="{BDD07398-0E7A-474C-B94D-99CC751E4742}"/>
                </a:ext>
              </a:extLst>
            </p:cNvPr>
            <p:cNvCxnSpPr/>
            <p:nvPr/>
          </p:nvCxnSpPr>
          <p:spPr bwMode="auto">
            <a:xfrm>
              <a:off x="6263929" y="4544812"/>
              <a:ext cx="0" cy="115909"/>
            </a:xfrm>
            <a:prstGeom prst="line">
              <a:avLst/>
            </a:prstGeom>
            <a:noFill/>
            <a:ln w="28575" cap="flat" cmpd="sng" algn="ctr">
              <a:solidFill>
                <a:schemeClr val="bg1"/>
              </a:solidFill>
              <a:prstDash val="solid"/>
              <a:round/>
              <a:headEnd type="none" w="med" len="med"/>
              <a:tailEnd type="none" w="med" len="med"/>
            </a:ln>
            <a:effectLst/>
          </p:spPr>
        </p:cxnSp>
        <p:cxnSp>
          <p:nvCxnSpPr>
            <p:cNvPr id="732" name="Straight Connector 731">
              <a:extLst>
                <a:ext uri="{FF2B5EF4-FFF2-40B4-BE49-F238E27FC236}">
                  <a16:creationId xmlns:a16="http://schemas.microsoft.com/office/drawing/2014/main" xmlns="" id="{6E852B8D-EE21-46BD-A6DF-0430ED799E3F}"/>
                </a:ext>
              </a:extLst>
            </p:cNvPr>
            <p:cNvCxnSpPr/>
            <p:nvPr/>
          </p:nvCxnSpPr>
          <p:spPr bwMode="auto">
            <a:xfrm>
              <a:off x="6414463" y="4544812"/>
              <a:ext cx="0" cy="115909"/>
            </a:xfrm>
            <a:prstGeom prst="line">
              <a:avLst/>
            </a:prstGeom>
            <a:noFill/>
            <a:ln w="28575" cap="flat" cmpd="sng" algn="ctr">
              <a:solidFill>
                <a:schemeClr val="bg1"/>
              </a:solidFill>
              <a:prstDash val="solid"/>
              <a:round/>
              <a:headEnd type="none" w="med" len="med"/>
              <a:tailEnd type="none" w="med" len="med"/>
            </a:ln>
            <a:effectLst/>
          </p:spPr>
        </p:cxnSp>
        <p:cxnSp>
          <p:nvCxnSpPr>
            <p:cNvPr id="733" name="Straight Connector 732">
              <a:extLst>
                <a:ext uri="{FF2B5EF4-FFF2-40B4-BE49-F238E27FC236}">
                  <a16:creationId xmlns:a16="http://schemas.microsoft.com/office/drawing/2014/main" xmlns="" id="{1B6AE2B0-DB13-4FC5-AFF0-E67714844962}"/>
                </a:ext>
              </a:extLst>
            </p:cNvPr>
            <p:cNvCxnSpPr/>
            <p:nvPr/>
          </p:nvCxnSpPr>
          <p:spPr bwMode="auto">
            <a:xfrm>
              <a:off x="6564997" y="4544812"/>
              <a:ext cx="0" cy="115909"/>
            </a:xfrm>
            <a:prstGeom prst="line">
              <a:avLst/>
            </a:prstGeom>
            <a:noFill/>
            <a:ln w="28575" cap="flat" cmpd="sng" algn="ctr">
              <a:solidFill>
                <a:schemeClr val="bg1"/>
              </a:solidFill>
              <a:prstDash val="solid"/>
              <a:round/>
              <a:headEnd type="none" w="med" len="med"/>
              <a:tailEnd type="none" w="med" len="med"/>
            </a:ln>
            <a:effectLst/>
          </p:spPr>
        </p:cxnSp>
        <p:cxnSp>
          <p:nvCxnSpPr>
            <p:cNvPr id="734" name="Straight Connector 733">
              <a:extLst>
                <a:ext uri="{FF2B5EF4-FFF2-40B4-BE49-F238E27FC236}">
                  <a16:creationId xmlns:a16="http://schemas.microsoft.com/office/drawing/2014/main" xmlns="" id="{38F043B1-D110-431A-A1EB-3975242F2F73}"/>
                </a:ext>
              </a:extLst>
            </p:cNvPr>
            <p:cNvCxnSpPr/>
            <p:nvPr/>
          </p:nvCxnSpPr>
          <p:spPr bwMode="auto">
            <a:xfrm>
              <a:off x="6715531" y="4544812"/>
              <a:ext cx="0" cy="115909"/>
            </a:xfrm>
            <a:prstGeom prst="line">
              <a:avLst/>
            </a:prstGeom>
            <a:noFill/>
            <a:ln w="28575" cap="flat" cmpd="sng" algn="ctr">
              <a:solidFill>
                <a:schemeClr val="bg1"/>
              </a:solidFill>
              <a:prstDash val="solid"/>
              <a:round/>
              <a:headEnd type="none" w="med" len="med"/>
              <a:tailEnd type="none" w="med" len="med"/>
            </a:ln>
            <a:effectLst/>
          </p:spPr>
        </p:cxnSp>
        <p:cxnSp>
          <p:nvCxnSpPr>
            <p:cNvPr id="735" name="Straight Connector 734">
              <a:extLst>
                <a:ext uri="{FF2B5EF4-FFF2-40B4-BE49-F238E27FC236}">
                  <a16:creationId xmlns:a16="http://schemas.microsoft.com/office/drawing/2014/main" xmlns="" id="{34C69869-2A40-4E62-B175-817A2EA1C684}"/>
                </a:ext>
              </a:extLst>
            </p:cNvPr>
            <p:cNvCxnSpPr/>
            <p:nvPr/>
          </p:nvCxnSpPr>
          <p:spPr bwMode="auto">
            <a:xfrm>
              <a:off x="6866065" y="4544812"/>
              <a:ext cx="0" cy="115909"/>
            </a:xfrm>
            <a:prstGeom prst="line">
              <a:avLst/>
            </a:prstGeom>
            <a:noFill/>
            <a:ln w="28575" cap="flat" cmpd="sng" algn="ctr">
              <a:solidFill>
                <a:schemeClr val="bg1"/>
              </a:solidFill>
              <a:prstDash val="solid"/>
              <a:round/>
              <a:headEnd type="none" w="med" len="med"/>
              <a:tailEnd type="none" w="med" len="med"/>
            </a:ln>
            <a:effectLst/>
          </p:spPr>
        </p:cxnSp>
        <p:cxnSp>
          <p:nvCxnSpPr>
            <p:cNvPr id="736" name="Straight Connector 735">
              <a:extLst>
                <a:ext uri="{FF2B5EF4-FFF2-40B4-BE49-F238E27FC236}">
                  <a16:creationId xmlns:a16="http://schemas.microsoft.com/office/drawing/2014/main" xmlns="" id="{2811D9EB-CBA2-4480-BD9D-B918AC163CB4}"/>
                </a:ext>
              </a:extLst>
            </p:cNvPr>
            <p:cNvCxnSpPr>
              <a:cxnSpLocks/>
            </p:cNvCxnSpPr>
            <p:nvPr/>
          </p:nvCxnSpPr>
          <p:spPr bwMode="auto">
            <a:xfrm>
              <a:off x="7016594" y="4520485"/>
              <a:ext cx="0" cy="140236"/>
            </a:xfrm>
            <a:prstGeom prst="line">
              <a:avLst/>
            </a:prstGeom>
            <a:noFill/>
            <a:ln w="28575" cap="flat" cmpd="sng" algn="ctr">
              <a:solidFill>
                <a:schemeClr val="bg1"/>
              </a:solidFill>
              <a:prstDash val="solid"/>
              <a:round/>
              <a:headEnd type="none" w="med" len="med"/>
              <a:tailEnd type="none" w="med" len="med"/>
            </a:ln>
            <a:effectLst/>
          </p:spPr>
        </p:cxnSp>
      </p:grpSp>
      <p:sp>
        <p:nvSpPr>
          <p:cNvPr id="740" name="TextBox 739">
            <a:extLst>
              <a:ext uri="{FF2B5EF4-FFF2-40B4-BE49-F238E27FC236}">
                <a16:creationId xmlns:a16="http://schemas.microsoft.com/office/drawing/2014/main" xmlns="" id="{C9D7FFBA-EF0F-4642-B781-D22C964E280F}"/>
              </a:ext>
            </a:extLst>
          </p:cNvPr>
          <p:cNvSpPr txBox="1"/>
          <p:nvPr/>
        </p:nvSpPr>
        <p:spPr bwMode="auto">
          <a:xfrm>
            <a:off x="7672900" y="4825767"/>
            <a:ext cx="3768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32</a:t>
            </a:r>
          </a:p>
        </p:txBody>
      </p:sp>
      <p:sp>
        <p:nvSpPr>
          <p:cNvPr id="741" name="TextBox 740">
            <a:extLst>
              <a:ext uri="{FF2B5EF4-FFF2-40B4-BE49-F238E27FC236}">
                <a16:creationId xmlns:a16="http://schemas.microsoft.com/office/drawing/2014/main" xmlns="" id="{D09B0DAF-58DB-4C30-B140-B7F1E2907AB2}"/>
              </a:ext>
            </a:extLst>
          </p:cNvPr>
          <p:cNvSpPr txBox="1"/>
          <p:nvPr/>
        </p:nvSpPr>
        <p:spPr bwMode="auto">
          <a:xfrm>
            <a:off x="7461841" y="4825767"/>
            <a:ext cx="3538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30</a:t>
            </a:r>
          </a:p>
        </p:txBody>
      </p:sp>
      <p:sp>
        <p:nvSpPr>
          <p:cNvPr id="742" name="TextBox 741">
            <a:extLst>
              <a:ext uri="{FF2B5EF4-FFF2-40B4-BE49-F238E27FC236}">
                <a16:creationId xmlns:a16="http://schemas.microsoft.com/office/drawing/2014/main" xmlns="" id="{E0ACD40C-4DCD-42A1-AC5C-C8CDC77F4656}"/>
              </a:ext>
            </a:extLst>
          </p:cNvPr>
          <p:cNvSpPr txBox="1"/>
          <p:nvPr/>
        </p:nvSpPr>
        <p:spPr bwMode="auto">
          <a:xfrm>
            <a:off x="7255078" y="4825767"/>
            <a:ext cx="35114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28</a:t>
            </a:r>
          </a:p>
        </p:txBody>
      </p:sp>
      <p:sp>
        <p:nvSpPr>
          <p:cNvPr id="743" name="TextBox 742">
            <a:extLst>
              <a:ext uri="{FF2B5EF4-FFF2-40B4-BE49-F238E27FC236}">
                <a16:creationId xmlns:a16="http://schemas.microsoft.com/office/drawing/2014/main" xmlns="" id="{A58DF123-00A1-4C30-8F0B-91E95270805E}"/>
              </a:ext>
            </a:extLst>
          </p:cNvPr>
          <p:cNvSpPr txBox="1"/>
          <p:nvPr/>
        </p:nvSpPr>
        <p:spPr bwMode="auto">
          <a:xfrm>
            <a:off x="7071627" y="4825767"/>
            <a:ext cx="3657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26</a:t>
            </a:r>
          </a:p>
        </p:txBody>
      </p:sp>
      <p:sp>
        <p:nvSpPr>
          <p:cNvPr id="744" name="TextBox 743">
            <a:extLst>
              <a:ext uri="{FF2B5EF4-FFF2-40B4-BE49-F238E27FC236}">
                <a16:creationId xmlns:a16="http://schemas.microsoft.com/office/drawing/2014/main" xmlns="" id="{AB123654-A571-405E-A05F-87910F9F8CC3}"/>
              </a:ext>
            </a:extLst>
          </p:cNvPr>
          <p:cNvSpPr txBox="1"/>
          <p:nvPr/>
        </p:nvSpPr>
        <p:spPr bwMode="auto">
          <a:xfrm>
            <a:off x="6868247" y="4825767"/>
            <a:ext cx="3629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24</a:t>
            </a:r>
          </a:p>
        </p:txBody>
      </p:sp>
      <p:sp>
        <p:nvSpPr>
          <p:cNvPr id="745" name="TextBox 744">
            <a:extLst>
              <a:ext uri="{FF2B5EF4-FFF2-40B4-BE49-F238E27FC236}">
                <a16:creationId xmlns:a16="http://schemas.microsoft.com/office/drawing/2014/main" xmlns="" id="{A12F1C53-7EE9-409C-B0AA-9A4F3A8A1206}"/>
              </a:ext>
            </a:extLst>
          </p:cNvPr>
          <p:cNvSpPr txBox="1"/>
          <p:nvPr/>
        </p:nvSpPr>
        <p:spPr bwMode="auto">
          <a:xfrm>
            <a:off x="6664035" y="4825767"/>
            <a:ext cx="34093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22</a:t>
            </a:r>
          </a:p>
        </p:txBody>
      </p:sp>
      <p:sp>
        <p:nvSpPr>
          <p:cNvPr id="746" name="TextBox 745">
            <a:extLst>
              <a:ext uri="{FF2B5EF4-FFF2-40B4-BE49-F238E27FC236}">
                <a16:creationId xmlns:a16="http://schemas.microsoft.com/office/drawing/2014/main" xmlns="" id="{AE5DEE6B-4133-4948-8D51-3286AE48FE47}"/>
              </a:ext>
            </a:extLst>
          </p:cNvPr>
          <p:cNvSpPr txBox="1"/>
          <p:nvPr/>
        </p:nvSpPr>
        <p:spPr bwMode="auto">
          <a:xfrm>
            <a:off x="6466408" y="4825767"/>
            <a:ext cx="3763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20</a:t>
            </a:r>
          </a:p>
        </p:txBody>
      </p:sp>
      <p:sp>
        <p:nvSpPr>
          <p:cNvPr id="747" name="TextBox 746">
            <a:extLst>
              <a:ext uri="{FF2B5EF4-FFF2-40B4-BE49-F238E27FC236}">
                <a16:creationId xmlns:a16="http://schemas.microsoft.com/office/drawing/2014/main" xmlns="" id="{C6E0956A-AE05-426D-85E0-77C06BF39338}"/>
              </a:ext>
            </a:extLst>
          </p:cNvPr>
          <p:cNvSpPr txBox="1"/>
          <p:nvPr/>
        </p:nvSpPr>
        <p:spPr bwMode="auto">
          <a:xfrm>
            <a:off x="6282209" y="4825767"/>
            <a:ext cx="34843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18</a:t>
            </a:r>
          </a:p>
        </p:txBody>
      </p:sp>
      <p:sp>
        <p:nvSpPr>
          <p:cNvPr id="748" name="TextBox 747">
            <a:extLst>
              <a:ext uri="{FF2B5EF4-FFF2-40B4-BE49-F238E27FC236}">
                <a16:creationId xmlns:a16="http://schemas.microsoft.com/office/drawing/2014/main" xmlns="" id="{0C204159-8EB7-4826-B30F-98B1073355CC}"/>
              </a:ext>
            </a:extLst>
          </p:cNvPr>
          <p:cNvSpPr txBox="1"/>
          <p:nvPr/>
        </p:nvSpPr>
        <p:spPr bwMode="auto">
          <a:xfrm>
            <a:off x="6067863" y="4825767"/>
            <a:ext cx="3396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16</a:t>
            </a:r>
          </a:p>
        </p:txBody>
      </p:sp>
      <p:sp>
        <p:nvSpPr>
          <p:cNvPr id="749" name="TextBox 748">
            <a:extLst>
              <a:ext uri="{FF2B5EF4-FFF2-40B4-BE49-F238E27FC236}">
                <a16:creationId xmlns:a16="http://schemas.microsoft.com/office/drawing/2014/main" xmlns="" id="{B4AA3431-4B31-4387-87DF-3BABBF16002C}"/>
              </a:ext>
            </a:extLst>
          </p:cNvPr>
          <p:cNvSpPr txBox="1"/>
          <p:nvPr/>
        </p:nvSpPr>
        <p:spPr bwMode="auto">
          <a:xfrm>
            <a:off x="5864326" y="4825767"/>
            <a:ext cx="34895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14</a:t>
            </a:r>
          </a:p>
        </p:txBody>
      </p:sp>
      <p:sp>
        <p:nvSpPr>
          <p:cNvPr id="750" name="TextBox 749">
            <a:extLst>
              <a:ext uri="{FF2B5EF4-FFF2-40B4-BE49-F238E27FC236}">
                <a16:creationId xmlns:a16="http://schemas.microsoft.com/office/drawing/2014/main" xmlns="" id="{9A4E157E-2F29-4306-9E80-7E2C71B0C8A5}"/>
              </a:ext>
            </a:extLst>
          </p:cNvPr>
          <p:cNvSpPr txBox="1"/>
          <p:nvPr/>
        </p:nvSpPr>
        <p:spPr bwMode="auto">
          <a:xfrm>
            <a:off x="5662812" y="4825767"/>
            <a:ext cx="3856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12</a:t>
            </a:r>
          </a:p>
        </p:txBody>
      </p:sp>
      <p:sp>
        <p:nvSpPr>
          <p:cNvPr id="751" name="TextBox 750">
            <a:extLst>
              <a:ext uri="{FF2B5EF4-FFF2-40B4-BE49-F238E27FC236}">
                <a16:creationId xmlns:a16="http://schemas.microsoft.com/office/drawing/2014/main" xmlns="" id="{7FC9AAD7-FA7A-4D28-9B7F-B123DB651CF8}"/>
              </a:ext>
            </a:extLst>
          </p:cNvPr>
          <p:cNvSpPr txBox="1"/>
          <p:nvPr/>
        </p:nvSpPr>
        <p:spPr bwMode="auto">
          <a:xfrm>
            <a:off x="5456327" y="4825767"/>
            <a:ext cx="34022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10</a:t>
            </a:r>
            <a:endParaRPr lang="en-US" sz="1050" b="0" dirty="0">
              <a:solidFill>
                <a:schemeClr val="bg1"/>
              </a:solidFill>
              <a:latin typeface="Calibri" panose="020F0502020204030204" pitchFamily="34" charset="0"/>
            </a:endParaRPr>
          </a:p>
        </p:txBody>
      </p:sp>
      <p:sp>
        <p:nvSpPr>
          <p:cNvPr id="752" name="TextBox 751">
            <a:extLst>
              <a:ext uri="{FF2B5EF4-FFF2-40B4-BE49-F238E27FC236}">
                <a16:creationId xmlns:a16="http://schemas.microsoft.com/office/drawing/2014/main" xmlns="" id="{CABAC99D-449E-4F3A-95D3-A3BB2FEBF8A4}"/>
              </a:ext>
            </a:extLst>
          </p:cNvPr>
          <p:cNvSpPr txBox="1"/>
          <p:nvPr/>
        </p:nvSpPr>
        <p:spPr bwMode="auto">
          <a:xfrm>
            <a:off x="5318966" y="4825767"/>
            <a:ext cx="1396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8</a:t>
            </a:r>
          </a:p>
        </p:txBody>
      </p:sp>
      <p:sp>
        <p:nvSpPr>
          <p:cNvPr id="753" name="TextBox 752">
            <a:extLst>
              <a:ext uri="{FF2B5EF4-FFF2-40B4-BE49-F238E27FC236}">
                <a16:creationId xmlns:a16="http://schemas.microsoft.com/office/drawing/2014/main" xmlns="" id="{08FBF270-EBC6-4616-976C-4FFB8E150755}"/>
              </a:ext>
            </a:extLst>
          </p:cNvPr>
          <p:cNvSpPr txBox="1"/>
          <p:nvPr/>
        </p:nvSpPr>
        <p:spPr bwMode="auto">
          <a:xfrm>
            <a:off x="5159141" y="4825767"/>
            <a:ext cx="4560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6</a:t>
            </a:r>
          </a:p>
        </p:txBody>
      </p:sp>
      <p:sp>
        <p:nvSpPr>
          <p:cNvPr id="754" name="TextBox 753">
            <a:extLst>
              <a:ext uri="{FF2B5EF4-FFF2-40B4-BE49-F238E27FC236}">
                <a16:creationId xmlns:a16="http://schemas.microsoft.com/office/drawing/2014/main" xmlns="" id="{C41FD733-F0BA-4818-95FF-EBFB3EC46E48}"/>
              </a:ext>
            </a:extLst>
          </p:cNvPr>
          <p:cNvSpPr txBox="1"/>
          <p:nvPr/>
        </p:nvSpPr>
        <p:spPr bwMode="auto">
          <a:xfrm>
            <a:off x="4905460" y="4825767"/>
            <a:ext cx="1477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4</a:t>
            </a:r>
          </a:p>
        </p:txBody>
      </p:sp>
      <p:sp>
        <p:nvSpPr>
          <p:cNvPr id="755" name="TextBox 754">
            <a:extLst>
              <a:ext uri="{FF2B5EF4-FFF2-40B4-BE49-F238E27FC236}">
                <a16:creationId xmlns:a16="http://schemas.microsoft.com/office/drawing/2014/main" xmlns="" id="{86FA3383-1D99-4309-8596-1B767F2324A7}"/>
              </a:ext>
            </a:extLst>
          </p:cNvPr>
          <p:cNvSpPr txBox="1"/>
          <p:nvPr/>
        </p:nvSpPr>
        <p:spPr bwMode="auto">
          <a:xfrm>
            <a:off x="4710507" y="4825767"/>
            <a:ext cx="1451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2</a:t>
            </a:r>
          </a:p>
        </p:txBody>
      </p:sp>
      <p:sp>
        <p:nvSpPr>
          <p:cNvPr id="756" name="TextBox 755">
            <a:extLst>
              <a:ext uri="{FF2B5EF4-FFF2-40B4-BE49-F238E27FC236}">
                <a16:creationId xmlns:a16="http://schemas.microsoft.com/office/drawing/2014/main" xmlns="" id="{A90E9DBB-D7C7-46A0-B9DC-A66C4FDE080D}"/>
              </a:ext>
            </a:extLst>
          </p:cNvPr>
          <p:cNvSpPr txBox="1"/>
          <p:nvPr/>
        </p:nvSpPr>
        <p:spPr bwMode="auto">
          <a:xfrm>
            <a:off x="4494376" y="4825767"/>
            <a:ext cx="1451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0</a:t>
            </a:r>
          </a:p>
        </p:txBody>
      </p:sp>
      <p:sp>
        <p:nvSpPr>
          <p:cNvPr id="757" name="TextBox 756">
            <a:extLst>
              <a:ext uri="{FF2B5EF4-FFF2-40B4-BE49-F238E27FC236}">
                <a16:creationId xmlns:a16="http://schemas.microsoft.com/office/drawing/2014/main" xmlns="" id="{37353B81-6C3D-412E-9DF2-9CC55B594411}"/>
              </a:ext>
            </a:extLst>
          </p:cNvPr>
          <p:cNvSpPr txBox="1"/>
          <p:nvPr/>
        </p:nvSpPr>
        <p:spPr bwMode="auto">
          <a:xfrm>
            <a:off x="4369364" y="4674489"/>
            <a:ext cx="1451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0</a:t>
            </a:r>
          </a:p>
        </p:txBody>
      </p:sp>
      <p:sp>
        <p:nvSpPr>
          <p:cNvPr id="758" name="TextBox 757">
            <a:extLst>
              <a:ext uri="{FF2B5EF4-FFF2-40B4-BE49-F238E27FC236}">
                <a16:creationId xmlns:a16="http://schemas.microsoft.com/office/drawing/2014/main" xmlns="" id="{3E80A150-C0ED-4A98-A1F4-CAE24271651A}"/>
              </a:ext>
            </a:extLst>
          </p:cNvPr>
          <p:cNvSpPr txBox="1"/>
          <p:nvPr/>
        </p:nvSpPr>
        <p:spPr bwMode="auto">
          <a:xfrm>
            <a:off x="4266709" y="4189768"/>
            <a:ext cx="34139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20</a:t>
            </a:r>
          </a:p>
        </p:txBody>
      </p:sp>
      <p:sp>
        <p:nvSpPr>
          <p:cNvPr id="759" name="TextBox 758">
            <a:extLst>
              <a:ext uri="{FF2B5EF4-FFF2-40B4-BE49-F238E27FC236}">
                <a16:creationId xmlns:a16="http://schemas.microsoft.com/office/drawing/2014/main" xmlns="" id="{21D5E6E0-4DAD-4A51-AB5F-60B3E4CD8AC3}"/>
              </a:ext>
            </a:extLst>
          </p:cNvPr>
          <p:cNvSpPr txBox="1"/>
          <p:nvPr/>
        </p:nvSpPr>
        <p:spPr bwMode="auto">
          <a:xfrm>
            <a:off x="4262083" y="3724402"/>
            <a:ext cx="37091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40</a:t>
            </a:r>
          </a:p>
        </p:txBody>
      </p:sp>
      <p:sp>
        <p:nvSpPr>
          <p:cNvPr id="760" name="TextBox 759">
            <a:extLst>
              <a:ext uri="{FF2B5EF4-FFF2-40B4-BE49-F238E27FC236}">
                <a16:creationId xmlns:a16="http://schemas.microsoft.com/office/drawing/2014/main" xmlns="" id="{79B627BE-5DDC-406A-9288-93D3F2F2C7AE}"/>
              </a:ext>
            </a:extLst>
          </p:cNvPr>
          <p:cNvSpPr txBox="1"/>
          <p:nvPr/>
        </p:nvSpPr>
        <p:spPr bwMode="auto">
          <a:xfrm>
            <a:off x="4274514" y="3239222"/>
            <a:ext cx="3476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60</a:t>
            </a:r>
          </a:p>
        </p:txBody>
      </p:sp>
      <p:sp>
        <p:nvSpPr>
          <p:cNvPr id="761" name="TextBox 760">
            <a:extLst>
              <a:ext uri="{FF2B5EF4-FFF2-40B4-BE49-F238E27FC236}">
                <a16:creationId xmlns:a16="http://schemas.microsoft.com/office/drawing/2014/main" xmlns="" id="{20EE93B6-34FE-4411-8C53-4078C373EF6D}"/>
              </a:ext>
            </a:extLst>
          </p:cNvPr>
          <p:cNvSpPr txBox="1"/>
          <p:nvPr/>
        </p:nvSpPr>
        <p:spPr bwMode="auto">
          <a:xfrm>
            <a:off x="4272729" y="2766599"/>
            <a:ext cx="3508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80</a:t>
            </a:r>
          </a:p>
        </p:txBody>
      </p:sp>
      <p:sp>
        <p:nvSpPr>
          <p:cNvPr id="762" name="TextBox 761">
            <a:extLst>
              <a:ext uri="{FF2B5EF4-FFF2-40B4-BE49-F238E27FC236}">
                <a16:creationId xmlns:a16="http://schemas.microsoft.com/office/drawing/2014/main" xmlns="" id="{1746D256-7EA6-454D-A728-C57D5F96DF72}"/>
              </a:ext>
            </a:extLst>
          </p:cNvPr>
          <p:cNvSpPr txBox="1"/>
          <p:nvPr/>
        </p:nvSpPr>
        <p:spPr bwMode="auto">
          <a:xfrm>
            <a:off x="4176255" y="2282039"/>
            <a:ext cx="4224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100</a:t>
            </a:r>
          </a:p>
        </p:txBody>
      </p:sp>
      <p:sp>
        <p:nvSpPr>
          <p:cNvPr id="764" name="TextBox 763">
            <a:extLst>
              <a:ext uri="{FF2B5EF4-FFF2-40B4-BE49-F238E27FC236}">
                <a16:creationId xmlns:a16="http://schemas.microsoft.com/office/drawing/2014/main" xmlns="" id="{5055F547-3468-4109-B5BD-C5A22F44B775}"/>
              </a:ext>
            </a:extLst>
          </p:cNvPr>
          <p:cNvSpPr txBox="1"/>
          <p:nvPr/>
        </p:nvSpPr>
        <p:spPr bwMode="auto">
          <a:xfrm>
            <a:off x="6991296" y="4536056"/>
            <a:ext cx="105975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HR: 0.57</a:t>
            </a:r>
          </a:p>
        </p:txBody>
      </p:sp>
      <p:sp>
        <p:nvSpPr>
          <p:cNvPr id="765" name="TextBox 764">
            <a:extLst>
              <a:ext uri="{FF2B5EF4-FFF2-40B4-BE49-F238E27FC236}">
                <a16:creationId xmlns:a16="http://schemas.microsoft.com/office/drawing/2014/main" xmlns="" id="{F900AB84-1BF4-4EDB-9EA4-C47576DBFEA1}"/>
              </a:ext>
            </a:extLst>
          </p:cNvPr>
          <p:cNvSpPr txBox="1"/>
          <p:nvPr/>
        </p:nvSpPr>
        <p:spPr bwMode="auto">
          <a:xfrm>
            <a:off x="5849089" y="2826366"/>
            <a:ext cx="168480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Ribociclib + letrozole</a:t>
            </a:r>
          </a:p>
        </p:txBody>
      </p:sp>
      <p:sp>
        <p:nvSpPr>
          <p:cNvPr id="766" name="TextBox 765">
            <a:extLst>
              <a:ext uri="{FF2B5EF4-FFF2-40B4-BE49-F238E27FC236}">
                <a16:creationId xmlns:a16="http://schemas.microsoft.com/office/drawing/2014/main" xmlns="" id="{B137A49D-5105-4F57-8440-A7157CAF37CC}"/>
              </a:ext>
            </a:extLst>
          </p:cNvPr>
          <p:cNvSpPr txBox="1"/>
          <p:nvPr/>
        </p:nvSpPr>
        <p:spPr bwMode="auto">
          <a:xfrm>
            <a:off x="4689890" y="3370459"/>
            <a:ext cx="159240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Placebo + letrozole</a:t>
            </a:r>
          </a:p>
        </p:txBody>
      </p:sp>
      <p:sp>
        <p:nvSpPr>
          <p:cNvPr id="767" name="TextBox 766">
            <a:extLst>
              <a:ext uri="{FF2B5EF4-FFF2-40B4-BE49-F238E27FC236}">
                <a16:creationId xmlns:a16="http://schemas.microsoft.com/office/drawing/2014/main" xmlns="" id="{5758E078-487D-4FD7-BF66-CF25A4D051C2}"/>
              </a:ext>
            </a:extLst>
          </p:cNvPr>
          <p:cNvSpPr txBox="1"/>
          <p:nvPr/>
        </p:nvSpPr>
        <p:spPr bwMode="auto">
          <a:xfrm>
            <a:off x="5236587" y="3696082"/>
            <a:ext cx="1003598" cy="329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ts val="900"/>
              </a:lnSpc>
              <a:spcBef>
                <a:spcPts val="0"/>
              </a:spcBef>
              <a:spcAft>
                <a:spcPct val="0"/>
              </a:spcAft>
              <a:buClrTx/>
              <a:buFontTx/>
              <a:buNone/>
            </a:pPr>
            <a:r>
              <a:rPr lang="en-US" sz="1050" dirty="0">
                <a:solidFill>
                  <a:schemeClr val="bg1"/>
                </a:solidFill>
                <a:latin typeface="Calibri" panose="020F0502020204030204" pitchFamily="34" charset="0"/>
              </a:rPr>
              <a:t>Ribociclib</a:t>
            </a:r>
          </a:p>
          <a:p>
            <a:pPr algn="l">
              <a:lnSpc>
                <a:spcPts val="900"/>
              </a:lnSpc>
              <a:spcBef>
                <a:spcPts val="0"/>
              </a:spcBef>
              <a:spcAft>
                <a:spcPct val="0"/>
              </a:spcAft>
              <a:buClrTx/>
              <a:buFontTx/>
              <a:buNone/>
            </a:pPr>
            <a:r>
              <a:rPr lang="en-US" sz="1050" dirty="0">
                <a:solidFill>
                  <a:schemeClr val="bg1"/>
                </a:solidFill>
                <a:latin typeface="Calibri" panose="020F0502020204030204" pitchFamily="34" charset="0"/>
              </a:rPr>
              <a:t>+ Letrozole</a:t>
            </a:r>
          </a:p>
        </p:txBody>
      </p:sp>
      <p:sp>
        <p:nvSpPr>
          <p:cNvPr id="768" name="TextBox 767">
            <a:extLst>
              <a:ext uri="{FF2B5EF4-FFF2-40B4-BE49-F238E27FC236}">
                <a16:creationId xmlns:a16="http://schemas.microsoft.com/office/drawing/2014/main" xmlns="" id="{BE7AE58E-4037-4C8F-8725-F6626164BAD1}"/>
              </a:ext>
            </a:extLst>
          </p:cNvPr>
          <p:cNvSpPr txBox="1"/>
          <p:nvPr/>
        </p:nvSpPr>
        <p:spPr bwMode="auto">
          <a:xfrm>
            <a:off x="5899437" y="3696082"/>
            <a:ext cx="839974" cy="329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ts val="900"/>
              </a:lnSpc>
              <a:spcBef>
                <a:spcPts val="0"/>
              </a:spcBef>
              <a:spcAft>
                <a:spcPct val="0"/>
              </a:spcAft>
              <a:buClrTx/>
              <a:buFontTx/>
              <a:buNone/>
            </a:pPr>
            <a:r>
              <a:rPr lang="en-US" sz="1050" dirty="0">
                <a:solidFill>
                  <a:schemeClr val="bg1"/>
                </a:solidFill>
                <a:latin typeface="Calibri" panose="020F0502020204030204" pitchFamily="34" charset="0"/>
              </a:rPr>
              <a:t>Placebo</a:t>
            </a:r>
          </a:p>
          <a:p>
            <a:pPr algn="l">
              <a:lnSpc>
                <a:spcPts val="900"/>
              </a:lnSpc>
              <a:spcBef>
                <a:spcPts val="0"/>
              </a:spcBef>
              <a:spcAft>
                <a:spcPct val="0"/>
              </a:spcAft>
              <a:buClrTx/>
              <a:buFontTx/>
              <a:buNone/>
            </a:pPr>
            <a:r>
              <a:rPr lang="en-US" sz="1050" dirty="0">
                <a:solidFill>
                  <a:schemeClr val="bg1"/>
                </a:solidFill>
                <a:latin typeface="Calibri" panose="020F0502020204030204" pitchFamily="34" charset="0"/>
              </a:rPr>
              <a:t>+ Letrozole</a:t>
            </a:r>
          </a:p>
        </p:txBody>
      </p:sp>
      <p:sp>
        <p:nvSpPr>
          <p:cNvPr id="769" name="TextBox 768">
            <a:extLst>
              <a:ext uri="{FF2B5EF4-FFF2-40B4-BE49-F238E27FC236}">
                <a16:creationId xmlns:a16="http://schemas.microsoft.com/office/drawing/2014/main" xmlns="" id="{FFFB80F4-D0F9-4C26-A080-E0E7CD33CC2B}"/>
              </a:ext>
            </a:extLst>
          </p:cNvPr>
          <p:cNvSpPr txBox="1"/>
          <p:nvPr/>
        </p:nvSpPr>
        <p:spPr bwMode="auto">
          <a:xfrm>
            <a:off x="4565996" y="4017375"/>
            <a:ext cx="918347" cy="18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ts val="700"/>
              </a:lnSpc>
              <a:spcBef>
                <a:spcPts val="0"/>
              </a:spcBef>
              <a:spcAft>
                <a:spcPct val="0"/>
              </a:spcAft>
              <a:buClrTx/>
              <a:buFontTx/>
              <a:buNone/>
            </a:pPr>
            <a:r>
              <a:rPr lang="en-US" sz="1050" b="0" dirty="0">
                <a:solidFill>
                  <a:schemeClr val="bg1"/>
                </a:solidFill>
                <a:latin typeface="Calibri" panose="020F0502020204030204" pitchFamily="34" charset="0"/>
              </a:rPr>
              <a:t>Events, n (%)</a:t>
            </a:r>
          </a:p>
        </p:txBody>
      </p:sp>
      <p:sp>
        <p:nvSpPr>
          <p:cNvPr id="770" name="TextBox 769">
            <a:extLst>
              <a:ext uri="{FF2B5EF4-FFF2-40B4-BE49-F238E27FC236}">
                <a16:creationId xmlns:a16="http://schemas.microsoft.com/office/drawing/2014/main" xmlns="" id="{808BE623-D294-4536-9CBA-E9D2B8253B1F}"/>
              </a:ext>
            </a:extLst>
          </p:cNvPr>
          <p:cNvSpPr txBox="1"/>
          <p:nvPr/>
        </p:nvSpPr>
        <p:spPr bwMode="auto">
          <a:xfrm>
            <a:off x="4577108" y="4182785"/>
            <a:ext cx="881578" cy="329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ts val="900"/>
              </a:lnSpc>
              <a:spcBef>
                <a:spcPts val="0"/>
              </a:spcBef>
              <a:spcAft>
                <a:spcPct val="0"/>
              </a:spcAft>
              <a:buClrTx/>
              <a:buFontTx/>
              <a:buNone/>
            </a:pPr>
            <a:r>
              <a:rPr lang="en-US" sz="1050" b="0" dirty="0">
                <a:solidFill>
                  <a:schemeClr val="bg1"/>
                </a:solidFill>
                <a:latin typeface="Calibri" panose="020F0502020204030204" pitchFamily="34" charset="0"/>
              </a:rPr>
              <a:t>Median PFS (95% Cl), mo</a:t>
            </a:r>
          </a:p>
        </p:txBody>
      </p:sp>
      <p:sp>
        <p:nvSpPr>
          <p:cNvPr id="771" name="TextBox 770">
            <a:extLst>
              <a:ext uri="{FF2B5EF4-FFF2-40B4-BE49-F238E27FC236}">
                <a16:creationId xmlns:a16="http://schemas.microsoft.com/office/drawing/2014/main" xmlns="" id="{B0B230A5-9269-466F-B964-7AA6818D9E4C}"/>
              </a:ext>
            </a:extLst>
          </p:cNvPr>
          <p:cNvSpPr txBox="1"/>
          <p:nvPr/>
        </p:nvSpPr>
        <p:spPr bwMode="auto">
          <a:xfrm>
            <a:off x="4589275" y="4477548"/>
            <a:ext cx="1122008" cy="18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ts val="700"/>
              </a:lnSpc>
              <a:spcBef>
                <a:spcPts val="0"/>
              </a:spcBef>
              <a:spcAft>
                <a:spcPct val="0"/>
              </a:spcAft>
              <a:buClrTx/>
              <a:buFontTx/>
              <a:buNone/>
            </a:pPr>
            <a:r>
              <a:rPr lang="en-US" sz="1050" b="0" dirty="0">
                <a:solidFill>
                  <a:schemeClr val="bg1"/>
                </a:solidFill>
                <a:latin typeface="Calibri" panose="020F0502020204030204" pitchFamily="34" charset="0"/>
              </a:rPr>
              <a:t>HR (95% Cl)</a:t>
            </a:r>
          </a:p>
        </p:txBody>
      </p:sp>
      <p:sp>
        <p:nvSpPr>
          <p:cNvPr id="772" name="TextBox 771">
            <a:extLst>
              <a:ext uri="{FF2B5EF4-FFF2-40B4-BE49-F238E27FC236}">
                <a16:creationId xmlns:a16="http://schemas.microsoft.com/office/drawing/2014/main" xmlns="" id="{FD442ADF-D4E1-48E4-BEE9-8DED6A2241EF}"/>
              </a:ext>
            </a:extLst>
          </p:cNvPr>
          <p:cNvSpPr txBox="1"/>
          <p:nvPr/>
        </p:nvSpPr>
        <p:spPr bwMode="auto">
          <a:xfrm>
            <a:off x="4638301" y="4636056"/>
            <a:ext cx="148600" cy="18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ts val="700"/>
              </a:lnSpc>
              <a:spcBef>
                <a:spcPts val="0"/>
              </a:spcBef>
              <a:spcAft>
                <a:spcPct val="0"/>
              </a:spcAft>
              <a:buClrTx/>
              <a:buFontTx/>
              <a:buNone/>
            </a:pPr>
            <a:r>
              <a:rPr lang="en-US" sz="1050" b="0" i="1" dirty="0">
                <a:solidFill>
                  <a:schemeClr val="bg1"/>
                </a:solidFill>
                <a:latin typeface="Calibri" panose="020F0502020204030204" pitchFamily="34" charset="0"/>
              </a:rPr>
              <a:t>P</a:t>
            </a:r>
          </a:p>
        </p:txBody>
      </p:sp>
      <p:sp>
        <p:nvSpPr>
          <p:cNvPr id="773" name="TextBox 772">
            <a:extLst>
              <a:ext uri="{FF2B5EF4-FFF2-40B4-BE49-F238E27FC236}">
                <a16:creationId xmlns:a16="http://schemas.microsoft.com/office/drawing/2014/main" xmlns="" id="{968A81D3-8680-4C2E-A6A7-6DD563FBF5B9}"/>
              </a:ext>
            </a:extLst>
          </p:cNvPr>
          <p:cNvSpPr txBox="1"/>
          <p:nvPr/>
        </p:nvSpPr>
        <p:spPr bwMode="auto">
          <a:xfrm>
            <a:off x="5318614" y="4019441"/>
            <a:ext cx="762455" cy="18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ts val="700"/>
              </a:lnSpc>
              <a:spcBef>
                <a:spcPts val="0"/>
              </a:spcBef>
              <a:spcAft>
                <a:spcPct val="0"/>
              </a:spcAft>
              <a:buClrTx/>
              <a:buFontTx/>
              <a:buNone/>
            </a:pPr>
            <a:r>
              <a:rPr lang="en-US" sz="1050" b="0" dirty="0">
                <a:solidFill>
                  <a:schemeClr val="bg1"/>
                </a:solidFill>
                <a:latin typeface="Calibri" panose="020F0502020204030204" pitchFamily="34" charset="0"/>
              </a:rPr>
              <a:t>140 (41.9)</a:t>
            </a:r>
          </a:p>
        </p:txBody>
      </p:sp>
      <p:sp>
        <p:nvSpPr>
          <p:cNvPr id="775" name="TextBox 774">
            <a:extLst>
              <a:ext uri="{FF2B5EF4-FFF2-40B4-BE49-F238E27FC236}">
                <a16:creationId xmlns:a16="http://schemas.microsoft.com/office/drawing/2014/main" xmlns="" id="{C30EAADE-9447-490C-9192-F42C036C0E94}"/>
              </a:ext>
            </a:extLst>
          </p:cNvPr>
          <p:cNvSpPr txBox="1"/>
          <p:nvPr/>
        </p:nvSpPr>
        <p:spPr bwMode="auto">
          <a:xfrm>
            <a:off x="5999232" y="4023209"/>
            <a:ext cx="760135" cy="18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ts val="700"/>
              </a:lnSpc>
              <a:spcBef>
                <a:spcPts val="0"/>
              </a:spcBef>
              <a:spcAft>
                <a:spcPct val="0"/>
              </a:spcAft>
              <a:buClrTx/>
              <a:buFontTx/>
              <a:buNone/>
            </a:pPr>
            <a:r>
              <a:rPr lang="en-US" sz="1050" b="0" dirty="0">
                <a:solidFill>
                  <a:schemeClr val="bg1"/>
                </a:solidFill>
                <a:latin typeface="Calibri" panose="020F0502020204030204" pitchFamily="34" charset="0"/>
              </a:rPr>
              <a:t>205 (61.4)</a:t>
            </a:r>
          </a:p>
        </p:txBody>
      </p:sp>
      <p:sp>
        <p:nvSpPr>
          <p:cNvPr id="776" name="TextBox 775">
            <a:extLst>
              <a:ext uri="{FF2B5EF4-FFF2-40B4-BE49-F238E27FC236}">
                <a16:creationId xmlns:a16="http://schemas.microsoft.com/office/drawing/2014/main" xmlns="" id="{7AF7E8F6-5AD5-4B88-A368-0A2DD7DADBFE}"/>
              </a:ext>
            </a:extLst>
          </p:cNvPr>
          <p:cNvSpPr txBox="1"/>
          <p:nvPr/>
        </p:nvSpPr>
        <p:spPr bwMode="auto">
          <a:xfrm>
            <a:off x="5240919" y="4162050"/>
            <a:ext cx="921743" cy="329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ts val="900"/>
              </a:lnSpc>
              <a:spcBef>
                <a:spcPts val="0"/>
              </a:spcBef>
              <a:spcAft>
                <a:spcPct val="0"/>
              </a:spcAft>
              <a:buClrTx/>
              <a:buFontTx/>
              <a:buNone/>
            </a:pPr>
            <a:r>
              <a:rPr lang="en-US" sz="1050" b="0" dirty="0">
                <a:solidFill>
                  <a:schemeClr val="bg1"/>
                </a:solidFill>
                <a:latin typeface="Calibri" panose="020F0502020204030204" pitchFamily="34" charset="0"/>
              </a:rPr>
              <a:t>25.3</a:t>
            </a:r>
          </a:p>
          <a:p>
            <a:pPr algn="ctr">
              <a:lnSpc>
                <a:spcPts val="900"/>
              </a:lnSpc>
              <a:spcBef>
                <a:spcPts val="0"/>
              </a:spcBef>
              <a:spcAft>
                <a:spcPct val="0"/>
              </a:spcAft>
              <a:buClrTx/>
              <a:buFontTx/>
              <a:buNone/>
            </a:pPr>
            <a:r>
              <a:rPr lang="en-US" sz="1050" b="0" dirty="0">
                <a:solidFill>
                  <a:schemeClr val="bg1"/>
                </a:solidFill>
                <a:latin typeface="Calibri" panose="020F0502020204030204" pitchFamily="34" charset="0"/>
              </a:rPr>
              <a:t>(23.0-30.3)</a:t>
            </a:r>
          </a:p>
        </p:txBody>
      </p:sp>
      <p:sp>
        <p:nvSpPr>
          <p:cNvPr id="777" name="TextBox 776">
            <a:extLst>
              <a:ext uri="{FF2B5EF4-FFF2-40B4-BE49-F238E27FC236}">
                <a16:creationId xmlns:a16="http://schemas.microsoft.com/office/drawing/2014/main" xmlns="" id="{D1D83323-FDA1-488A-8129-6E9B913E5418}"/>
              </a:ext>
            </a:extLst>
          </p:cNvPr>
          <p:cNvSpPr txBox="1"/>
          <p:nvPr/>
        </p:nvSpPr>
        <p:spPr bwMode="auto">
          <a:xfrm>
            <a:off x="5911710" y="4159241"/>
            <a:ext cx="922840" cy="329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ts val="900"/>
              </a:lnSpc>
              <a:spcBef>
                <a:spcPts val="0"/>
              </a:spcBef>
              <a:spcAft>
                <a:spcPct val="0"/>
              </a:spcAft>
              <a:buClrTx/>
              <a:buFontTx/>
              <a:buNone/>
            </a:pPr>
            <a:r>
              <a:rPr lang="en-US" sz="1050" b="0" dirty="0">
                <a:solidFill>
                  <a:schemeClr val="bg1"/>
                </a:solidFill>
                <a:latin typeface="Calibri" panose="020F0502020204030204" pitchFamily="34" charset="0"/>
              </a:rPr>
              <a:t>16.0</a:t>
            </a:r>
          </a:p>
          <a:p>
            <a:pPr algn="ctr">
              <a:lnSpc>
                <a:spcPts val="900"/>
              </a:lnSpc>
              <a:spcBef>
                <a:spcPts val="0"/>
              </a:spcBef>
              <a:spcAft>
                <a:spcPct val="0"/>
              </a:spcAft>
              <a:buClrTx/>
              <a:buFontTx/>
              <a:buNone/>
            </a:pPr>
            <a:r>
              <a:rPr lang="en-US" sz="1050" b="0" dirty="0">
                <a:solidFill>
                  <a:schemeClr val="bg1"/>
                </a:solidFill>
                <a:latin typeface="Calibri" panose="020F0502020204030204" pitchFamily="34" charset="0"/>
              </a:rPr>
              <a:t>(13.4-18.2)</a:t>
            </a:r>
          </a:p>
        </p:txBody>
      </p:sp>
      <p:sp>
        <p:nvSpPr>
          <p:cNvPr id="778" name="TextBox 777">
            <a:extLst>
              <a:ext uri="{FF2B5EF4-FFF2-40B4-BE49-F238E27FC236}">
                <a16:creationId xmlns:a16="http://schemas.microsoft.com/office/drawing/2014/main" xmlns="" id="{8C8CE469-2107-48F9-9956-6665CD4D9CF0}"/>
              </a:ext>
            </a:extLst>
          </p:cNvPr>
          <p:cNvSpPr txBox="1"/>
          <p:nvPr/>
        </p:nvSpPr>
        <p:spPr bwMode="auto">
          <a:xfrm>
            <a:off x="5383495" y="4470530"/>
            <a:ext cx="1408773" cy="18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ts val="700"/>
              </a:lnSpc>
              <a:spcBef>
                <a:spcPts val="0"/>
              </a:spcBef>
              <a:spcAft>
                <a:spcPct val="0"/>
              </a:spcAft>
              <a:buClrTx/>
              <a:buFontTx/>
              <a:buNone/>
            </a:pPr>
            <a:r>
              <a:rPr lang="en-US" sz="1050" b="0" dirty="0">
                <a:solidFill>
                  <a:schemeClr val="bg1"/>
                </a:solidFill>
                <a:latin typeface="Calibri" panose="020F0502020204030204" pitchFamily="34" charset="0"/>
              </a:rPr>
              <a:t>0.568 (0.457-0.704)</a:t>
            </a:r>
          </a:p>
        </p:txBody>
      </p:sp>
      <p:sp>
        <p:nvSpPr>
          <p:cNvPr id="663" name="Freeform: Shape 662">
            <a:extLst>
              <a:ext uri="{FF2B5EF4-FFF2-40B4-BE49-F238E27FC236}">
                <a16:creationId xmlns:a16="http://schemas.microsoft.com/office/drawing/2014/main" xmlns="" id="{6B19E208-5DF2-4A7E-8D96-CB22AF434E78}"/>
              </a:ext>
            </a:extLst>
          </p:cNvPr>
          <p:cNvSpPr/>
          <p:nvPr/>
        </p:nvSpPr>
        <p:spPr bwMode="auto">
          <a:xfrm>
            <a:off x="4622493" y="2419479"/>
            <a:ext cx="3266922" cy="2335073"/>
          </a:xfrm>
          <a:custGeom>
            <a:avLst/>
            <a:gdLst>
              <a:gd name="connsiteX0" fmla="*/ 2437543 w 2437543"/>
              <a:gd name="connsiteY0" fmla="*/ 1835221 h 1835221"/>
              <a:gd name="connsiteX1" fmla="*/ 2437543 w 2437543"/>
              <a:gd name="connsiteY1" fmla="*/ 1606621 h 1835221"/>
              <a:gd name="connsiteX2" fmla="*/ 2423416 w 2437543"/>
              <a:gd name="connsiteY2" fmla="*/ 1606621 h 1835221"/>
              <a:gd name="connsiteX3" fmla="*/ 2423416 w 2437543"/>
              <a:gd name="connsiteY3" fmla="*/ 1389580 h 1835221"/>
              <a:gd name="connsiteX4" fmla="*/ 2097212 w 2437543"/>
              <a:gd name="connsiteY4" fmla="*/ 1389580 h 1835221"/>
              <a:gd name="connsiteX5" fmla="*/ 2097212 w 2437543"/>
              <a:gd name="connsiteY5" fmla="*/ 1362610 h 1835221"/>
              <a:gd name="connsiteX6" fmla="*/ 2084369 w 2437543"/>
              <a:gd name="connsiteY6" fmla="*/ 1362610 h 1835221"/>
              <a:gd name="connsiteX7" fmla="*/ 2084369 w 2437543"/>
              <a:gd name="connsiteY7" fmla="*/ 1334356 h 1835221"/>
              <a:gd name="connsiteX8" fmla="*/ 2063821 w 2437543"/>
              <a:gd name="connsiteY8" fmla="*/ 1334356 h 1835221"/>
              <a:gd name="connsiteX9" fmla="*/ 2063821 w 2437543"/>
              <a:gd name="connsiteY9" fmla="*/ 1304818 h 1835221"/>
              <a:gd name="connsiteX10" fmla="*/ 2007313 w 2437543"/>
              <a:gd name="connsiteY10" fmla="*/ 1304818 h 1835221"/>
              <a:gd name="connsiteX11" fmla="*/ 2007313 w 2437543"/>
              <a:gd name="connsiteY11" fmla="*/ 1291975 h 1835221"/>
              <a:gd name="connsiteX12" fmla="*/ 1962364 w 2437543"/>
              <a:gd name="connsiteY12" fmla="*/ 1291975 h 1835221"/>
              <a:gd name="connsiteX13" fmla="*/ 1962364 w 2437543"/>
              <a:gd name="connsiteY13" fmla="*/ 1270142 h 1835221"/>
              <a:gd name="connsiteX14" fmla="*/ 1928973 w 2437543"/>
              <a:gd name="connsiteY14" fmla="*/ 1270142 h 1835221"/>
              <a:gd name="connsiteX15" fmla="*/ 1928973 w 2437543"/>
              <a:gd name="connsiteY15" fmla="*/ 1259868 h 1835221"/>
              <a:gd name="connsiteX16" fmla="*/ 1889160 w 2437543"/>
              <a:gd name="connsiteY16" fmla="*/ 1259868 h 1835221"/>
              <a:gd name="connsiteX17" fmla="*/ 1889160 w 2437543"/>
              <a:gd name="connsiteY17" fmla="*/ 1240604 h 1835221"/>
              <a:gd name="connsiteX18" fmla="*/ 1858338 w 2437543"/>
              <a:gd name="connsiteY18" fmla="*/ 1240604 h 1835221"/>
              <a:gd name="connsiteX19" fmla="*/ 1858338 w 2437543"/>
              <a:gd name="connsiteY19" fmla="*/ 1204645 h 1835221"/>
              <a:gd name="connsiteX20" fmla="*/ 1842927 w 2437543"/>
              <a:gd name="connsiteY20" fmla="*/ 1204645 h 1835221"/>
              <a:gd name="connsiteX21" fmla="*/ 1842927 w 2437543"/>
              <a:gd name="connsiteY21" fmla="*/ 1182812 h 1835221"/>
              <a:gd name="connsiteX22" fmla="*/ 1819810 w 2437543"/>
              <a:gd name="connsiteY22" fmla="*/ 1182812 h 1835221"/>
              <a:gd name="connsiteX23" fmla="*/ 1819810 w 2437543"/>
              <a:gd name="connsiteY23" fmla="*/ 1171254 h 1835221"/>
              <a:gd name="connsiteX24" fmla="*/ 1771007 w 2437543"/>
              <a:gd name="connsiteY24" fmla="*/ 1171254 h 1835221"/>
              <a:gd name="connsiteX25" fmla="*/ 1771007 w 2437543"/>
              <a:gd name="connsiteY25" fmla="*/ 1162264 h 1835221"/>
              <a:gd name="connsiteX26" fmla="*/ 1700373 w 2437543"/>
              <a:gd name="connsiteY26" fmla="*/ 1162264 h 1835221"/>
              <a:gd name="connsiteX27" fmla="*/ 1700373 w 2437543"/>
              <a:gd name="connsiteY27" fmla="*/ 1150705 h 1835221"/>
              <a:gd name="connsiteX28" fmla="*/ 1666982 w 2437543"/>
              <a:gd name="connsiteY28" fmla="*/ 1150705 h 1835221"/>
              <a:gd name="connsiteX29" fmla="*/ 1666982 w 2437543"/>
              <a:gd name="connsiteY29" fmla="*/ 1128873 h 1835221"/>
              <a:gd name="connsiteX30" fmla="*/ 1637443 w 2437543"/>
              <a:gd name="connsiteY30" fmla="*/ 1128873 h 1835221"/>
              <a:gd name="connsiteX31" fmla="*/ 1637443 w 2437543"/>
              <a:gd name="connsiteY31" fmla="*/ 1114746 h 1835221"/>
              <a:gd name="connsiteX32" fmla="*/ 1598915 w 2437543"/>
              <a:gd name="connsiteY32" fmla="*/ 1114746 h 1835221"/>
              <a:gd name="connsiteX33" fmla="*/ 1598915 w 2437543"/>
              <a:gd name="connsiteY33" fmla="*/ 1096766 h 1835221"/>
              <a:gd name="connsiteX34" fmla="*/ 1470488 w 2437543"/>
              <a:gd name="connsiteY34" fmla="*/ 1096766 h 1835221"/>
              <a:gd name="connsiteX35" fmla="*/ 1470488 w 2437543"/>
              <a:gd name="connsiteY35" fmla="*/ 1082639 h 1835221"/>
              <a:gd name="connsiteX36" fmla="*/ 1457646 w 2437543"/>
              <a:gd name="connsiteY36" fmla="*/ 1082639 h 1835221"/>
              <a:gd name="connsiteX37" fmla="*/ 1457646 w 2437543"/>
              <a:gd name="connsiteY37" fmla="*/ 1059522 h 1835221"/>
              <a:gd name="connsiteX38" fmla="*/ 1431960 w 2437543"/>
              <a:gd name="connsiteY38" fmla="*/ 1059522 h 1835221"/>
              <a:gd name="connsiteX39" fmla="*/ 1431960 w 2437543"/>
              <a:gd name="connsiteY39" fmla="*/ 1031268 h 1835221"/>
              <a:gd name="connsiteX40" fmla="*/ 1392148 w 2437543"/>
              <a:gd name="connsiteY40" fmla="*/ 1031268 h 1835221"/>
              <a:gd name="connsiteX41" fmla="*/ 1392148 w 2437543"/>
              <a:gd name="connsiteY41" fmla="*/ 1014573 h 1835221"/>
              <a:gd name="connsiteX42" fmla="*/ 1348483 w 2437543"/>
              <a:gd name="connsiteY42" fmla="*/ 1014573 h 1835221"/>
              <a:gd name="connsiteX43" fmla="*/ 1348483 w 2437543"/>
              <a:gd name="connsiteY43" fmla="*/ 1003014 h 1835221"/>
              <a:gd name="connsiteX44" fmla="*/ 1295828 w 2437543"/>
              <a:gd name="connsiteY44" fmla="*/ 1003014 h 1835221"/>
              <a:gd name="connsiteX45" fmla="*/ 1295828 w 2437543"/>
              <a:gd name="connsiteY45" fmla="*/ 987603 h 1835221"/>
              <a:gd name="connsiteX46" fmla="*/ 1254731 w 2437543"/>
              <a:gd name="connsiteY46" fmla="*/ 987603 h 1835221"/>
              <a:gd name="connsiteX47" fmla="*/ 1254731 w 2437543"/>
              <a:gd name="connsiteY47" fmla="*/ 958065 h 1835221"/>
              <a:gd name="connsiteX48" fmla="*/ 1239320 w 2437543"/>
              <a:gd name="connsiteY48" fmla="*/ 958065 h 1835221"/>
              <a:gd name="connsiteX49" fmla="*/ 1239320 w 2437543"/>
              <a:gd name="connsiteY49" fmla="*/ 933664 h 1835221"/>
              <a:gd name="connsiteX50" fmla="*/ 1212350 w 2437543"/>
              <a:gd name="connsiteY50" fmla="*/ 933664 h 1835221"/>
              <a:gd name="connsiteX51" fmla="*/ 1212350 w 2437543"/>
              <a:gd name="connsiteY51" fmla="*/ 920821 h 1835221"/>
              <a:gd name="connsiteX52" fmla="*/ 1173822 w 2437543"/>
              <a:gd name="connsiteY52" fmla="*/ 920821 h 1835221"/>
              <a:gd name="connsiteX53" fmla="*/ 1173822 w 2437543"/>
              <a:gd name="connsiteY53" fmla="*/ 902841 h 1835221"/>
              <a:gd name="connsiteX54" fmla="*/ 1131441 w 2437543"/>
              <a:gd name="connsiteY54" fmla="*/ 902841 h 1835221"/>
              <a:gd name="connsiteX55" fmla="*/ 1131441 w 2437543"/>
              <a:gd name="connsiteY55" fmla="*/ 881009 h 1835221"/>
              <a:gd name="connsiteX56" fmla="*/ 1107040 w 2437543"/>
              <a:gd name="connsiteY56" fmla="*/ 881009 h 1835221"/>
              <a:gd name="connsiteX57" fmla="*/ 1107040 w 2437543"/>
              <a:gd name="connsiteY57" fmla="*/ 852755 h 1835221"/>
              <a:gd name="connsiteX58" fmla="*/ 1083923 w 2437543"/>
              <a:gd name="connsiteY58" fmla="*/ 852755 h 1835221"/>
              <a:gd name="connsiteX59" fmla="*/ 1083923 w 2437543"/>
              <a:gd name="connsiteY59" fmla="*/ 828354 h 1835221"/>
              <a:gd name="connsiteX60" fmla="*/ 1040258 w 2437543"/>
              <a:gd name="connsiteY60" fmla="*/ 828354 h 1835221"/>
              <a:gd name="connsiteX61" fmla="*/ 1040258 w 2437543"/>
              <a:gd name="connsiteY61" fmla="*/ 819364 h 1835221"/>
              <a:gd name="connsiteX62" fmla="*/ 1019710 w 2437543"/>
              <a:gd name="connsiteY62" fmla="*/ 819364 h 1835221"/>
              <a:gd name="connsiteX63" fmla="*/ 1019710 w 2437543"/>
              <a:gd name="connsiteY63" fmla="*/ 806521 h 1835221"/>
              <a:gd name="connsiteX64" fmla="*/ 983750 w 2437543"/>
              <a:gd name="connsiteY64" fmla="*/ 806521 h 1835221"/>
              <a:gd name="connsiteX65" fmla="*/ 983750 w 2437543"/>
              <a:gd name="connsiteY65" fmla="*/ 784689 h 1835221"/>
              <a:gd name="connsiteX66" fmla="*/ 970907 w 2437543"/>
              <a:gd name="connsiteY66" fmla="*/ 784689 h 1835221"/>
              <a:gd name="connsiteX67" fmla="*/ 970907 w 2437543"/>
              <a:gd name="connsiteY67" fmla="*/ 756435 h 1835221"/>
              <a:gd name="connsiteX68" fmla="*/ 941369 w 2437543"/>
              <a:gd name="connsiteY68" fmla="*/ 756435 h 1835221"/>
              <a:gd name="connsiteX69" fmla="*/ 941369 w 2437543"/>
              <a:gd name="connsiteY69" fmla="*/ 717907 h 1835221"/>
              <a:gd name="connsiteX70" fmla="*/ 934948 w 2437543"/>
              <a:gd name="connsiteY70" fmla="*/ 717907 h 1835221"/>
              <a:gd name="connsiteX71" fmla="*/ 934948 w 2437543"/>
              <a:gd name="connsiteY71" fmla="*/ 708917 h 1835221"/>
              <a:gd name="connsiteX72" fmla="*/ 855323 w 2437543"/>
              <a:gd name="connsiteY72" fmla="*/ 708917 h 1835221"/>
              <a:gd name="connsiteX73" fmla="*/ 855323 w 2437543"/>
              <a:gd name="connsiteY73" fmla="*/ 688368 h 1835221"/>
              <a:gd name="connsiteX74" fmla="*/ 829638 w 2437543"/>
              <a:gd name="connsiteY74" fmla="*/ 688368 h 1835221"/>
              <a:gd name="connsiteX75" fmla="*/ 829638 w 2437543"/>
              <a:gd name="connsiteY75" fmla="*/ 656262 h 1835221"/>
              <a:gd name="connsiteX76" fmla="*/ 806521 w 2437543"/>
              <a:gd name="connsiteY76" fmla="*/ 656262 h 1835221"/>
              <a:gd name="connsiteX77" fmla="*/ 806521 w 2437543"/>
              <a:gd name="connsiteY77" fmla="*/ 639566 h 1835221"/>
              <a:gd name="connsiteX78" fmla="*/ 721759 w 2437543"/>
              <a:gd name="connsiteY78" fmla="*/ 639566 h 1835221"/>
              <a:gd name="connsiteX79" fmla="*/ 721759 w 2437543"/>
              <a:gd name="connsiteY79" fmla="*/ 613881 h 1835221"/>
              <a:gd name="connsiteX80" fmla="*/ 705064 w 2437543"/>
              <a:gd name="connsiteY80" fmla="*/ 613881 h 1835221"/>
              <a:gd name="connsiteX81" fmla="*/ 705064 w 2437543"/>
              <a:gd name="connsiteY81" fmla="*/ 584342 h 1835221"/>
              <a:gd name="connsiteX82" fmla="*/ 692221 w 2437543"/>
              <a:gd name="connsiteY82" fmla="*/ 584342 h 1835221"/>
              <a:gd name="connsiteX83" fmla="*/ 692221 w 2437543"/>
              <a:gd name="connsiteY83" fmla="*/ 561226 h 1835221"/>
              <a:gd name="connsiteX84" fmla="*/ 676810 w 2437543"/>
              <a:gd name="connsiteY84" fmla="*/ 561226 h 1835221"/>
              <a:gd name="connsiteX85" fmla="*/ 676810 w 2437543"/>
              <a:gd name="connsiteY85" fmla="*/ 531687 h 1835221"/>
              <a:gd name="connsiteX86" fmla="*/ 651124 w 2437543"/>
              <a:gd name="connsiteY86" fmla="*/ 531687 h 1835221"/>
              <a:gd name="connsiteX87" fmla="*/ 651124 w 2437543"/>
              <a:gd name="connsiteY87" fmla="*/ 514992 h 1835221"/>
              <a:gd name="connsiteX88" fmla="*/ 622870 w 2437543"/>
              <a:gd name="connsiteY88" fmla="*/ 514992 h 1835221"/>
              <a:gd name="connsiteX89" fmla="*/ 622870 w 2437543"/>
              <a:gd name="connsiteY89" fmla="*/ 499581 h 1835221"/>
              <a:gd name="connsiteX90" fmla="*/ 563794 w 2437543"/>
              <a:gd name="connsiteY90" fmla="*/ 499581 h 1835221"/>
              <a:gd name="connsiteX91" fmla="*/ 563794 w 2437543"/>
              <a:gd name="connsiteY91" fmla="*/ 482885 h 1835221"/>
              <a:gd name="connsiteX92" fmla="*/ 538109 w 2437543"/>
              <a:gd name="connsiteY92" fmla="*/ 482885 h 1835221"/>
              <a:gd name="connsiteX93" fmla="*/ 538109 w 2437543"/>
              <a:gd name="connsiteY93" fmla="*/ 452063 h 1835221"/>
              <a:gd name="connsiteX94" fmla="*/ 521413 w 2437543"/>
              <a:gd name="connsiteY94" fmla="*/ 452063 h 1835221"/>
              <a:gd name="connsiteX95" fmla="*/ 521413 w 2437543"/>
              <a:gd name="connsiteY95" fmla="*/ 443073 h 1835221"/>
              <a:gd name="connsiteX96" fmla="*/ 486738 w 2437543"/>
              <a:gd name="connsiteY96" fmla="*/ 443073 h 1835221"/>
              <a:gd name="connsiteX97" fmla="*/ 486738 w 2437543"/>
              <a:gd name="connsiteY97" fmla="*/ 428946 h 1835221"/>
              <a:gd name="connsiteX98" fmla="*/ 446925 w 2437543"/>
              <a:gd name="connsiteY98" fmla="*/ 428946 h 1835221"/>
              <a:gd name="connsiteX99" fmla="*/ 446925 w 2437543"/>
              <a:gd name="connsiteY99" fmla="*/ 416103 h 1835221"/>
              <a:gd name="connsiteX100" fmla="*/ 408397 w 2437543"/>
              <a:gd name="connsiteY100" fmla="*/ 416103 h 1835221"/>
              <a:gd name="connsiteX101" fmla="*/ 408397 w 2437543"/>
              <a:gd name="connsiteY101" fmla="*/ 378859 h 1835221"/>
              <a:gd name="connsiteX102" fmla="*/ 404545 w 2437543"/>
              <a:gd name="connsiteY102" fmla="*/ 378859 h 1835221"/>
              <a:gd name="connsiteX103" fmla="*/ 404545 w 2437543"/>
              <a:gd name="connsiteY103" fmla="*/ 355742 h 1835221"/>
              <a:gd name="connsiteX104" fmla="*/ 389133 w 2437543"/>
              <a:gd name="connsiteY104" fmla="*/ 355742 h 1835221"/>
              <a:gd name="connsiteX105" fmla="*/ 389133 w 2437543"/>
              <a:gd name="connsiteY105" fmla="*/ 297950 h 1835221"/>
              <a:gd name="connsiteX106" fmla="*/ 375006 w 2437543"/>
              <a:gd name="connsiteY106" fmla="*/ 297950 h 1835221"/>
              <a:gd name="connsiteX107" fmla="*/ 375006 w 2437543"/>
              <a:gd name="connsiteY107" fmla="*/ 281255 h 1835221"/>
              <a:gd name="connsiteX108" fmla="*/ 294097 w 2437543"/>
              <a:gd name="connsiteY108" fmla="*/ 281255 h 1835221"/>
              <a:gd name="connsiteX109" fmla="*/ 294097 w 2437543"/>
              <a:gd name="connsiteY109" fmla="*/ 273549 h 1835221"/>
              <a:gd name="connsiteX110" fmla="*/ 273549 w 2437543"/>
              <a:gd name="connsiteY110" fmla="*/ 273549 h 1835221"/>
              <a:gd name="connsiteX111" fmla="*/ 273549 w 2437543"/>
              <a:gd name="connsiteY111" fmla="*/ 254285 h 1835221"/>
              <a:gd name="connsiteX112" fmla="*/ 236305 w 2437543"/>
              <a:gd name="connsiteY112" fmla="*/ 254285 h 1835221"/>
              <a:gd name="connsiteX113" fmla="*/ 236305 w 2437543"/>
              <a:gd name="connsiteY113" fmla="*/ 237590 h 1835221"/>
              <a:gd name="connsiteX114" fmla="*/ 173376 w 2437543"/>
              <a:gd name="connsiteY114" fmla="*/ 237590 h 1835221"/>
              <a:gd name="connsiteX115" fmla="*/ 173376 w 2437543"/>
              <a:gd name="connsiteY115" fmla="*/ 226031 h 1835221"/>
              <a:gd name="connsiteX116" fmla="*/ 139985 w 2437543"/>
              <a:gd name="connsiteY116" fmla="*/ 226031 h 1835221"/>
              <a:gd name="connsiteX117" fmla="*/ 139985 w 2437543"/>
              <a:gd name="connsiteY117" fmla="*/ 181082 h 1835221"/>
              <a:gd name="connsiteX118" fmla="*/ 128427 w 2437543"/>
              <a:gd name="connsiteY118" fmla="*/ 181082 h 1835221"/>
              <a:gd name="connsiteX119" fmla="*/ 128427 w 2437543"/>
              <a:gd name="connsiteY119" fmla="*/ 146407 h 1835221"/>
              <a:gd name="connsiteX120" fmla="*/ 123290 w 2437543"/>
              <a:gd name="connsiteY120" fmla="*/ 146407 h 1835221"/>
              <a:gd name="connsiteX121" fmla="*/ 123290 w 2437543"/>
              <a:gd name="connsiteY121" fmla="*/ 93751 h 1835221"/>
              <a:gd name="connsiteX122" fmla="*/ 104025 w 2437543"/>
              <a:gd name="connsiteY122" fmla="*/ 93751 h 1835221"/>
              <a:gd name="connsiteX123" fmla="*/ 104025 w 2437543"/>
              <a:gd name="connsiteY123" fmla="*/ 35959 h 1835221"/>
              <a:gd name="connsiteX124" fmla="*/ 89898 w 2437543"/>
              <a:gd name="connsiteY124" fmla="*/ 35959 h 1835221"/>
              <a:gd name="connsiteX125" fmla="*/ 89898 w 2437543"/>
              <a:gd name="connsiteY125" fmla="*/ 0 h 1835221"/>
              <a:gd name="connsiteX126" fmla="*/ 0 w 2437543"/>
              <a:gd name="connsiteY126" fmla="*/ 0 h 1835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2437543" h="1835221">
                <a:moveTo>
                  <a:pt x="2437543" y="1835221"/>
                </a:moveTo>
                <a:lnTo>
                  <a:pt x="2437543" y="1606621"/>
                </a:lnTo>
                <a:lnTo>
                  <a:pt x="2423416" y="1606621"/>
                </a:lnTo>
                <a:lnTo>
                  <a:pt x="2423416" y="1389580"/>
                </a:lnTo>
                <a:lnTo>
                  <a:pt x="2097212" y="1389580"/>
                </a:lnTo>
                <a:lnTo>
                  <a:pt x="2097212" y="1362610"/>
                </a:lnTo>
                <a:lnTo>
                  <a:pt x="2084369" y="1362610"/>
                </a:lnTo>
                <a:lnTo>
                  <a:pt x="2084369" y="1334356"/>
                </a:lnTo>
                <a:lnTo>
                  <a:pt x="2063821" y="1334356"/>
                </a:lnTo>
                <a:lnTo>
                  <a:pt x="2063821" y="1304818"/>
                </a:lnTo>
                <a:lnTo>
                  <a:pt x="2007313" y="1304818"/>
                </a:lnTo>
                <a:lnTo>
                  <a:pt x="2007313" y="1291975"/>
                </a:lnTo>
                <a:lnTo>
                  <a:pt x="1962364" y="1291975"/>
                </a:lnTo>
                <a:lnTo>
                  <a:pt x="1962364" y="1270142"/>
                </a:lnTo>
                <a:lnTo>
                  <a:pt x="1928973" y="1270142"/>
                </a:lnTo>
                <a:lnTo>
                  <a:pt x="1928973" y="1259868"/>
                </a:lnTo>
                <a:lnTo>
                  <a:pt x="1889160" y="1259868"/>
                </a:lnTo>
                <a:lnTo>
                  <a:pt x="1889160" y="1240604"/>
                </a:lnTo>
                <a:lnTo>
                  <a:pt x="1858338" y="1240604"/>
                </a:lnTo>
                <a:lnTo>
                  <a:pt x="1858338" y="1204645"/>
                </a:lnTo>
                <a:lnTo>
                  <a:pt x="1842927" y="1204645"/>
                </a:lnTo>
                <a:lnTo>
                  <a:pt x="1842927" y="1182812"/>
                </a:lnTo>
                <a:lnTo>
                  <a:pt x="1819810" y="1182812"/>
                </a:lnTo>
                <a:lnTo>
                  <a:pt x="1819810" y="1171254"/>
                </a:lnTo>
                <a:lnTo>
                  <a:pt x="1771007" y="1171254"/>
                </a:lnTo>
                <a:lnTo>
                  <a:pt x="1771007" y="1162264"/>
                </a:lnTo>
                <a:lnTo>
                  <a:pt x="1700373" y="1162264"/>
                </a:lnTo>
                <a:lnTo>
                  <a:pt x="1700373" y="1150705"/>
                </a:lnTo>
                <a:lnTo>
                  <a:pt x="1666982" y="1150705"/>
                </a:lnTo>
                <a:lnTo>
                  <a:pt x="1666982" y="1128873"/>
                </a:lnTo>
                <a:lnTo>
                  <a:pt x="1637443" y="1128873"/>
                </a:lnTo>
                <a:lnTo>
                  <a:pt x="1637443" y="1114746"/>
                </a:lnTo>
                <a:lnTo>
                  <a:pt x="1598915" y="1114746"/>
                </a:lnTo>
                <a:lnTo>
                  <a:pt x="1598915" y="1096766"/>
                </a:lnTo>
                <a:lnTo>
                  <a:pt x="1470488" y="1096766"/>
                </a:lnTo>
                <a:lnTo>
                  <a:pt x="1470488" y="1082639"/>
                </a:lnTo>
                <a:lnTo>
                  <a:pt x="1457646" y="1082639"/>
                </a:lnTo>
                <a:lnTo>
                  <a:pt x="1457646" y="1059522"/>
                </a:lnTo>
                <a:lnTo>
                  <a:pt x="1431960" y="1059522"/>
                </a:lnTo>
                <a:lnTo>
                  <a:pt x="1431960" y="1031268"/>
                </a:lnTo>
                <a:lnTo>
                  <a:pt x="1392148" y="1031268"/>
                </a:lnTo>
                <a:lnTo>
                  <a:pt x="1392148" y="1014573"/>
                </a:lnTo>
                <a:lnTo>
                  <a:pt x="1348483" y="1014573"/>
                </a:lnTo>
                <a:lnTo>
                  <a:pt x="1348483" y="1003014"/>
                </a:lnTo>
                <a:lnTo>
                  <a:pt x="1295828" y="1003014"/>
                </a:lnTo>
                <a:lnTo>
                  <a:pt x="1295828" y="987603"/>
                </a:lnTo>
                <a:lnTo>
                  <a:pt x="1254731" y="987603"/>
                </a:lnTo>
                <a:lnTo>
                  <a:pt x="1254731" y="958065"/>
                </a:lnTo>
                <a:lnTo>
                  <a:pt x="1239320" y="958065"/>
                </a:lnTo>
                <a:lnTo>
                  <a:pt x="1239320" y="933664"/>
                </a:lnTo>
                <a:lnTo>
                  <a:pt x="1212350" y="933664"/>
                </a:lnTo>
                <a:lnTo>
                  <a:pt x="1212350" y="920821"/>
                </a:lnTo>
                <a:lnTo>
                  <a:pt x="1173822" y="920821"/>
                </a:lnTo>
                <a:lnTo>
                  <a:pt x="1173822" y="902841"/>
                </a:lnTo>
                <a:lnTo>
                  <a:pt x="1131441" y="902841"/>
                </a:lnTo>
                <a:lnTo>
                  <a:pt x="1131441" y="881009"/>
                </a:lnTo>
                <a:lnTo>
                  <a:pt x="1107040" y="881009"/>
                </a:lnTo>
                <a:lnTo>
                  <a:pt x="1107040" y="852755"/>
                </a:lnTo>
                <a:lnTo>
                  <a:pt x="1083923" y="852755"/>
                </a:lnTo>
                <a:lnTo>
                  <a:pt x="1083923" y="828354"/>
                </a:lnTo>
                <a:lnTo>
                  <a:pt x="1040258" y="828354"/>
                </a:lnTo>
                <a:lnTo>
                  <a:pt x="1040258" y="819364"/>
                </a:lnTo>
                <a:lnTo>
                  <a:pt x="1019710" y="819364"/>
                </a:lnTo>
                <a:lnTo>
                  <a:pt x="1019710" y="806521"/>
                </a:lnTo>
                <a:lnTo>
                  <a:pt x="983750" y="806521"/>
                </a:lnTo>
                <a:lnTo>
                  <a:pt x="983750" y="784689"/>
                </a:lnTo>
                <a:lnTo>
                  <a:pt x="970907" y="784689"/>
                </a:lnTo>
                <a:lnTo>
                  <a:pt x="970907" y="756435"/>
                </a:lnTo>
                <a:lnTo>
                  <a:pt x="941369" y="756435"/>
                </a:lnTo>
                <a:lnTo>
                  <a:pt x="941369" y="717907"/>
                </a:lnTo>
                <a:lnTo>
                  <a:pt x="934948" y="717907"/>
                </a:lnTo>
                <a:lnTo>
                  <a:pt x="934948" y="708917"/>
                </a:lnTo>
                <a:lnTo>
                  <a:pt x="855323" y="708917"/>
                </a:lnTo>
                <a:lnTo>
                  <a:pt x="855323" y="688368"/>
                </a:lnTo>
                <a:lnTo>
                  <a:pt x="829638" y="688368"/>
                </a:lnTo>
                <a:lnTo>
                  <a:pt x="829638" y="656262"/>
                </a:lnTo>
                <a:lnTo>
                  <a:pt x="806521" y="656262"/>
                </a:lnTo>
                <a:lnTo>
                  <a:pt x="806521" y="639566"/>
                </a:lnTo>
                <a:lnTo>
                  <a:pt x="721759" y="639566"/>
                </a:lnTo>
                <a:lnTo>
                  <a:pt x="721759" y="613881"/>
                </a:lnTo>
                <a:lnTo>
                  <a:pt x="705064" y="613881"/>
                </a:lnTo>
                <a:lnTo>
                  <a:pt x="705064" y="584342"/>
                </a:lnTo>
                <a:lnTo>
                  <a:pt x="692221" y="584342"/>
                </a:lnTo>
                <a:lnTo>
                  <a:pt x="692221" y="561226"/>
                </a:lnTo>
                <a:lnTo>
                  <a:pt x="676810" y="561226"/>
                </a:lnTo>
                <a:lnTo>
                  <a:pt x="676810" y="531687"/>
                </a:lnTo>
                <a:lnTo>
                  <a:pt x="651124" y="531687"/>
                </a:lnTo>
                <a:lnTo>
                  <a:pt x="651124" y="514992"/>
                </a:lnTo>
                <a:lnTo>
                  <a:pt x="622870" y="514992"/>
                </a:lnTo>
                <a:lnTo>
                  <a:pt x="622870" y="499581"/>
                </a:lnTo>
                <a:lnTo>
                  <a:pt x="563794" y="499581"/>
                </a:lnTo>
                <a:lnTo>
                  <a:pt x="563794" y="482885"/>
                </a:lnTo>
                <a:lnTo>
                  <a:pt x="538109" y="482885"/>
                </a:lnTo>
                <a:lnTo>
                  <a:pt x="538109" y="452063"/>
                </a:lnTo>
                <a:lnTo>
                  <a:pt x="521413" y="452063"/>
                </a:lnTo>
                <a:lnTo>
                  <a:pt x="521413" y="443073"/>
                </a:lnTo>
                <a:lnTo>
                  <a:pt x="486738" y="443073"/>
                </a:lnTo>
                <a:lnTo>
                  <a:pt x="486738" y="428946"/>
                </a:lnTo>
                <a:lnTo>
                  <a:pt x="446925" y="428946"/>
                </a:lnTo>
                <a:lnTo>
                  <a:pt x="446925" y="416103"/>
                </a:lnTo>
                <a:lnTo>
                  <a:pt x="408397" y="416103"/>
                </a:lnTo>
                <a:lnTo>
                  <a:pt x="408397" y="378859"/>
                </a:lnTo>
                <a:lnTo>
                  <a:pt x="404545" y="378859"/>
                </a:lnTo>
                <a:lnTo>
                  <a:pt x="404545" y="355742"/>
                </a:lnTo>
                <a:lnTo>
                  <a:pt x="389133" y="355742"/>
                </a:lnTo>
                <a:lnTo>
                  <a:pt x="389133" y="297950"/>
                </a:lnTo>
                <a:lnTo>
                  <a:pt x="375006" y="297950"/>
                </a:lnTo>
                <a:lnTo>
                  <a:pt x="375006" y="281255"/>
                </a:lnTo>
                <a:lnTo>
                  <a:pt x="294097" y="281255"/>
                </a:lnTo>
                <a:lnTo>
                  <a:pt x="294097" y="273549"/>
                </a:lnTo>
                <a:lnTo>
                  <a:pt x="273549" y="273549"/>
                </a:lnTo>
                <a:lnTo>
                  <a:pt x="273549" y="254285"/>
                </a:lnTo>
                <a:lnTo>
                  <a:pt x="236305" y="254285"/>
                </a:lnTo>
                <a:lnTo>
                  <a:pt x="236305" y="237590"/>
                </a:lnTo>
                <a:lnTo>
                  <a:pt x="173376" y="237590"/>
                </a:lnTo>
                <a:lnTo>
                  <a:pt x="173376" y="226031"/>
                </a:lnTo>
                <a:lnTo>
                  <a:pt x="139985" y="226031"/>
                </a:lnTo>
                <a:lnTo>
                  <a:pt x="139985" y="181082"/>
                </a:lnTo>
                <a:lnTo>
                  <a:pt x="128427" y="181082"/>
                </a:lnTo>
                <a:lnTo>
                  <a:pt x="128427" y="146407"/>
                </a:lnTo>
                <a:lnTo>
                  <a:pt x="123290" y="146407"/>
                </a:lnTo>
                <a:lnTo>
                  <a:pt x="123290" y="93751"/>
                </a:lnTo>
                <a:lnTo>
                  <a:pt x="104025" y="93751"/>
                </a:lnTo>
                <a:lnTo>
                  <a:pt x="104025" y="35959"/>
                </a:lnTo>
                <a:lnTo>
                  <a:pt x="89898" y="35959"/>
                </a:lnTo>
                <a:lnTo>
                  <a:pt x="89898" y="0"/>
                </a:lnTo>
                <a:lnTo>
                  <a:pt x="0" y="0"/>
                </a:lnTo>
              </a:path>
            </a:pathLst>
          </a:custGeom>
          <a:noFill/>
          <a:ln w="28575">
            <a:solidFill>
              <a:schemeClr val="accent3"/>
            </a:solidFill>
            <a:miter lim="800000"/>
            <a:headEnd/>
            <a:tailEnd/>
          </a:ln>
        </p:spPr>
        <p:txBody>
          <a:bodyPr rtlCol="0" anchor="ctr"/>
          <a:lstStyle/>
          <a:p>
            <a:pPr algn="ctr"/>
            <a:endParaRPr lang="en-US" dirty="0"/>
          </a:p>
        </p:txBody>
      </p:sp>
      <p:sp>
        <p:nvSpPr>
          <p:cNvPr id="779" name="TextBox 778">
            <a:extLst>
              <a:ext uri="{FF2B5EF4-FFF2-40B4-BE49-F238E27FC236}">
                <a16:creationId xmlns:a16="http://schemas.microsoft.com/office/drawing/2014/main" xmlns="" id="{852A80CE-75CE-4B99-AC0E-D024A95528A9}"/>
              </a:ext>
            </a:extLst>
          </p:cNvPr>
          <p:cNvSpPr txBox="1"/>
          <p:nvPr/>
        </p:nvSpPr>
        <p:spPr bwMode="auto">
          <a:xfrm>
            <a:off x="5571712" y="4638135"/>
            <a:ext cx="966991" cy="18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ts val="700"/>
              </a:lnSpc>
              <a:spcBef>
                <a:spcPts val="0"/>
              </a:spcBef>
              <a:spcAft>
                <a:spcPct val="0"/>
              </a:spcAft>
              <a:buClrTx/>
              <a:buFontTx/>
              <a:buNone/>
            </a:pPr>
            <a:r>
              <a:rPr lang="en-US" sz="1050" b="0" dirty="0">
                <a:solidFill>
                  <a:schemeClr val="bg1"/>
                </a:solidFill>
                <a:latin typeface="Calibri" panose="020F0502020204030204" pitchFamily="34" charset="0"/>
              </a:rPr>
              <a:t>9.63 x 10</a:t>
            </a:r>
            <a:r>
              <a:rPr lang="en-US" sz="1050" b="0" baseline="30000" dirty="0">
                <a:solidFill>
                  <a:schemeClr val="bg1"/>
                </a:solidFill>
                <a:latin typeface="Calibri" panose="020F0502020204030204" pitchFamily="34" charset="0"/>
              </a:rPr>
              <a:t>-8</a:t>
            </a:r>
          </a:p>
        </p:txBody>
      </p:sp>
      <p:sp>
        <p:nvSpPr>
          <p:cNvPr id="589" name="Freeform: Shape 588">
            <a:extLst>
              <a:ext uri="{FF2B5EF4-FFF2-40B4-BE49-F238E27FC236}">
                <a16:creationId xmlns:a16="http://schemas.microsoft.com/office/drawing/2014/main" xmlns="" id="{0B99F49D-D091-47A7-848A-C65CA524DCE2}"/>
              </a:ext>
            </a:extLst>
          </p:cNvPr>
          <p:cNvSpPr/>
          <p:nvPr/>
        </p:nvSpPr>
        <p:spPr bwMode="auto">
          <a:xfrm>
            <a:off x="4617839" y="2416970"/>
            <a:ext cx="3330482" cy="1772109"/>
          </a:xfrm>
          <a:custGeom>
            <a:avLst/>
            <a:gdLst>
              <a:gd name="connsiteX0" fmla="*/ 2484967 w 2484967"/>
              <a:gd name="connsiteY0" fmla="*/ 1392767 h 1392767"/>
              <a:gd name="connsiteX1" fmla="*/ 2328334 w 2484967"/>
              <a:gd name="connsiteY1" fmla="*/ 1392767 h 1392767"/>
              <a:gd name="connsiteX2" fmla="*/ 2328334 w 2484967"/>
              <a:gd name="connsiteY2" fmla="*/ 1182158 h 1392767"/>
              <a:gd name="connsiteX3" fmla="*/ 2284942 w 2484967"/>
              <a:gd name="connsiteY3" fmla="*/ 1182158 h 1392767"/>
              <a:gd name="connsiteX4" fmla="*/ 2284942 w 2484967"/>
              <a:gd name="connsiteY4" fmla="*/ 1083733 h 1392767"/>
              <a:gd name="connsiteX5" fmla="*/ 2236259 w 2484967"/>
              <a:gd name="connsiteY5" fmla="*/ 1083733 h 1392767"/>
              <a:gd name="connsiteX6" fmla="*/ 2236259 w 2484967"/>
              <a:gd name="connsiteY6" fmla="*/ 1016000 h 1392767"/>
              <a:gd name="connsiteX7" fmla="*/ 2095500 w 2484967"/>
              <a:gd name="connsiteY7" fmla="*/ 1016000 h 1392767"/>
              <a:gd name="connsiteX8" fmla="*/ 2095500 w 2484967"/>
              <a:gd name="connsiteY8" fmla="*/ 964142 h 1392767"/>
              <a:gd name="connsiteX9" fmla="*/ 2071159 w 2484967"/>
              <a:gd name="connsiteY9" fmla="*/ 964142 h 1392767"/>
              <a:gd name="connsiteX10" fmla="*/ 2071159 w 2484967"/>
              <a:gd name="connsiteY10" fmla="*/ 913342 h 1392767"/>
              <a:gd name="connsiteX11" fmla="*/ 1883834 w 2484967"/>
              <a:gd name="connsiteY11" fmla="*/ 913342 h 1392767"/>
              <a:gd name="connsiteX12" fmla="*/ 1883834 w 2484967"/>
              <a:gd name="connsiteY12" fmla="*/ 889000 h 1392767"/>
              <a:gd name="connsiteX13" fmla="*/ 1867959 w 2484967"/>
              <a:gd name="connsiteY13" fmla="*/ 889000 h 1392767"/>
              <a:gd name="connsiteX14" fmla="*/ 1867959 w 2484967"/>
              <a:gd name="connsiteY14" fmla="*/ 855133 h 1392767"/>
              <a:gd name="connsiteX15" fmla="*/ 1851025 w 2484967"/>
              <a:gd name="connsiteY15" fmla="*/ 855133 h 1392767"/>
              <a:gd name="connsiteX16" fmla="*/ 1851025 w 2484967"/>
              <a:gd name="connsiteY16" fmla="*/ 836083 h 1392767"/>
              <a:gd name="connsiteX17" fmla="*/ 1827742 w 2484967"/>
              <a:gd name="connsiteY17" fmla="*/ 836083 h 1392767"/>
              <a:gd name="connsiteX18" fmla="*/ 1827742 w 2484967"/>
              <a:gd name="connsiteY18" fmla="*/ 819150 h 1392767"/>
              <a:gd name="connsiteX19" fmla="*/ 1807634 w 2484967"/>
              <a:gd name="connsiteY19" fmla="*/ 819150 h 1392767"/>
              <a:gd name="connsiteX20" fmla="*/ 1807634 w 2484967"/>
              <a:gd name="connsiteY20" fmla="*/ 803275 h 1392767"/>
              <a:gd name="connsiteX21" fmla="*/ 1766359 w 2484967"/>
              <a:gd name="connsiteY21" fmla="*/ 803275 h 1392767"/>
              <a:gd name="connsiteX22" fmla="*/ 1766359 w 2484967"/>
              <a:gd name="connsiteY22" fmla="*/ 789517 h 1392767"/>
              <a:gd name="connsiteX23" fmla="*/ 1734609 w 2484967"/>
              <a:gd name="connsiteY23" fmla="*/ 789517 h 1392767"/>
              <a:gd name="connsiteX24" fmla="*/ 1734609 w 2484967"/>
              <a:gd name="connsiteY24" fmla="*/ 776817 h 1392767"/>
              <a:gd name="connsiteX25" fmla="*/ 1712384 w 2484967"/>
              <a:gd name="connsiteY25" fmla="*/ 776817 h 1392767"/>
              <a:gd name="connsiteX26" fmla="*/ 1712384 w 2484967"/>
              <a:gd name="connsiteY26" fmla="*/ 759883 h 1392767"/>
              <a:gd name="connsiteX27" fmla="*/ 1674284 w 2484967"/>
              <a:gd name="connsiteY27" fmla="*/ 759883 h 1392767"/>
              <a:gd name="connsiteX28" fmla="*/ 1674284 w 2484967"/>
              <a:gd name="connsiteY28" fmla="*/ 739775 h 1392767"/>
              <a:gd name="connsiteX29" fmla="*/ 1628775 w 2484967"/>
              <a:gd name="connsiteY29" fmla="*/ 739775 h 1392767"/>
              <a:gd name="connsiteX30" fmla="*/ 1628775 w 2484967"/>
              <a:gd name="connsiteY30" fmla="*/ 722842 h 1392767"/>
              <a:gd name="connsiteX31" fmla="*/ 1575859 w 2484967"/>
              <a:gd name="connsiteY31" fmla="*/ 722842 h 1392767"/>
              <a:gd name="connsiteX32" fmla="*/ 1575859 w 2484967"/>
              <a:gd name="connsiteY32" fmla="*/ 714375 h 1392767"/>
              <a:gd name="connsiteX33" fmla="*/ 1536700 w 2484967"/>
              <a:gd name="connsiteY33" fmla="*/ 714375 h 1392767"/>
              <a:gd name="connsiteX34" fmla="*/ 1536700 w 2484967"/>
              <a:gd name="connsiteY34" fmla="*/ 695325 h 1392767"/>
              <a:gd name="connsiteX35" fmla="*/ 1495425 w 2484967"/>
              <a:gd name="connsiteY35" fmla="*/ 695325 h 1392767"/>
              <a:gd name="connsiteX36" fmla="*/ 1495425 w 2484967"/>
              <a:gd name="connsiteY36" fmla="*/ 686858 h 1392767"/>
              <a:gd name="connsiteX37" fmla="*/ 1472142 w 2484967"/>
              <a:gd name="connsiteY37" fmla="*/ 686858 h 1392767"/>
              <a:gd name="connsiteX38" fmla="*/ 1472142 w 2484967"/>
              <a:gd name="connsiteY38" fmla="*/ 672042 h 1392767"/>
              <a:gd name="connsiteX39" fmla="*/ 1447800 w 2484967"/>
              <a:gd name="connsiteY39" fmla="*/ 672042 h 1392767"/>
              <a:gd name="connsiteX40" fmla="*/ 1447800 w 2484967"/>
              <a:gd name="connsiteY40" fmla="*/ 655108 h 1392767"/>
              <a:gd name="connsiteX41" fmla="*/ 1356784 w 2484967"/>
              <a:gd name="connsiteY41" fmla="*/ 655108 h 1392767"/>
              <a:gd name="connsiteX42" fmla="*/ 1356784 w 2484967"/>
              <a:gd name="connsiteY42" fmla="*/ 639233 h 1392767"/>
              <a:gd name="connsiteX43" fmla="*/ 1332442 w 2484967"/>
              <a:gd name="connsiteY43" fmla="*/ 639233 h 1392767"/>
              <a:gd name="connsiteX44" fmla="*/ 1332442 w 2484967"/>
              <a:gd name="connsiteY44" fmla="*/ 623358 h 1392767"/>
              <a:gd name="connsiteX45" fmla="*/ 1271059 w 2484967"/>
              <a:gd name="connsiteY45" fmla="*/ 623358 h 1392767"/>
              <a:gd name="connsiteX46" fmla="*/ 1271059 w 2484967"/>
              <a:gd name="connsiteY46" fmla="*/ 602192 h 1392767"/>
              <a:gd name="connsiteX47" fmla="*/ 1254125 w 2484967"/>
              <a:gd name="connsiteY47" fmla="*/ 602192 h 1392767"/>
              <a:gd name="connsiteX48" fmla="*/ 1254125 w 2484967"/>
              <a:gd name="connsiteY48" fmla="*/ 591608 h 1392767"/>
              <a:gd name="connsiteX49" fmla="*/ 1217084 w 2484967"/>
              <a:gd name="connsiteY49" fmla="*/ 591608 h 1392767"/>
              <a:gd name="connsiteX50" fmla="*/ 1217084 w 2484967"/>
              <a:gd name="connsiteY50" fmla="*/ 572558 h 1392767"/>
              <a:gd name="connsiteX51" fmla="*/ 1136650 w 2484967"/>
              <a:gd name="connsiteY51" fmla="*/ 572558 h 1392767"/>
              <a:gd name="connsiteX52" fmla="*/ 1136650 w 2484967"/>
              <a:gd name="connsiteY52" fmla="*/ 552450 h 1392767"/>
              <a:gd name="connsiteX53" fmla="*/ 1104900 w 2484967"/>
              <a:gd name="connsiteY53" fmla="*/ 552450 h 1392767"/>
              <a:gd name="connsiteX54" fmla="*/ 1104900 w 2484967"/>
              <a:gd name="connsiteY54" fmla="*/ 531283 h 1392767"/>
              <a:gd name="connsiteX55" fmla="*/ 1045634 w 2484967"/>
              <a:gd name="connsiteY55" fmla="*/ 531283 h 1392767"/>
              <a:gd name="connsiteX56" fmla="*/ 1045634 w 2484967"/>
              <a:gd name="connsiteY56" fmla="*/ 524933 h 1392767"/>
              <a:gd name="connsiteX57" fmla="*/ 996950 w 2484967"/>
              <a:gd name="connsiteY57" fmla="*/ 524933 h 1392767"/>
              <a:gd name="connsiteX58" fmla="*/ 996950 w 2484967"/>
              <a:gd name="connsiteY58" fmla="*/ 516467 h 1392767"/>
              <a:gd name="connsiteX59" fmla="*/ 970492 w 2484967"/>
              <a:gd name="connsiteY59" fmla="*/ 516467 h 1392767"/>
              <a:gd name="connsiteX60" fmla="*/ 970492 w 2484967"/>
              <a:gd name="connsiteY60" fmla="*/ 504825 h 1392767"/>
              <a:gd name="connsiteX61" fmla="*/ 952500 w 2484967"/>
              <a:gd name="connsiteY61" fmla="*/ 504825 h 1392767"/>
              <a:gd name="connsiteX62" fmla="*/ 952500 w 2484967"/>
              <a:gd name="connsiteY62" fmla="*/ 487892 h 1392767"/>
              <a:gd name="connsiteX63" fmla="*/ 919692 w 2484967"/>
              <a:gd name="connsiteY63" fmla="*/ 487892 h 1392767"/>
              <a:gd name="connsiteX64" fmla="*/ 919692 w 2484967"/>
              <a:gd name="connsiteY64" fmla="*/ 481542 h 1392767"/>
              <a:gd name="connsiteX65" fmla="*/ 862542 w 2484967"/>
              <a:gd name="connsiteY65" fmla="*/ 481542 h 1392767"/>
              <a:gd name="connsiteX66" fmla="*/ 862542 w 2484967"/>
              <a:gd name="connsiteY66" fmla="*/ 470958 h 1392767"/>
              <a:gd name="connsiteX67" fmla="*/ 847725 w 2484967"/>
              <a:gd name="connsiteY67" fmla="*/ 470958 h 1392767"/>
              <a:gd name="connsiteX68" fmla="*/ 847725 w 2484967"/>
              <a:gd name="connsiteY68" fmla="*/ 458258 h 1392767"/>
              <a:gd name="connsiteX69" fmla="*/ 830792 w 2484967"/>
              <a:gd name="connsiteY69" fmla="*/ 458258 h 1392767"/>
              <a:gd name="connsiteX70" fmla="*/ 830792 w 2484967"/>
              <a:gd name="connsiteY70" fmla="*/ 423333 h 1392767"/>
              <a:gd name="connsiteX71" fmla="*/ 806450 w 2484967"/>
              <a:gd name="connsiteY71" fmla="*/ 423333 h 1392767"/>
              <a:gd name="connsiteX72" fmla="*/ 806450 w 2484967"/>
              <a:gd name="connsiteY72" fmla="*/ 408517 h 1392767"/>
              <a:gd name="connsiteX73" fmla="*/ 787400 w 2484967"/>
              <a:gd name="connsiteY73" fmla="*/ 408517 h 1392767"/>
              <a:gd name="connsiteX74" fmla="*/ 787400 w 2484967"/>
              <a:gd name="connsiteY74" fmla="*/ 392642 h 1392767"/>
              <a:gd name="connsiteX75" fmla="*/ 693209 w 2484967"/>
              <a:gd name="connsiteY75" fmla="*/ 392642 h 1392767"/>
              <a:gd name="connsiteX76" fmla="*/ 693209 w 2484967"/>
              <a:gd name="connsiteY76" fmla="*/ 345017 h 1392767"/>
              <a:gd name="connsiteX77" fmla="*/ 596900 w 2484967"/>
              <a:gd name="connsiteY77" fmla="*/ 345017 h 1392767"/>
              <a:gd name="connsiteX78" fmla="*/ 596900 w 2484967"/>
              <a:gd name="connsiteY78" fmla="*/ 338667 h 1392767"/>
              <a:gd name="connsiteX79" fmla="*/ 573617 w 2484967"/>
              <a:gd name="connsiteY79" fmla="*/ 338667 h 1392767"/>
              <a:gd name="connsiteX80" fmla="*/ 573617 w 2484967"/>
              <a:gd name="connsiteY80" fmla="*/ 321733 h 1392767"/>
              <a:gd name="connsiteX81" fmla="*/ 545042 w 2484967"/>
              <a:gd name="connsiteY81" fmla="*/ 321733 h 1392767"/>
              <a:gd name="connsiteX82" fmla="*/ 545042 w 2484967"/>
              <a:gd name="connsiteY82" fmla="*/ 271992 h 1392767"/>
              <a:gd name="connsiteX83" fmla="*/ 524934 w 2484967"/>
              <a:gd name="connsiteY83" fmla="*/ 271992 h 1392767"/>
              <a:gd name="connsiteX84" fmla="*/ 524934 w 2484967"/>
              <a:gd name="connsiteY84" fmla="*/ 263525 h 1392767"/>
              <a:gd name="connsiteX85" fmla="*/ 461434 w 2484967"/>
              <a:gd name="connsiteY85" fmla="*/ 263525 h 1392767"/>
              <a:gd name="connsiteX86" fmla="*/ 461434 w 2484967"/>
              <a:gd name="connsiteY86" fmla="*/ 251883 h 1392767"/>
              <a:gd name="connsiteX87" fmla="*/ 439209 w 2484967"/>
              <a:gd name="connsiteY87" fmla="*/ 251883 h 1392767"/>
              <a:gd name="connsiteX88" fmla="*/ 439209 w 2484967"/>
              <a:gd name="connsiteY88" fmla="*/ 238125 h 1392767"/>
              <a:gd name="connsiteX89" fmla="*/ 418042 w 2484967"/>
              <a:gd name="connsiteY89" fmla="*/ 238125 h 1392767"/>
              <a:gd name="connsiteX90" fmla="*/ 418042 w 2484967"/>
              <a:gd name="connsiteY90" fmla="*/ 214842 h 1392767"/>
              <a:gd name="connsiteX91" fmla="*/ 397934 w 2484967"/>
              <a:gd name="connsiteY91" fmla="*/ 214842 h 1392767"/>
              <a:gd name="connsiteX92" fmla="*/ 397934 w 2484967"/>
              <a:gd name="connsiteY92" fmla="*/ 176742 h 1392767"/>
              <a:gd name="connsiteX93" fmla="*/ 271992 w 2484967"/>
              <a:gd name="connsiteY93" fmla="*/ 176742 h 1392767"/>
              <a:gd name="connsiteX94" fmla="*/ 271992 w 2484967"/>
              <a:gd name="connsiteY94" fmla="*/ 157692 h 1392767"/>
              <a:gd name="connsiteX95" fmla="*/ 249767 w 2484967"/>
              <a:gd name="connsiteY95" fmla="*/ 157692 h 1392767"/>
              <a:gd name="connsiteX96" fmla="*/ 249767 w 2484967"/>
              <a:gd name="connsiteY96" fmla="*/ 146050 h 1392767"/>
              <a:gd name="connsiteX97" fmla="*/ 219075 w 2484967"/>
              <a:gd name="connsiteY97" fmla="*/ 146050 h 1392767"/>
              <a:gd name="connsiteX98" fmla="*/ 219075 w 2484967"/>
              <a:gd name="connsiteY98" fmla="*/ 136525 h 1392767"/>
              <a:gd name="connsiteX99" fmla="*/ 185209 w 2484967"/>
              <a:gd name="connsiteY99" fmla="*/ 136525 h 1392767"/>
              <a:gd name="connsiteX100" fmla="*/ 185209 w 2484967"/>
              <a:gd name="connsiteY100" fmla="*/ 123825 h 1392767"/>
              <a:gd name="connsiteX101" fmla="*/ 143934 w 2484967"/>
              <a:gd name="connsiteY101" fmla="*/ 123825 h 1392767"/>
              <a:gd name="connsiteX102" fmla="*/ 143934 w 2484967"/>
              <a:gd name="connsiteY102" fmla="*/ 102658 h 1392767"/>
              <a:gd name="connsiteX103" fmla="*/ 131234 w 2484967"/>
              <a:gd name="connsiteY103" fmla="*/ 102658 h 1392767"/>
              <a:gd name="connsiteX104" fmla="*/ 131234 w 2484967"/>
              <a:gd name="connsiteY104" fmla="*/ 66675 h 1392767"/>
              <a:gd name="connsiteX105" fmla="*/ 114300 w 2484967"/>
              <a:gd name="connsiteY105" fmla="*/ 66675 h 1392767"/>
              <a:gd name="connsiteX106" fmla="*/ 114300 w 2484967"/>
              <a:gd name="connsiteY106" fmla="*/ 29633 h 1392767"/>
              <a:gd name="connsiteX107" fmla="*/ 94192 w 2484967"/>
              <a:gd name="connsiteY107" fmla="*/ 29633 h 1392767"/>
              <a:gd name="connsiteX108" fmla="*/ 94192 w 2484967"/>
              <a:gd name="connsiteY108" fmla="*/ 0 h 1392767"/>
              <a:gd name="connsiteX109" fmla="*/ 0 w 2484967"/>
              <a:gd name="connsiteY109" fmla="*/ 0 h 139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2484967" h="1392767">
                <a:moveTo>
                  <a:pt x="2484967" y="1392767"/>
                </a:moveTo>
                <a:lnTo>
                  <a:pt x="2328334" y="1392767"/>
                </a:lnTo>
                <a:lnTo>
                  <a:pt x="2328334" y="1182158"/>
                </a:lnTo>
                <a:lnTo>
                  <a:pt x="2284942" y="1182158"/>
                </a:lnTo>
                <a:lnTo>
                  <a:pt x="2284942" y="1083733"/>
                </a:lnTo>
                <a:lnTo>
                  <a:pt x="2236259" y="1083733"/>
                </a:lnTo>
                <a:lnTo>
                  <a:pt x="2236259" y="1016000"/>
                </a:lnTo>
                <a:lnTo>
                  <a:pt x="2095500" y="1016000"/>
                </a:lnTo>
                <a:lnTo>
                  <a:pt x="2095500" y="964142"/>
                </a:lnTo>
                <a:lnTo>
                  <a:pt x="2071159" y="964142"/>
                </a:lnTo>
                <a:lnTo>
                  <a:pt x="2071159" y="913342"/>
                </a:lnTo>
                <a:lnTo>
                  <a:pt x="1883834" y="913342"/>
                </a:lnTo>
                <a:lnTo>
                  <a:pt x="1883834" y="889000"/>
                </a:lnTo>
                <a:lnTo>
                  <a:pt x="1867959" y="889000"/>
                </a:lnTo>
                <a:lnTo>
                  <a:pt x="1867959" y="855133"/>
                </a:lnTo>
                <a:lnTo>
                  <a:pt x="1851025" y="855133"/>
                </a:lnTo>
                <a:lnTo>
                  <a:pt x="1851025" y="836083"/>
                </a:lnTo>
                <a:lnTo>
                  <a:pt x="1827742" y="836083"/>
                </a:lnTo>
                <a:lnTo>
                  <a:pt x="1827742" y="819150"/>
                </a:lnTo>
                <a:lnTo>
                  <a:pt x="1807634" y="819150"/>
                </a:lnTo>
                <a:lnTo>
                  <a:pt x="1807634" y="803275"/>
                </a:lnTo>
                <a:lnTo>
                  <a:pt x="1766359" y="803275"/>
                </a:lnTo>
                <a:lnTo>
                  <a:pt x="1766359" y="789517"/>
                </a:lnTo>
                <a:lnTo>
                  <a:pt x="1734609" y="789517"/>
                </a:lnTo>
                <a:lnTo>
                  <a:pt x="1734609" y="776817"/>
                </a:lnTo>
                <a:lnTo>
                  <a:pt x="1712384" y="776817"/>
                </a:lnTo>
                <a:lnTo>
                  <a:pt x="1712384" y="759883"/>
                </a:lnTo>
                <a:lnTo>
                  <a:pt x="1674284" y="759883"/>
                </a:lnTo>
                <a:lnTo>
                  <a:pt x="1674284" y="739775"/>
                </a:lnTo>
                <a:lnTo>
                  <a:pt x="1628775" y="739775"/>
                </a:lnTo>
                <a:lnTo>
                  <a:pt x="1628775" y="722842"/>
                </a:lnTo>
                <a:lnTo>
                  <a:pt x="1575859" y="722842"/>
                </a:lnTo>
                <a:lnTo>
                  <a:pt x="1575859" y="714375"/>
                </a:lnTo>
                <a:lnTo>
                  <a:pt x="1536700" y="714375"/>
                </a:lnTo>
                <a:lnTo>
                  <a:pt x="1536700" y="695325"/>
                </a:lnTo>
                <a:lnTo>
                  <a:pt x="1495425" y="695325"/>
                </a:lnTo>
                <a:lnTo>
                  <a:pt x="1495425" y="686858"/>
                </a:lnTo>
                <a:lnTo>
                  <a:pt x="1472142" y="686858"/>
                </a:lnTo>
                <a:lnTo>
                  <a:pt x="1472142" y="672042"/>
                </a:lnTo>
                <a:lnTo>
                  <a:pt x="1447800" y="672042"/>
                </a:lnTo>
                <a:lnTo>
                  <a:pt x="1447800" y="655108"/>
                </a:lnTo>
                <a:lnTo>
                  <a:pt x="1356784" y="655108"/>
                </a:lnTo>
                <a:lnTo>
                  <a:pt x="1356784" y="639233"/>
                </a:lnTo>
                <a:lnTo>
                  <a:pt x="1332442" y="639233"/>
                </a:lnTo>
                <a:lnTo>
                  <a:pt x="1332442" y="623358"/>
                </a:lnTo>
                <a:lnTo>
                  <a:pt x="1271059" y="623358"/>
                </a:lnTo>
                <a:lnTo>
                  <a:pt x="1271059" y="602192"/>
                </a:lnTo>
                <a:lnTo>
                  <a:pt x="1254125" y="602192"/>
                </a:lnTo>
                <a:lnTo>
                  <a:pt x="1254125" y="591608"/>
                </a:lnTo>
                <a:lnTo>
                  <a:pt x="1217084" y="591608"/>
                </a:lnTo>
                <a:lnTo>
                  <a:pt x="1217084" y="572558"/>
                </a:lnTo>
                <a:lnTo>
                  <a:pt x="1136650" y="572558"/>
                </a:lnTo>
                <a:lnTo>
                  <a:pt x="1136650" y="552450"/>
                </a:lnTo>
                <a:lnTo>
                  <a:pt x="1104900" y="552450"/>
                </a:lnTo>
                <a:lnTo>
                  <a:pt x="1104900" y="531283"/>
                </a:lnTo>
                <a:lnTo>
                  <a:pt x="1045634" y="531283"/>
                </a:lnTo>
                <a:lnTo>
                  <a:pt x="1045634" y="524933"/>
                </a:lnTo>
                <a:lnTo>
                  <a:pt x="996950" y="524933"/>
                </a:lnTo>
                <a:lnTo>
                  <a:pt x="996950" y="516467"/>
                </a:lnTo>
                <a:lnTo>
                  <a:pt x="970492" y="516467"/>
                </a:lnTo>
                <a:lnTo>
                  <a:pt x="970492" y="504825"/>
                </a:lnTo>
                <a:lnTo>
                  <a:pt x="952500" y="504825"/>
                </a:lnTo>
                <a:lnTo>
                  <a:pt x="952500" y="487892"/>
                </a:lnTo>
                <a:lnTo>
                  <a:pt x="919692" y="487892"/>
                </a:lnTo>
                <a:lnTo>
                  <a:pt x="919692" y="481542"/>
                </a:lnTo>
                <a:lnTo>
                  <a:pt x="862542" y="481542"/>
                </a:lnTo>
                <a:lnTo>
                  <a:pt x="862542" y="470958"/>
                </a:lnTo>
                <a:lnTo>
                  <a:pt x="847725" y="470958"/>
                </a:lnTo>
                <a:lnTo>
                  <a:pt x="847725" y="458258"/>
                </a:lnTo>
                <a:lnTo>
                  <a:pt x="830792" y="458258"/>
                </a:lnTo>
                <a:lnTo>
                  <a:pt x="830792" y="423333"/>
                </a:lnTo>
                <a:lnTo>
                  <a:pt x="806450" y="423333"/>
                </a:lnTo>
                <a:lnTo>
                  <a:pt x="806450" y="408517"/>
                </a:lnTo>
                <a:lnTo>
                  <a:pt x="787400" y="408517"/>
                </a:lnTo>
                <a:lnTo>
                  <a:pt x="787400" y="392642"/>
                </a:lnTo>
                <a:lnTo>
                  <a:pt x="693209" y="392642"/>
                </a:lnTo>
                <a:lnTo>
                  <a:pt x="693209" y="345017"/>
                </a:lnTo>
                <a:lnTo>
                  <a:pt x="596900" y="345017"/>
                </a:lnTo>
                <a:lnTo>
                  <a:pt x="596900" y="338667"/>
                </a:lnTo>
                <a:lnTo>
                  <a:pt x="573617" y="338667"/>
                </a:lnTo>
                <a:lnTo>
                  <a:pt x="573617" y="321733"/>
                </a:lnTo>
                <a:lnTo>
                  <a:pt x="545042" y="321733"/>
                </a:lnTo>
                <a:lnTo>
                  <a:pt x="545042" y="271992"/>
                </a:lnTo>
                <a:lnTo>
                  <a:pt x="524934" y="271992"/>
                </a:lnTo>
                <a:lnTo>
                  <a:pt x="524934" y="263525"/>
                </a:lnTo>
                <a:lnTo>
                  <a:pt x="461434" y="263525"/>
                </a:lnTo>
                <a:lnTo>
                  <a:pt x="461434" y="251883"/>
                </a:lnTo>
                <a:lnTo>
                  <a:pt x="439209" y="251883"/>
                </a:lnTo>
                <a:lnTo>
                  <a:pt x="439209" y="238125"/>
                </a:lnTo>
                <a:lnTo>
                  <a:pt x="418042" y="238125"/>
                </a:lnTo>
                <a:lnTo>
                  <a:pt x="418042" y="214842"/>
                </a:lnTo>
                <a:lnTo>
                  <a:pt x="397934" y="214842"/>
                </a:lnTo>
                <a:lnTo>
                  <a:pt x="397934" y="176742"/>
                </a:lnTo>
                <a:lnTo>
                  <a:pt x="271992" y="176742"/>
                </a:lnTo>
                <a:lnTo>
                  <a:pt x="271992" y="157692"/>
                </a:lnTo>
                <a:lnTo>
                  <a:pt x="249767" y="157692"/>
                </a:lnTo>
                <a:lnTo>
                  <a:pt x="249767" y="146050"/>
                </a:lnTo>
                <a:lnTo>
                  <a:pt x="219075" y="146050"/>
                </a:lnTo>
                <a:lnTo>
                  <a:pt x="219075" y="136525"/>
                </a:lnTo>
                <a:lnTo>
                  <a:pt x="185209" y="136525"/>
                </a:lnTo>
                <a:lnTo>
                  <a:pt x="185209" y="123825"/>
                </a:lnTo>
                <a:lnTo>
                  <a:pt x="143934" y="123825"/>
                </a:lnTo>
                <a:lnTo>
                  <a:pt x="143934" y="102658"/>
                </a:lnTo>
                <a:lnTo>
                  <a:pt x="131234" y="102658"/>
                </a:lnTo>
                <a:lnTo>
                  <a:pt x="131234" y="66675"/>
                </a:lnTo>
                <a:lnTo>
                  <a:pt x="114300" y="66675"/>
                </a:lnTo>
                <a:lnTo>
                  <a:pt x="114300" y="29633"/>
                </a:lnTo>
                <a:lnTo>
                  <a:pt x="94192" y="29633"/>
                </a:lnTo>
                <a:lnTo>
                  <a:pt x="94192" y="0"/>
                </a:lnTo>
                <a:lnTo>
                  <a:pt x="0" y="0"/>
                </a:lnTo>
              </a:path>
            </a:pathLst>
          </a:custGeom>
          <a:noFill/>
          <a:ln w="28575">
            <a:solidFill>
              <a:schemeClr val="accent1"/>
            </a:solidFill>
            <a:miter lim="800000"/>
            <a:headEnd/>
            <a:tailEnd/>
          </a:ln>
        </p:spPr>
        <p:txBody>
          <a:bodyPr rtlCol="0" anchor="ctr"/>
          <a:lstStyle/>
          <a:p>
            <a:pPr algn="ctr"/>
            <a:endParaRPr lang="en-US" dirty="0"/>
          </a:p>
        </p:txBody>
      </p:sp>
      <p:cxnSp>
        <p:nvCxnSpPr>
          <p:cNvPr id="898" name="Straight Connector 897">
            <a:extLst>
              <a:ext uri="{FF2B5EF4-FFF2-40B4-BE49-F238E27FC236}">
                <a16:creationId xmlns:a16="http://schemas.microsoft.com/office/drawing/2014/main" xmlns="" id="{859E2E08-2608-4082-AF64-7E37C4424B5F}"/>
              </a:ext>
            </a:extLst>
          </p:cNvPr>
          <p:cNvCxnSpPr>
            <a:cxnSpLocks/>
          </p:cNvCxnSpPr>
          <p:nvPr/>
        </p:nvCxnSpPr>
        <p:spPr bwMode="auto">
          <a:xfrm>
            <a:off x="4768260" y="2396769"/>
            <a:ext cx="0" cy="92915"/>
          </a:xfrm>
          <a:prstGeom prst="line">
            <a:avLst/>
          </a:prstGeom>
          <a:noFill/>
          <a:ln w="12700" cap="flat" cmpd="sng" algn="ctr">
            <a:solidFill>
              <a:schemeClr val="accent1"/>
            </a:solidFill>
            <a:prstDash val="solid"/>
            <a:round/>
            <a:headEnd type="none" w="med" len="med"/>
            <a:tailEnd type="none" w="med" len="med"/>
          </a:ln>
          <a:effectLst/>
        </p:spPr>
      </p:cxnSp>
      <p:cxnSp>
        <p:nvCxnSpPr>
          <p:cNvPr id="899" name="Straight Connector 898">
            <a:extLst>
              <a:ext uri="{FF2B5EF4-FFF2-40B4-BE49-F238E27FC236}">
                <a16:creationId xmlns:a16="http://schemas.microsoft.com/office/drawing/2014/main" xmlns="" id="{CE1224B7-B3F5-4F66-B213-80F99D94F4FF}"/>
              </a:ext>
            </a:extLst>
          </p:cNvPr>
          <p:cNvCxnSpPr>
            <a:cxnSpLocks/>
          </p:cNvCxnSpPr>
          <p:nvPr/>
        </p:nvCxnSpPr>
        <p:spPr bwMode="auto">
          <a:xfrm>
            <a:off x="4758332" y="2396769"/>
            <a:ext cx="0" cy="92915"/>
          </a:xfrm>
          <a:prstGeom prst="line">
            <a:avLst/>
          </a:prstGeom>
          <a:noFill/>
          <a:ln w="12700" cap="flat" cmpd="sng" algn="ctr">
            <a:solidFill>
              <a:schemeClr val="accent1"/>
            </a:solidFill>
            <a:prstDash val="solid"/>
            <a:round/>
            <a:headEnd type="none" w="med" len="med"/>
            <a:tailEnd type="none" w="med" len="med"/>
          </a:ln>
          <a:effectLst/>
        </p:spPr>
      </p:cxnSp>
      <p:cxnSp>
        <p:nvCxnSpPr>
          <p:cNvPr id="900" name="Straight Connector 899">
            <a:extLst>
              <a:ext uri="{FF2B5EF4-FFF2-40B4-BE49-F238E27FC236}">
                <a16:creationId xmlns:a16="http://schemas.microsoft.com/office/drawing/2014/main" xmlns="" id="{98BA1321-330E-4464-B52B-06EA451DB2E2}"/>
              </a:ext>
            </a:extLst>
          </p:cNvPr>
          <p:cNvCxnSpPr>
            <a:cxnSpLocks/>
          </p:cNvCxnSpPr>
          <p:nvPr/>
        </p:nvCxnSpPr>
        <p:spPr bwMode="auto">
          <a:xfrm>
            <a:off x="4742729" y="2396769"/>
            <a:ext cx="0" cy="92915"/>
          </a:xfrm>
          <a:prstGeom prst="line">
            <a:avLst/>
          </a:prstGeom>
          <a:noFill/>
          <a:ln w="12700" cap="flat" cmpd="sng" algn="ctr">
            <a:solidFill>
              <a:schemeClr val="accent1"/>
            </a:solidFill>
            <a:prstDash val="solid"/>
            <a:round/>
            <a:headEnd type="none" w="med" len="med"/>
            <a:tailEnd type="none" w="med" len="med"/>
          </a:ln>
          <a:effectLst/>
        </p:spPr>
      </p:cxnSp>
      <p:grpSp>
        <p:nvGrpSpPr>
          <p:cNvPr id="629" name="Group 628">
            <a:extLst>
              <a:ext uri="{FF2B5EF4-FFF2-40B4-BE49-F238E27FC236}">
                <a16:creationId xmlns:a16="http://schemas.microsoft.com/office/drawing/2014/main" xmlns="" id="{C23ACEA6-2612-4C4F-B326-91727FCFE627}"/>
              </a:ext>
            </a:extLst>
          </p:cNvPr>
          <p:cNvGrpSpPr/>
          <p:nvPr/>
        </p:nvGrpSpPr>
        <p:grpSpPr>
          <a:xfrm>
            <a:off x="4593870" y="2375054"/>
            <a:ext cx="3362396" cy="1870412"/>
            <a:chOff x="4442355" y="2611965"/>
            <a:chExt cx="2508779" cy="1470027"/>
          </a:xfrm>
        </p:grpSpPr>
        <p:cxnSp>
          <p:nvCxnSpPr>
            <p:cNvPr id="789" name="Straight Connector 788">
              <a:extLst>
                <a:ext uri="{FF2B5EF4-FFF2-40B4-BE49-F238E27FC236}">
                  <a16:creationId xmlns:a16="http://schemas.microsoft.com/office/drawing/2014/main" xmlns="" id="{F3120F1A-7CF0-404B-831B-72BD8158EECD}"/>
                </a:ext>
              </a:extLst>
            </p:cNvPr>
            <p:cNvCxnSpPr>
              <a:cxnSpLocks/>
            </p:cNvCxnSpPr>
            <p:nvPr/>
          </p:nvCxnSpPr>
          <p:spPr bwMode="auto">
            <a:xfrm>
              <a:off x="6792384" y="3790951"/>
              <a:ext cx="0" cy="73025"/>
            </a:xfrm>
            <a:prstGeom prst="line">
              <a:avLst/>
            </a:prstGeom>
            <a:noFill/>
            <a:ln w="12700" cap="flat" cmpd="sng" algn="ctr">
              <a:solidFill>
                <a:schemeClr val="accent1"/>
              </a:solidFill>
              <a:prstDash val="solid"/>
              <a:round/>
              <a:headEnd type="none" w="med" len="med"/>
              <a:tailEnd type="none" w="med" len="med"/>
            </a:ln>
            <a:effectLst/>
          </p:spPr>
        </p:cxnSp>
        <p:cxnSp>
          <p:nvCxnSpPr>
            <p:cNvPr id="790" name="Straight Connector 789">
              <a:extLst>
                <a:ext uri="{FF2B5EF4-FFF2-40B4-BE49-F238E27FC236}">
                  <a16:creationId xmlns:a16="http://schemas.microsoft.com/office/drawing/2014/main" xmlns="" id="{0D9F645B-43BB-4A9C-AE94-2699DC41D5CF}"/>
                </a:ext>
              </a:extLst>
            </p:cNvPr>
            <p:cNvCxnSpPr>
              <a:cxnSpLocks/>
            </p:cNvCxnSpPr>
            <p:nvPr/>
          </p:nvCxnSpPr>
          <p:spPr bwMode="auto">
            <a:xfrm>
              <a:off x="6775450" y="3790951"/>
              <a:ext cx="0" cy="73025"/>
            </a:xfrm>
            <a:prstGeom prst="line">
              <a:avLst/>
            </a:prstGeom>
            <a:noFill/>
            <a:ln w="12700" cap="flat" cmpd="sng" algn="ctr">
              <a:solidFill>
                <a:schemeClr val="accent1"/>
              </a:solidFill>
              <a:prstDash val="solid"/>
              <a:round/>
              <a:headEnd type="none" w="med" len="med"/>
              <a:tailEnd type="none" w="med" len="med"/>
            </a:ln>
            <a:effectLst/>
          </p:spPr>
        </p:cxnSp>
        <p:cxnSp>
          <p:nvCxnSpPr>
            <p:cNvPr id="791" name="Straight Connector 790">
              <a:extLst>
                <a:ext uri="{FF2B5EF4-FFF2-40B4-BE49-F238E27FC236}">
                  <a16:creationId xmlns:a16="http://schemas.microsoft.com/office/drawing/2014/main" xmlns="" id="{A75F8573-342F-439D-9B2F-7924D34B522C}"/>
                </a:ext>
              </a:extLst>
            </p:cNvPr>
            <p:cNvCxnSpPr>
              <a:cxnSpLocks/>
            </p:cNvCxnSpPr>
            <p:nvPr/>
          </p:nvCxnSpPr>
          <p:spPr bwMode="auto">
            <a:xfrm>
              <a:off x="6756400" y="3790951"/>
              <a:ext cx="0" cy="73025"/>
            </a:xfrm>
            <a:prstGeom prst="line">
              <a:avLst/>
            </a:prstGeom>
            <a:noFill/>
            <a:ln w="12700" cap="flat" cmpd="sng" algn="ctr">
              <a:solidFill>
                <a:schemeClr val="accent1"/>
              </a:solidFill>
              <a:prstDash val="solid"/>
              <a:round/>
              <a:headEnd type="none" w="med" len="med"/>
              <a:tailEnd type="none" w="med" len="med"/>
            </a:ln>
            <a:effectLst/>
          </p:spPr>
        </p:cxnSp>
        <p:cxnSp>
          <p:nvCxnSpPr>
            <p:cNvPr id="792" name="Straight Connector 791">
              <a:extLst>
                <a:ext uri="{FF2B5EF4-FFF2-40B4-BE49-F238E27FC236}">
                  <a16:creationId xmlns:a16="http://schemas.microsoft.com/office/drawing/2014/main" xmlns="" id="{E5492867-4265-4CED-A700-E7497F6CEF0B}"/>
                </a:ext>
              </a:extLst>
            </p:cNvPr>
            <p:cNvCxnSpPr>
              <a:cxnSpLocks/>
            </p:cNvCxnSpPr>
            <p:nvPr/>
          </p:nvCxnSpPr>
          <p:spPr bwMode="auto">
            <a:xfrm>
              <a:off x="6739467" y="3790951"/>
              <a:ext cx="0" cy="73025"/>
            </a:xfrm>
            <a:prstGeom prst="line">
              <a:avLst/>
            </a:prstGeom>
            <a:noFill/>
            <a:ln w="12700" cap="flat" cmpd="sng" algn="ctr">
              <a:solidFill>
                <a:schemeClr val="accent1"/>
              </a:solidFill>
              <a:prstDash val="solid"/>
              <a:round/>
              <a:headEnd type="none" w="med" len="med"/>
              <a:tailEnd type="none" w="med" len="med"/>
            </a:ln>
            <a:effectLst/>
          </p:spPr>
        </p:cxnSp>
        <p:grpSp>
          <p:nvGrpSpPr>
            <p:cNvPr id="628" name="Group 627">
              <a:extLst>
                <a:ext uri="{FF2B5EF4-FFF2-40B4-BE49-F238E27FC236}">
                  <a16:creationId xmlns:a16="http://schemas.microsoft.com/office/drawing/2014/main" xmlns="" id="{58BA161C-614F-4764-B7AA-9CE1E918DF90}"/>
                </a:ext>
              </a:extLst>
            </p:cNvPr>
            <p:cNvGrpSpPr/>
            <p:nvPr/>
          </p:nvGrpSpPr>
          <p:grpSpPr>
            <a:xfrm>
              <a:off x="4442355" y="2611965"/>
              <a:ext cx="2508779" cy="1470027"/>
              <a:chOff x="4442355" y="2611965"/>
              <a:chExt cx="2508779" cy="1470027"/>
            </a:xfrm>
          </p:grpSpPr>
          <p:cxnSp>
            <p:nvCxnSpPr>
              <p:cNvPr id="785" name="Straight Connector 784">
                <a:extLst>
                  <a:ext uri="{FF2B5EF4-FFF2-40B4-BE49-F238E27FC236}">
                    <a16:creationId xmlns:a16="http://schemas.microsoft.com/office/drawing/2014/main" xmlns="" id="{467EDD73-6235-4DA5-A4D8-A3D10406AD5E}"/>
                  </a:ext>
                </a:extLst>
              </p:cNvPr>
              <p:cNvCxnSpPr>
                <a:cxnSpLocks/>
              </p:cNvCxnSpPr>
              <p:nvPr/>
            </p:nvCxnSpPr>
            <p:spPr bwMode="auto">
              <a:xfrm>
                <a:off x="6951134" y="4008967"/>
                <a:ext cx="0" cy="73025"/>
              </a:xfrm>
              <a:prstGeom prst="line">
                <a:avLst/>
              </a:prstGeom>
              <a:noFill/>
              <a:ln w="12700" cap="flat" cmpd="sng" algn="ctr">
                <a:solidFill>
                  <a:schemeClr val="accent1"/>
                </a:solidFill>
                <a:prstDash val="solid"/>
                <a:round/>
                <a:headEnd type="none" w="med" len="med"/>
                <a:tailEnd type="none" w="med" len="med"/>
              </a:ln>
              <a:effectLst/>
            </p:spPr>
          </p:cxnSp>
          <p:cxnSp>
            <p:nvCxnSpPr>
              <p:cNvPr id="786" name="Straight Connector 785">
                <a:extLst>
                  <a:ext uri="{FF2B5EF4-FFF2-40B4-BE49-F238E27FC236}">
                    <a16:creationId xmlns:a16="http://schemas.microsoft.com/office/drawing/2014/main" xmlns="" id="{557C459A-F66C-46C8-AC7A-A3268F0972B4}"/>
                  </a:ext>
                </a:extLst>
              </p:cNvPr>
              <p:cNvCxnSpPr>
                <a:cxnSpLocks/>
              </p:cNvCxnSpPr>
              <p:nvPr/>
            </p:nvCxnSpPr>
            <p:spPr bwMode="auto">
              <a:xfrm>
                <a:off x="6931025" y="4008967"/>
                <a:ext cx="0" cy="73025"/>
              </a:xfrm>
              <a:prstGeom prst="line">
                <a:avLst/>
              </a:prstGeom>
              <a:noFill/>
              <a:ln w="12700" cap="flat" cmpd="sng" algn="ctr">
                <a:solidFill>
                  <a:schemeClr val="accent1"/>
                </a:solidFill>
                <a:prstDash val="solid"/>
                <a:round/>
                <a:headEnd type="none" w="med" len="med"/>
                <a:tailEnd type="none" w="med" len="med"/>
              </a:ln>
              <a:effectLst/>
            </p:spPr>
          </p:cxnSp>
          <p:cxnSp>
            <p:nvCxnSpPr>
              <p:cNvPr id="787" name="Straight Connector 786">
                <a:extLst>
                  <a:ext uri="{FF2B5EF4-FFF2-40B4-BE49-F238E27FC236}">
                    <a16:creationId xmlns:a16="http://schemas.microsoft.com/office/drawing/2014/main" xmlns="" id="{2E799082-782B-4652-91CF-6A5AEEC4008E}"/>
                  </a:ext>
                </a:extLst>
              </p:cNvPr>
              <p:cNvCxnSpPr>
                <a:cxnSpLocks/>
              </p:cNvCxnSpPr>
              <p:nvPr/>
            </p:nvCxnSpPr>
            <p:spPr bwMode="auto">
              <a:xfrm>
                <a:off x="6868583" y="4008967"/>
                <a:ext cx="0" cy="73025"/>
              </a:xfrm>
              <a:prstGeom prst="line">
                <a:avLst/>
              </a:prstGeom>
              <a:noFill/>
              <a:ln w="12700" cap="flat" cmpd="sng" algn="ctr">
                <a:solidFill>
                  <a:schemeClr val="accent1"/>
                </a:solidFill>
                <a:prstDash val="solid"/>
                <a:round/>
                <a:headEnd type="none" w="med" len="med"/>
                <a:tailEnd type="none" w="med" len="med"/>
              </a:ln>
              <a:effectLst/>
            </p:spPr>
          </p:cxnSp>
          <p:cxnSp>
            <p:nvCxnSpPr>
              <p:cNvPr id="788" name="Straight Connector 787">
                <a:extLst>
                  <a:ext uri="{FF2B5EF4-FFF2-40B4-BE49-F238E27FC236}">
                    <a16:creationId xmlns:a16="http://schemas.microsoft.com/office/drawing/2014/main" xmlns="" id="{759E47DA-F405-40F2-8A7A-E94BBD4AF781}"/>
                  </a:ext>
                </a:extLst>
              </p:cNvPr>
              <p:cNvCxnSpPr>
                <a:cxnSpLocks/>
              </p:cNvCxnSpPr>
              <p:nvPr/>
            </p:nvCxnSpPr>
            <p:spPr bwMode="auto">
              <a:xfrm>
                <a:off x="6850592" y="4008967"/>
                <a:ext cx="0" cy="73025"/>
              </a:xfrm>
              <a:prstGeom prst="line">
                <a:avLst/>
              </a:prstGeom>
              <a:noFill/>
              <a:ln w="12700" cap="flat" cmpd="sng" algn="ctr">
                <a:solidFill>
                  <a:schemeClr val="accent1"/>
                </a:solidFill>
                <a:prstDash val="solid"/>
                <a:round/>
                <a:headEnd type="none" w="med" len="med"/>
                <a:tailEnd type="none" w="med" len="med"/>
              </a:ln>
              <a:effectLst/>
            </p:spPr>
          </p:cxnSp>
          <p:grpSp>
            <p:nvGrpSpPr>
              <p:cNvPr id="627" name="Group 626">
                <a:extLst>
                  <a:ext uri="{FF2B5EF4-FFF2-40B4-BE49-F238E27FC236}">
                    <a16:creationId xmlns:a16="http://schemas.microsoft.com/office/drawing/2014/main" xmlns="" id="{558184DE-FF33-4D23-98C3-BAF57DC4AB79}"/>
                  </a:ext>
                </a:extLst>
              </p:cNvPr>
              <p:cNvGrpSpPr/>
              <p:nvPr/>
            </p:nvGrpSpPr>
            <p:grpSpPr>
              <a:xfrm>
                <a:off x="4442355" y="2611965"/>
                <a:ext cx="2307695" cy="1155702"/>
                <a:chOff x="4442355" y="2611965"/>
                <a:chExt cx="2307695" cy="1155702"/>
              </a:xfrm>
            </p:grpSpPr>
            <p:cxnSp>
              <p:nvCxnSpPr>
                <p:cNvPr id="793" name="Straight Connector 792">
                  <a:extLst>
                    <a:ext uri="{FF2B5EF4-FFF2-40B4-BE49-F238E27FC236}">
                      <a16:creationId xmlns:a16="http://schemas.microsoft.com/office/drawing/2014/main" xmlns="" id="{572B311E-99A2-4B07-B82F-65BE5F2D9187}"/>
                    </a:ext>
                  </a:extLst>
                </p:cNvPr>
                <p:cNvCxnSpPr>
                  <a:cxnSpLocks/>
                </p:cNvCxnSpPr>
                <p:nvPr/>
              </p:nvCxnSpPr>
              <p:spPr bwMode="auto">
                <a:xfrm>
                  <a:off x="6750050" y="3694642"/>
                  <a:ext cx="0" cy="73025"/>
                </a:xfrm>
                <a:prstGeom prst="line">
                  <a:avLst/>
                </a:prstGeom>
                <a:noFill/>
                <a:ln w="12700" cap="flat" cmpd="sng" algn="ctr">
                  <a:solidFill>
                    <a:schemeClr val="accent1"/>
                  </a:solidFill>
                  <a:prstDash val="solid"/>
                  <a:round/>
                  <a:headEnd type="none" w="med" len="med"/>
                  <a:tailEnd type="none" w="med" len="med"/>
                </a:ln>
                <a:effectLst/>
              </p:spPr>
            </p:cxnSp>
            <p:cxnSp>
              <p:nvCxnSpPr>
                <p:cNvPr id="795" name="Straight Connector 794">
                  <a:extLst>
                    <a:ext uri="{FF2B5EF4-FFF2-40B4-BE49-F238E27FC236}">
                      <a16:creationId xmlns:a16="http://schemas.microsoft.com/office/drawing/2014/main" xmlns="" id="{41CDD80B-C7AB-4926-8CFB-176F1ED8F5EC}"/>
                    </a:ext>
                  </a:extLst>
                </p:cNvPr>
                <p:cNvCxnSpPr>
                  <a:cxnSpLocks/>
                </p:cNvCxnSpPr>
                <p:nvPr/>
              </p:nvCxnSpPr>
              <p:spPr bwMode="auto">
                <a:xfrm>
                  <a:off x="6724650" y="3694642"/>
                  <a:ext cx="0" cy="73025"/>
                </a:xfrm>
                <a:prstGeom prst="line">
                  <a:avLst/>
                </a:prstGeom>
                <a:noFill/>
                <a:ln w="12700" cap="flat" cmpd="sng" algn="ctr">
                  <a:solidFill>
                    <a:schemeClr val="accent1"/>
                  </a:solidFill>
                  <a:prstDash val="solid"/>
                  <a:round/>
                  <a:headEnd type="none" w="med" len="med"/>
                  <a:tailEnd type="none" w="med" len="med"/>
                </a:ln>
                <a:effectLst/>
              </p:spPr>
            </p:cxnSp>
            <p:cxnSp>
              <p:nvCxnSpPr>
                <p:cNvPr id="796" name="Straight Connector 795">
                  <a:extLst>
                    <a:ext uri="{FF2B5EF4-FFF2-40B4-BE49-F238E27FC236}">
                      <a16:creationId xmlns:a16="http://schemas.microsoft.com/office/drawing/2014/main" xmlns="" id="{77F101F6-00C5-4200-B007-26AA3C186272}"/>
                    </a:ext>
                  </a:extLst>
                </p:cNvPr>
                <p:cNvCxnSpPr>
                  <a:cxnSpLocks/>
                </p:cNvCxnSpPr>
                <p:nvPr/>
              </p:nvCxnSpPr>
              <p:spPr bwMode="auto">
                <a:xfrm>
                  <a:off x="6708775" y="3694642"/>
                  <a:ext cx="0" cy="73025"/>
                </a:xfrm>
                <a:prstGeom prst="line">
                  <a:avLst/>
                </a:prstGeom>
                <a:noFill/>
                <a:ln w="12700" cap="flat" cmpd="sng" algn="ctr">
                  <a:solidFill>
                    <a:schemeClr val="accent1"/>
                  </a:solidFill>
                  <a:prstDash val="solid"/>
                  <a:round/>
                  <a:headEnd type="none" w="med" len="med"/>
                  <a:tailEnd type="none" w="med" len="med"/>
                </a:ln>
                <a:effectLst/>
              </p:spPr>
            </p:cxnSp>
            <p:cxnSp>
              <p:nvCxnSpPr>
                <p:cNvPr id="797" name="Straight Connector 796">
                  <a:extLst>
                    <a:ext uri="{FF2B5EF4-FFF2-40B4-BE49-F238E27FC236}">
                      <a16:creationId xmlns:a16="http://schemas.microsoft.com/office/drawing/2014/main" xmlns="" id="{66CAE360-73F4-4369-9528-C72A1D8E34DD}"/>
                    </a:ext>
                  </a:extLst>
                </p:cNvPr>
                <p:cNvCxnSpPr>
                  <a:cxnSpLocks/>
                </p:cNvCxnSpPr>
                <p:nvPr/>
              </p:nvCxnSpPr>
              <p:spPr bwMode="auto">
                <a:xfrm>
                  <a:off x="6692900" y="3694642"/>
                  <a:ext cx="0" cy="73025"/>
                </a:xfrm>
                <a:prstGeom prst="line">
                  <a:avLst/>
                </a:prstGeom>
                <a:noFill/>
                <a:ln w="12700" cap="flat" cmpd="sng" algn="ctr">
                  <a:solidFill>
                    <a:schemeClr val="accent1"/>
                  </a:solidFill>
                  <a:prstDash val="solid"/>
                  <a:round/>
                  <a:headEnd type="none" w="med" len="med"/>
                  <a:tailEnd type="none" w="med" len="med"/>
                </a:ln>
                <a:effectLst/>
              </p:spPr>
            </p:cxnSp>
            <p:cxnSp>
              <p:nvCxnSpPr>
                <p:cNvPr id="798" name="Straight Connector 797">
                  <a:extLst>
                    <a:ext uri="{FF2B5EF4-FFF2-40B4-BE49-F238E27FC236}">
                      <a16:creationId xmlns:a16="http://schemas.microsoft.com/office/drawing/2014/main" xmlns="" id="{74F51CCA-4E56-4E21-BFEE-89D2C0EF79A4}"/>
                    </a:ext>
                  </a:extLst>
                </p:cNvPr>
                <p:cNvCxnSpPr>
                  <a:cxnSpLocks/>
                </p:cNvCxnSpPr>
                <p:nvPr/>
              </p:nvCxnSpPr>
              <p:spPr bwMode="auto">
                <a:xfrm>
                  <a:off x="6689725" y="3627967"/>
                  <a:ext cx="0" cy="73025"/>
                </a:xfrm>
                <a:prstGeom prst="line">
                  <a:avLst/>
                </a:prstGeom>
                <a:noFill/>
                <a:ln w="12700" cap="flat" cmpd="sng" algn="ctr">
                  <a:solidFill>
                    <a:schemeClr val="accent1"/>
                  </a:solidFill>
                  <a:prstDash val="solid"/>
                  <a:round/>
                  <a:headEnd type="none" w="med" len="med"/>
                  <a:tailEnd type="none" w="med" len="med"/>
                </a:ln>
                <a:effectLst/>
              </p:spPr>
            </p:cxnSp>
            <p:cxnSp>
              <p:nvCxnSpPr>
                <p:cNvPr id="799" name="Straight Connector 798">
                  <a:extLst>
                    <a:ext uri="{FF2B5EF4-FFF2-40B4-BE49-F238E27FC236}">
                      <a16:creationId xmlns:a16="http://schemas.microsoft.com/office/drawing/2014/main" xmlns="" id="{75BBA257-BC3F-4848-8426-1B65B259F3BC}"/>
                    </a:ext>
                  </a:extLst>
                </p:cNvPr>
                <p:cNvCxnSpPr>
                  <a:cxnSpLocks/>
                </p:cNvCxnSpPr>
                <p:nvPr/>
              </p:nvCxnSpPr>
              <p:spPr bwMode="auto">
                <a:xfrm>
                  <a:off x="6671733" y="3627967"/>
                  <a:ext cx="0" cy="73025"/>
                </a:xfrm>
                <a:prstGeom prst="line">
                  <a:avLst/>
                </a:prstGeom>
                <a:noFill/>
                <a:ln w="12700" cap="flat" cmpd="sng" algn="ctr">
                  <a:solidFill>
                    <a:schemeClr val="accent1"/>
                  </a:solidFill>
                  <a:prstDash val="solid"/>
                  <a:round/>
                  <a:headEnd type="none" w="med" len="med"/>
                  <a:tailEnd type="none" w="med" len="med"/>
                </a:ln>
                <a:effectLst/>
              </p:spPr>
            </p:cxnSp>
            <p:cxnSp>
              <p:nvCxnSpPr>
                <p:cNvPr id="800" name="Straight Connector 799">
                  <a:extLst>
                    <a:ext uri="{FF2B5EF4-FFF2-40B4-BE49-F238E27FC236}">
                      <a16:creationId xmlns:a16="http://schemas.microsoft.com/office/drawing/2014/main" xmlns="" id="{7DC3A90D-55C2-49D0-9173-A86B76AE72E7}"/>
                    </a:ext>
                  </a:extLst>
                </p:cNvPr>
                <p:cNvCxnSpPr>
                  <a:cxnSpLocks/>
                </p:cNvCxnSpPr>
                <p:nvPr/>
              </p:nvCxnSpPr>
              <p:spPr bwMode="auto">
                <a:xfrm>
                  <a:off x="6604000" y="3627967"/>
                  <a:ext cx="0" cy="73025"/>
                </a:xfrm>
                <a:prstGeom prst="line">
                  <a:avLst/>
                </a:prstGeom>
                <a:noFill/>
                <a:ln w="12700" cap="flat" cmpd="sng" algn="ctr">
                  <a:solidFill>
                    <a:schemeClr val="accent1"/>
                  </a:solidFill>
                  <a:prstDash val="solid"/>
                  <a:round/>
                  <a:headEnd type="none" w="med" len="med"/>
                  <a:tailEnd type="none" w="med" len="med"/>
                </a:ln>
                <a:effectLst/>
              </p:spPr>
            </p:cxnSp>
            <p:cxnSp>
              <p:nvCxnSpPr>
                <p:cNvPr id="801" name="Straight Connector 800">
                  <a:extLst>
                    <a:ext uri="{FF2B5EF4-FFF2-40B4-BE49-F238E27FC236}">
                      <a16:creationId xmlns:a16="http://schemas.microsoft.com/office/drawing/2014/main" xmlns="" id="{AE526C60-1471-45D1-B48A-AD504DCF35EA}"/>
                    </a:ext>
                  </a:extLst>
                </p:cNvPr>
                <p:cNvCxnSpPr>
                  <a:cxnSpLocks/>
                </p:cNvCxnSpPr>
                <p:nvPr/>
              </p:nvCxnSpPr>
              <p:spPr bwMode="auto">
                <a:xfrm>
                  <a:off x="6579658" y="3627967"/>
                  <a:ext cx="0" cy="73025"/>
                </a:xfrm>
                <a:prstGeom prst="line">
                  <a:avLst/>
                </a:prstGeom>
                <a:noFill/>
                <a:ln w="12700" cap="flat" cmpd="sng" algn="ctr">
                  <a:solidFill>
                    <a:schemeClr val="accent1"/>
                  </a:solidFill>
                  <a:prstDash val="solid"/>
                  <a:round/>
                  <a:headEnd type="none" w="med" len="med"/>
                  <a:tailEnd type="none" w="med" len="med"/>
                </a:ln>
                <a:effectLst/>
              </p:spPr>
            </p:cxnSp>
            <p:cxnSp>
              <p:nvCxnSpPr>
                <p:cNvPr id="802" name="Straight Connector 801">
                  <a:extLst>
                    <a:ext uri="{FF2B5EF4-FFF2-40B4-BE49-F238E27FC236}">
                      <a16:creationId xmlns:a16="http://schemas.microsoft.com/office/drawing/2014/main" xmlns="" id="{00806B4C-F4BE-4C17-A371-EC602F3F48A2}"/>
                    </a:ext>
                  </a:extLst>
                </p:cNvPr>
                <p:cNvCxnSpPr>
                  <a:cxnSpLocks/>
                </p:cNvCxnSpPr>
                <p:nvPr/>
              </p:nvCxnSpPr>
              <p:spPr bwMode="auto">
                <a:xfrm>
                  <a:off x="6566958" y="3627967"/>
                  <a:ext cx="0" cy="73025"/>
                </a:xfrm>
                <a:prstGeom prst="line">
                  <a:avLst/>
                </a:prstGeom>
                <a:noFill/>
                <a:ln w="12700" cap="flat" cmpd="sng" algn="ctr">
                  <a:solidFill>
                    <a:schemeClr val="accent1"/>
                  </a:solidFill>
                  <a:prstDash val="solid"/>
                  <a:round/>
                  <a:headEnd type="none" w="med" len="med"/>
                  <a:tailEnd type="none" w="med" len="med"/>
                </a:ln>
                <a:effectLst/>
              </p:spPr>
            </p:cxnSp>
            <p:cxnSp>
              <p:nvCxnSpPr>
                <p:cNvPr id="803" name="Straight Connector 802">
                  <a:extLst>
                    <a:ext uri="{FF2B5EF4-FFF2-40B4-BE49-F238E27FC236}">
                      <a16:creationId xmlns:a16="http://schemas.microsoft.com/office/drawing/2014/main" xmlns="" id="{CB06F17D-8FF9-42CC-91F8-EC0573CBC37F}"/>
                    </a:ext>
                  </a:extLst>
                </p:cNvPr>
                <p:cNvCxnSpPr>
                  <a:cxnSpLocks/>
                </p:cNvCxnSpPr>
                <p:nvPr/>
              </p:nvCxnSpPr>
              <p:spPr bwMode="auto">
                <a:xfrm>
                  <a:off x="6552141" y="3627967"/>
                  <a:ext cx="0" cy="73025"/>
                </a:xfrm>
                <a:prstGeom prst="line">
                  <a:avLst/>
                </a:prstGeom>
                <a:noFill/>
                <a:ln w="12700" cap="flat" cmpd="sng" algn="ctr">
                  <a:solidFill>
                    <a:schemeClr val="accent1"/>
                  </a:solidFill>
                  <a:prstDash val="solid"/>
                  <a:round/>
                  <a:headEnd type="none" w="med" len="med"/>
                  <a:tailEnd type="none" w="med" len="med"/>
                </a:ln>
                <a:effectLst/>
              </p:spPr>
            </p:cxnSp>
            <p:cxnSp>
              <p:nvCxnSpPr>
                <p:cNvPr id="804" name="Straight Connector 803">
                  <a:extLst>
                    <a:ext uri="{FF2B5EF4-FFF2-40B4-BE49-F238E27FC236}">
                      <a16:creationId xmlns:a16="http://schemas.microsoft.com/office/drawing/2014/main" xmlns="" id="{5041E7BA-7071-4CAC-9841-B960A22EEC8C}"/>
                    </a:ext>
                  </a:extLst>
                </p:cNvPr>
                <p:cNvCxnSpPr>
                  <a:cxnSpLocks/>
                </p:cNvCxnSpPr>
                <p:nvPr/>
              </p:nvCxnSpPr>
              <p:spPr bwMode="auto">
                <a:xfrm>
                  <a:off x="6557433" y="3585633"/>
                  <a:ext cx="0" cy="73025"/>
                </a:xfrm>
                <a:prstGeom prst="line">
                  <a:avLst/>
                </a:prstGeom>
                <a:noFill/>
                <a:ln w="12700" cap="flat" cmpd="sng" algn="ctr">
                  <a:solidFill>
                    <a:schemeClr val="accent1"/>
                  </a:solidFill>
                  <a:prstDash val="solid"/>
                  <a:round/>
                  <a:headEnd type="none" w="med" len="med"/>
                  <a:tailEnd type="none" w="med" len="med"/>
                </a:ln>
                <a:effectLst/>
              </p:spPr>
            </p:cxnSp>
            <p:cxnSp>
              <p:nvCxnSpPr>
                <p:cNvPr id="805" name="Straight Connector 804">
                  <a:extLst>
                    <a:ext uri="{FF2B5EF4-FFF2-40B4-BE49-F238E27FC236}">
                      <a16:creationId xmlns:a16="http://schemas.microsoft.com/office/drawing/2014/main" xmlns="" id="{F675EB47-EECC-49A8-90D1-F5F754145674}"/>
                    </a:ext>
                  </a:extLst>
                </p:cNvPr>
                <p:cNvCxnSpPr>
                  <a:cxnSpLocks/>
                </p:cNvCxnSpPr>
                <p:nvPr/>
              </p:nvCxnSpPr>
              <p:spPr bwMode="auto">
                <a:xfrm>
                  <a:off x="6546850" y="3585633"/>
                  <a:ext cx="0" cy="73025"/>
                </a:xfrm>
                <a:prstGeom prst="line">
                  <a:avLst/>
                </a:prstGeom>
                <a:noFill/>
                <a:ln w="12700" cap="flat" cmpd="sng" algn="ctr">
                  <a:solidFill>
                    <a:schemeClr val="accent1"/>
                  </a:solidFill>
                  <a:prstDash val="solid"/>
                  <a:round/>
                  <a:headEnd type="none" w="med" len="med"/>
                  <a:tailEnd type="none" w="med" len="med"/>
                </a:ln>
                <a:effectLst/>
              </p:spPr>
            </p:cxnSp>
            <p:cxnSp>
              <p:nvCxnSpPr>
                <p:cNvPr id="806" name="Straight Connector 805">
                  <a:extLst>
                    <a:ext uri="{FF2B5EF4-FFF2-40B4-BE49-F238E27FC236}">
                      <a16:creationId xmlns:a16="http://schemas.microsoft.com/office/drawing/2014/main" xmlns="" id="{FBB969B9-2BC3-4B89-B371-BF8971EC2E87}"/>
                    </a:ext>
                  </a:extLst>
                </p:cNvPr>
                <p:cNvCxnSpPr>
                  <a:cxnSpLocks/>
                </p:cNvCxnSpPr>
                <p:nvPr/>
              </p:nvCxnSpPr>
              <p:spPr bwMode="auto">
                <a:xfrm>
                  <a:off x="6538383" y="3585633"/>
                  <a:ext cx="0" cy="73025"/>
                </a:xfrm>
                <a:prstGeom prst="line">
                  <a:avLst/>
                </a:prstGeom>
                <a:noFill/>
                <a:ln w="12700" cap="flat" cmpd="sng" algn="ctr">
                  <a:solidFill>
                    <a:schemeClr val="accent1"/>
                  </a:solidFill>
                  <a:prstDash val="solid"/>
                  <a:round/>
                  <a:headEnd type="none" w="med" len="med"/>
                  <a:tailEnd type="none" w="med" len="med"/>
                </a:ln>
                <a:effectLst/>
              </p:spPr>
            </p:cxnSp>
            <p:cxnSp>
              <p:nvCxnSpPr>
                <p:cNvPr id="807" name="Straight Connector 806">
                  <a:extLst>
                    <a:ext uri="{FF2B5EF4-FFF2-40B4-BE49-F238E27FC236}">
                      <a16:creationId xmlns:a16="http://schemas.microsoft.com/office/drawing/2014/main" xmlns="" id="{E5BD6A4D-082E-48B2-83F8-E954103B4DB3}"/>
                    </a:ext>
                  </a:extLst>
                </p:cNvPr>
                <p:cNvCxnSpPr>
                  <a:cxnSpLocks/>
                </p:cNvCxnSpPr>
                <p:nvPr/>
              </p:nvCxnSpPr>
              <p:spPr bwMode="auto">
                <a:xfrm>
                  <a:off x="6536266" y="3531658"/>
                  <a:ext cx="0" cy="73025"/>
                </a:xfrm>
                <a:prstGeom prst="line">
                  <a:avLst/>
                </a:prstGeom>
                <a:noFill/>
                <a:ln w="12700" cap="flat" cmpd="sng" algn="ctr">
                  <a:solidFill>
                    <a:schemeClr val="accent1"/>
                  </a:solidFill>
                  <a:prstDash val="solid"/>
                  <a:round/>
                  <a:headEnd type="none" w="med" len="med"/>
                  <a:tailEnd type="none" w="med" len="med"/>
                </a:ln>
                <a:effectLst/>
              </p:spPr>
            </p:cxnSp>
            <p:cxnSp>
              <p:nvCxnSpPr>
                <p:cNvPr id="808" name="Straight Connector 807">
                  <a:extLst>
                    <a:ext uri="{FF2B5EF4-FFF2-40B4-BE49-F238E27FC236}">
                      <a16:creationId xmlns:a16="http://schemas.microsoft.com/office/drawing/2014/main" xmlns="" id="{C75C4E90-7AA0-4973-8BCD-95C8ACF676C6}"/>
                    </a:ext>
                  </a:extLst>
                </p:cNvPr>
                <p:cNvCxnSpPr>
                  <a:cxnSpLocks/>
                </p:cNvCxnSpPr>
                <p:nvPr/>
              </p:nvCxnSpPr>
              <p:spPr bwMode="auto">
                <a:xfrm>
                  <a:off x="6518274" y="3531658"/>
                  <a:ext cx="0" cy="73025"/>
                </a:xfrm>
                <a:prstGeom prst="line">
                  <a:avLst/>
                </a:prstGeom>
                <a:noFill/>
                <a:ln w="12700" cap="flat" cmpd="sng" algn="ctr">
                  <a:solidFill>
                    <a:schemeClr val="accent1"/>
                  </a:solidFill>
                  <a:prstDash val="solid"/>
                  <a:round/>
                  <a:headEnd type="none" w="med" len="med"/>
                  <a:tailEnd type="none" w="med" len="med"/>
                </a:ln>
                <a:effectLst/>
              </p:spPr>
            </p:cxnSp>
            <p:cxnSp>
              <p:nvCxnSpPr>
                <p:cNvPr id="809" name="Straight Connector 808">
                  <a:extLst>
                    <a:ext uri="{FF2B5EF4-FFF2-40B4-BE49-F238E27FC236}">
                      <a16:creationId xmlns:a16="http://schemas.microsoft.com/office/drawing/2014/main" xmlns="" id="{883EDF49-1491-4857-9965-A547CE9CA885}"/>
                    </a:ext>
                  </a:extLst>
                </p:cNvPr>
                <p:cNvCxnSpPr>
                  <a:cxnSpLocks/>
                </p:cNvCxnSpPr>
                <p:nvPr/>
              </p:nvCxnSpPr>
              <p:spPr bwMode="auto">
                <a:xfrm>
                  <a:off x="6479115" y="3531658"/>
                  <a:ext cx="0" cy="73025"/>
                </a:xfrm>
                <a:prstGeom prst="line">
                  <a:avLst/>
                </a:prstGeom>
                <a:noFill/>
                <a:ln w="12700" cap="flat" cmpd="sng" algn="ctr">
                  <a:solidFill>
                    <a:schemeClr val="accent1"/>
                  </a:solidFill>
                  <a:prstDash val="solid"/>
                  <a:round/>
                  <a:headEnd type="none" w="med" len="med"/>
                  <a:tailEnd type="none" w="med" len="med"/>
                </a:ln>
                <a:effectLst/>
              </p:spPr>
            </p:cxnSp>
            <p:cxnSp>
              <p:nvCxnSpPr>
                <p:cNvPr id="810" name="Straight Connector 809">
                  <a:extLst>
                    <a:ext uri="{FF2B5EF4-FFF2-40B4-BE49-F238E27FC236}">
                      <a16:creationId xmlns:a16="http://schemas.microsoft.com/office/drawing/2014/main" xmlns="" id="{7DC84D84-F4F8-49F0-A756-49A6D3EC91C9}"/>
                    </a:ext>
                  </a:extLst>
                </p:cNvPr>
                <p:cNvCxnSpPr>
                  <a:cxnSpLocks/>
                </p:cNvCxnSpPr>
                <p:nvPr/>
              </p:nvCxnSpPr>
              <p:spPr bwMode="auto">
                <a:xfrm>
                  <a:off x="6464299" y="3531658"/>
                  <a:ext cx="0" cy="73025"/>
                </a:xfrm>
                <a:prstGeom prst="line">
                  <a:avLst/>
                </a:prstGeom>
                <a:noFill/>
                <a:ln w="12700" cap="flat" cmpd="sng" algn="ctr">
                  <a:solidFill>
                    <a:schemeClr val="accent1"/>
                  </a:solidFill>
                  <a:prstDash val="solid"/>
                  <a:round/>
                  <a:headEnd type="none" w="med" len="med"/>
                  <a:tailEnd type="none" w="med" len="med"/>
                </a:ln>
                <a:effectLst/>
              </p:spPr>
            </p:cxnSp>
            <p:cxnSp>
              <p:nvCxnSpPr>
                <p:cNvPr id="811" name="Straight Connector 810">
                  <a:extLst>
                    <a:ext uri="{FF2B5EF4-FFF2-40B4-BE49-F238E27FC236}">
                      <a16:creationId xmlns:a16="http://schemas.microsoft.com/office/drawing/2014/main" xmlns="" id="{082549EB-E30A-466E-B5FE-A41FE6A87655}"/>
                    </a:ext>
                  </a:extLst>
                </p:cNvPr>
                <p:cNvCxnSpPr>
                  <a:cxnSpLocks/>
                </p:cNvCxnSpPr>
                <p:nvPr/>
              </p:nvCxnSpPr>
              <p:spPr bwMode="auto">
                <a:xfrm>
                  <a:off x="6446307" y="3531658"/>
                  <a:ext cx="0" cy="73025"/>
                </a:xfrm>
                <a:prstGeom prst="line">
                  <a:avLst/>
                </a:prstGeom>
                <a:noFill/>
                <a:ln w="12700" cap="flat" cmpd="sng" algn="ctr">
                  <a:solidFill>
                    <a:schemeClr val="accent1"/>
                  </a:solidFill>
                  <a:prstDash val="solid"/>
                  <a:round/>
                  <a:headEnd type="none" w="med" len="med"/>
                  <a:tailEnd type="none" w="med" len="med"/>
                </a:ln>
                <a:effectLst/>
              </p:spPr>
            </p:cxnSp>
            <p:cxnSp>
              <p:nvCxnSpPr>
                <p:cNvPr id="812" name="Straight Connector 811">
                  <a:extLst>
                    <a:ext uri="{FF2B5EF4-FFF2-40B4-BE49-F238E27FC236}">
                      <a16:creationId xmlns:a16="http://schemas.microsoft.com/office/drawing/2014/main" xmlns="" id="{547945E6-1603-4AA3-AD22-CF58C06A4009}"/>
                    </a:ext>
                  </a:extLst>
                </p:cNvPr>
                <p:cNvCxnSpPr>
                  <a:cxnSpLocks/>
                </p:cNvCxnSpPr>
                <p:nvPr/>
              </p:nvCxnSpPr>
              <p:spPr bwMode="auto">
                <a:xfrm>
                  <a:off x="6425141" y="3531658"/>
                  <a:ext cx="0" cy="73025"/>
                </a:xfrm>
                <a:prstGeom prst="line">
                  <a:avLst/>
                </a:prstGeom>
                <a:noFill/>
                <a:ln w="12700" cap="flat" cmpd="sng" algn="ctr">
                  <a:solidFill>
                    <a:schemeClr val="accent1"/>
                  </a:solidFill>
                  <a:prstDash val="solid"/>
                  <a:round/>
                  <a:headEnd type="none" w="med" len="med"/>
                  <a:tailEnd type="none" w="med" len="med"/>
                </a:ln>
                <a:effectLst/>
              </p:spPr>
            </p:cxnSp>
            <p:cxnSp>
              <p:nvCxnSpPr>
                <p:cNvPr id="813" name="Straight Connector 812">
                  <a:extLst>
                    <a:ext uri="{FF2B5EF4-FFF2-40B4-BE49-F238E27FC236}">
                      <a16:creationId xmlns:a16="http://schemas.microsoft.com/office/drawing/2014/main" xmlns="" id="{4F8ADEF4-58C7-49EE-A55B-5CD9CE0EBA7A}"/>
                    </a:ext>
                  </a:extLst>
                </p:cNvPr>
                <p:cNvCxnSpPr>
                  <a:cxnSpLocks/>
                </p:cNvCxnSpPr>
                <p:nvPr/>
              </p:nvCxnSpPr>
              <p:spPr bwMode="auto">
                <a:xfrm>
                  <a:off x="6387041" y="3531658"/>
                  <a:ext cx="0" cy="73025"/>
                </a:xfrm>
                <a:prstGeom prst="line">
                  <a:avLst/>
                </a:prstGeom>
                <a:noFill/>
                <a:ln w="12700" cap="flat" cmpd="sng" algn="ctr">
                  <a:solidFill>
                    <a:schemeClr val="accent1"/>
                  </a:solidFill>
                  <a:prstDash val="solid"/>
                  <a:round/>
                  <a:headEnd type="none" w="med" len="med"/>
                  <a:tailEnd type="none" w="med" len="med"/>
                </a:ln>
                <a:effectLst/>
              </p:spPr>
            </p:cxnSp>
            <p:cxnSp>
              <p:nvCxnSpPr>
                <p:cNvPr id="814" name="Straight Connector 813">
                  <a:extLst>
                    <a:ext uri="{FF2B5EF4-FFF2-40B4-BE49-F238E27FC236}">
                      <a16:creationId xmlns:a16="http://schemas.microsoft.com/office/drawing/2014/main" xmlns="" id="{26287A4D-720C-4416-878C-BC1FC36DFA0D}"/>
                    </a:ext>
                  </a:extLst>
                </p:cNvPr>
                <p:cNvCxnSpPr>
                  <a:cxnSpLocks/>
                </p:cNvCxnSpPr>
                <p:nvPr/>
              </p:nvCxnSpPr>
              <p:spPr bwMode="auto">
                <a:xfrm>
                  <a:off x="6393391" y="3531658"/>
                  <a:ext cx="0" cy="73025"/>
                </a:xfrm>
                <a:prstGeom prst="line">
                  <a:avLst/>
                </a:prstGeom>
                <a:noFill/>
                <a:ln w="12700" cap="flat" cmpd="sng" algn="ctr">
                  <a:solidFill>
                    <a:schemeClr val="accent1"/>
                  </a:solidFill>
                  <a:prstDash val="solid"/>
                  <a:round/>
                  <a:headEnd type="none" w="med" len="med"/>
                  <a:tailEnd type="none" w="med" len="med"/>
                </a:ln>
                <a:effectLst/>
              </p:spPr>
            </p:cxnSp>
            <p:cxnSp>
              <p:nvCxnSpPr>
                <p:cNvPr id="815" name="Straight Connector 814">
                  <a:extLst>
                    <a:ext uri="{FF2B5EF4-FFF2-40B4-BE49-F238E27FC236}">
                      <a16:creationId xmlns:a16="http://schemas.microsoft.com/office/drawing/2014/main" xmlns="" id="{313AA04E-BD18-40B0-8232-F0E380AAD71E}"/>
                    </a:ext>
                  </a:extLst>
                </p:cNvPr>
                <p:cNvCxnSpPr>
                  <a:cxnSpLocks/>
                </p:cNvCxnSpPr>
                <p:nvPr/>
              </p:nvCxnSpPr>
              <p:spPr bwMode="auto">
                <a:xfrm>
                  <a:off x="6375400" y="3531658"/>
                  <a:ext cx="0" cy="73025"/>
                </a:xfrm>
                <a:prstGeom prst="line">
                  <a:avLst/>
                </a:prstGeom>
                <a:noFill/>
                <a:ln w="12700" cap="flat" cmpd="sng" algn="ctr">
                  <a:solidFill>
                    <a:schemeClr val="accent1"/>
                  </a:solidFill>
                  <a:prstDash val="solid"/>
                  <a:round/>
                  <a:headEnd type="none" w="med" len="med"/>
                  <a:tailEnd type="none" w="med" len="med"/>
                </a:ln>
                <a:effectLst/>
              </p:spPr>
            </p:cxnSp>
            <p:cxnSp>
              <p:nvCxnSpPr>
                <p:cNvPr id="816" name="Straight Connector 815">
                  <a:extLst>
                    <a:ext uri="{FF2B5EF4-FFF2-40B4-BE49-F238E27FC236}">
                      <a16:creationId xmlns:a16="http://schemas.microsoft.com/office/drawing/2014/main" xmlns="" id="{CA5C4318-EE6F-4C47-B3DD-244A090C5CFA}"/>
                    </a:ext>
                  </a:extLst>
                </p:cNvPr>
                <p:cNvCxnSpPr>
                  <a:cxnSpLocks/>
                </p:cNvCxnSpPr>
                <p:nvPr/>
              </p:nvCxnSpPr>
              <p:spPr bwMode="auto">
                <a:xfrm>
                  <a:off x="6375400" y="3539066"/>
                  <a:ext cx="0" cy="73025"/>
                </a:xfrm>
                <a:prstGeom prst="line">
                  <a:avLst/>
                </a:prstGeom>
                <a:noFill/>
                <a:ln w="12700" cap="flat" cmpd="sng" algn="ctr">
                  <a:solidFill>
                    <a:schemeClr val="accent1"/>
                  </a:solidFill>
                  <a:prstDash val="solid"/>
                  <a:round/>
                  <a:headEnd type="none" w="med" len="med"/>
                  <a:tailEnd type="none" w="med" len="med"/>
                </a:ln>
                <a:effectLst/>
              </p:spPr>
            </p:cxnSp>
            <p:cxnSp>
              <p:nvCxnSpPr>
                <p:cNvPr id="817" name="Straight Connector 816">
                  <a:extLst>
                    <a:ext uri="{FF2B5EF4-FFF2-40B4-BE49-F238E27FC236}">
                      <a16:creationId xmlns:a16="http://schemas.microsoft.com/office/drawing/2014/main" xmlns="" id="{C92C8FE1-D759-4D3B-A44B-05606C3D9987}"/>
                    </a:ext>
                  </a:extLst>
                </p:cNvPr>
                <p:cNvCxnSpPr>
                  <a:cxnSpLocks/>
                </p:cNvCxnSpPr>
                <p:nvPr/>
              </p:nvCxnSpPr>
              <p:spPr bwMode="auto">
                <a:xfrm>
                  <a:off x="6362700" y="3522133"/>
                  <a:ext cx="0" cy="73025"/>
                </a:xfrm>
                <a:prstGeom prst="line">
                  <a:avLst/>
                </a:prstGeom>
                <a:noFill/>
                <a:ln w="12700" cap="flat" cmpd="sng" algn="ctr">
                  <a:solidFill>
                    <a:schemeClr val="accent1"/>
                  </a:solidFill>
                  <a:prstDash val="solid"/>
                  <a:round/>
                  <a:headEnd type="none" w="med" len="med"/>
                  <a:tailEnd type="none" w="med" len="med"/>
                </a:ln>
                <a:effectLst/>
              </p:spPr>
            </p:cxnSp>
            <p:cxnSp>
              <p:nvCxnSpPr>
                <p:cNvPr id="818" name="Straight Connector 817">
                  <a:extLst>
                    <a:ext uri="{FF2B5EF4-FFF2-40B4-BE49-F238E27FC236}">
                      <a16:creationId xmlns:a16="http://schemas.microsoft.com/office/drawing/2014/main" xmlns="" id="{417EC47C-10C0-475B-B823-32249BC07D35}"/>
                    </a:ext>
                  </a:extLst>
                </p:cNvPr>
                <p:cNvCxnSpPr>
                  <a:cxnSpLocks/>
                </p:cNvCxnSpPr>
                <p:nvPr/>
              </p:nvCxnSpPr>
              <p:spPr bwMode="auto">
                <a:xfrm>
                  <a:off x="6356350" y="3522133"/>
                  <a:ext cx="0" cy="73025"/>
                </a:xfrm>
                <a:prstGeom prst="line">
                  <a:avLst/>
                </a:prstGeom>
                <a:noFill/>
                <a:ln w="12700" cap="flat" cmpd="sng" algn="ctr">
                  <a:solidFill>
                    <a:schemeClr val="accent1"/>
                  </a:solidFill>
                  <a:prstDash val="solid"/>
                  <a:round/>
                  <a:headEnd type="none" w="med" len="med"/>
                  <a:tailEnd type="none" w="med" len="med"/>
                </a:ln>
                <a:effectLst/>
              </p:spPr>
            </p:cxnSp>
            <p:cxnSp>
              <p:nvCxnSpPr>
                <p:cNvPr id="819" name="Straight Connector 818">
                  <a:extLst>
                    <a:ext uri="{FF2B5EF4-FFF2-40B4-BE49-F238E27FC236}">
                      <a16:creationId xmlns:a16="http://schemas.microsoft.com/office/drawing/2014/main" xmlns="" id="{E94F0393-8D74-49A3-9C60-FD2DA1A15DE2}"/>
                    </a:ext>
                  </a:extLst>
                </p:cNvPr>
                <p:cNvCxnSpPr>
                  <a:cxnSpLocks/>
                </p:cNvCxnSpPr>
                <p:nvPr/>
              </p:nvCxnSpPr>
              <p:spPr bwMode="auto">
                <a:xfrm>
                  <a:off x="6335184" y="3522133"/>
                  <a:ext cx="0" cy="73025"/>
                </a:xfrm>
                <a:prstGeom prst="line">
                  <a:avLst/>
                </a:prstGeom>
                <a:noFill/>
                <a:ln w="12700" cap="flat" cmpd="sng" algn="ctr">
                  <a:solidFill>
                    <a:schemeClr val="accent1"/>
                  </a:solidFill>
                  <a:prstDash val="solid"/>
                  <a:round/>
                  <a:headEnd type="none" w="med" len="med"/>
                  <a:tailEnd type="none" w="med" len="med"/>
                </a:ln>
                <a:effectLst/>
              </p:spPr>
            </p:cxnSp>
            <p:grpSp>
              <p:nvGrpSpPr>
                <p:cNvPr id="626" name="Group 625">
                  <a:extLst>
                    <a:ext uri="{FF2B5EF4-FFF2-40B4-BE49-F238E27FC236}">
                      <a16:creationId xmlns:a16="http://schemas.microsoft.com/office/drawing/2014/main" xmlns="" id="{BF3AF9BE-C424-40FA-9485-570A0632551E}"/>
                    </a:ext>
                  </a:extLst>
                </p:cNvPr>
                <p:cNvGrpSpPr/>
                <p:nvPr/>
              </p:nvGrpSpPr>
              <p:grpSpPr>
                <a:xfrm>
                  <a:off x="4442355" y="2611965"/>
                  <a:ext cx="1885420" cy="947210"/>
                  <a:chOff x="4442355" y="2611965"/>
                  <a:chExt cx="1885420" cy="947210"/>
                </a:xfrm>
              </p:grpSpPr>
              <p:cxnSp>
                <p:nvCxnSpPr>
                  <p:cNvPr id="901" name="Straight Connector 900">
                    <a:extLst>
                      <a:ext uri="{FF2B5EF4-FFF2-40B4-BE49-F238E27FC236}">
                        <a16:creationId xmlns:a16="http://schemas.microsoft.com/office/drawing/2014/main" xmlns="" id="{600A9BE2-E288-4B2F-98FA-69610481FB2A}"/>
                      </a:ext>
                    </a:extLst>
                  </p:cNvPr>
                  <p:cNvCxnSpPr>
                    <a:cxnSpLocks/>
                  </p:cNvCxnSpPr>
                  <p:nvPr/>
                </p:nvCxnSpPr>
                <p:spPr bwMode="auto">
                  <a:xfrm>
                    <a:off x="4462464" y="2611965"/>
                    <a:ext cx="0" cy="73025"/>
                  </a:xfrm>
                  <a:prstGeom prst="line">
                    <a:avLst/>
                  </a:prstGeom>
                  <a:noFill/>
                  <a:ln w="12700" cap="flat" cmpd="sng" algn="ctr">
                    <a:solidFill>
                      <a:schemeClr val="accent1"/>
                    </a:solidFill>
                    <a:prstDash val="solid"/>
                    <a:round/>
                    <a:headEnd type="none" w="med" len="med"/>
                    <a:tailEnd type="none" w="med" len="med"/>
                  </a:ln>
                  <a:effectLst/>
                </p:spPr>
              </p:cxnSp>
              <p:grpSp>
                <p:nvGrpSpPr>
                  <p:cNvPr id="622" name="Group 621">
                    <a:extLst>
                      <a:ext uri="{FF2B5EF4-FFF2-40B4-BE49-F238E27FC236}">
                        <a16:creationId xmlns:a16="http://schemas.microsoft.com/office/drawing/2014/main" xmlns="" id="{15363C2A-E009-45A2-BCE7-869AFDEE9C0B}"/>
                      </a:ext>
                    </a:extLst>
                  </p:cNvPr>
                  <p:cNvGrpSpPr/>
                  <p:nvPr/>
                </p:nvGrpSpPr>
                <p:grpSpPr>
                  <a:xfrm>
                    <a:off x="4442355" y="2611965"/>
                    <a:ext cx="1885420" cy="947210"/>
                    <a:chOff x="4442355" y="2611965"/>
                    <a:chExt cx="1885420" cy="947210"/>
                  </a:xfrm>
                </p:grpSpPr>
                <p:grpSp>
                  <p:nvGrpSpPr>
                    <p:cNvPr id="604" name="Group 603">
                      <a:extLst>
                        <a:ext uri="{FF2B5EF4-FFF2-40B4-BE49-F238E27FC236}">
                          <a16:creationId xmlns:a16="http://schemas.microsoft.com/office/drawing/2014/main" xmlns="" id="{E32493D6-A4FA-4E40-92A3-36A7E234E5E0}"/>
                        </a:ext>
                      </a:extLst>
                    </p:cNvPr>
                    <p:cNvGrpSpPr/>
                    <p:nvPr/>
                  </p:nvGrpSpPr>
                  <p:grpSpPr>
                    <a:xfrm>
                      <a:off x="4591581" y="2653241"/>
                      <a:ext cx="1736194" cy="905934"/>
                      <a:chOff x="4591581" y="2653241"/>
                      <a:chExt cx="1736194" cy="905934"/>
                    </a:xfrm>
                  </p:grpSpPr>
                  <p:cxnSp>
                    <p:nvCxnSpPr>
                      <p:cNvPr id="602" name="Straight Connector 601">
                        <a:extLst>
                          <a:ext uri="{FF2B5EF4-FFF2-40B4-BE49-F238E27FC236}">
                            <a16:creationId xmlns:a16="http://schemas.microsoft.com/office/drawing/2014/main" xmlns="" id="{D7CB3F5E-8B97-492D-A6F5-4FD36530B475}"/>
                          </a:ext>
                        </a:extLst>
                      </p:cNvPr>
                      <p:cNvCxnSpPr>
                        <a:cxnSpLocks/>
                      </p:cNvCxnSpPr>
                      <p:nvPr/>
                    </p:nvCxnSpPr>
                    <p:spPr bwMode="auto">
                      <a:xfrm>
                        <a:off x="5850467" y="3259667"/>
                        <a:ext cx="0" cy="73025"/>
                      </a:xfrm>
                      <a:prstGeom prst="line">
                        <a:avLst/>
                      </a:prstGeom>
                      <a:noFill/>
                      <a:ln w="12700" cap="flat" cmpd="sng" algn="ctr">
                        <a:solidFill>
                          <a:schemeClr val="accent1"/>
                        </a:solidFill>
                        <a:prstDash val="solid"/>
                        <a:round/>
                        <a:headEnd type="none" w="med" len="med"/>
                        <a:tailEnd type="none" w="med" len="med"/>
                      </a:ln>
                      <a:effectLst/>
                    </p:spPr>
                  </p:cxnSp>
                  <p:cxnSp>
                    <p:nvCxnSpPr>
                      <p:cNvPr id="784" name="Straight Connector 783">
                        <a:extLst>
                          <a:ext uri="{FF2B5EF4-FFF2-40B4-BE49-F238E27FC236}">
                            <a16:creationId xmlns:a16="http://schemas.microsoft.com/office/drawing/2014/main" xmlns="" id="{94BDE0F5-3F0E-41D6-817A-B09EF043133A}"/>
                          </a:ext>
                        </a:extLst>
                      </p:cNvPr>
                      <p:cNvCxnSpPr>
                        <a:cxnSpLocks/>
                      </p:cNvCxnSpPr>
                      <p:nvPr/>
                    </p:nvCxnSpPr>
                    <p:spPr bwMode="auto">
                      <a:xfrm>
                        <a:off x="5825067" y="3259667"/>
                        <a:ext cx="0" cy="73025"/>
                      </a:xfrm>
                      <a:prstGeom prst="line">
                        <a:avLst/>
                      </a:prstGeom>
                      <a:noFill/>
                      <a:ln w="12700" cap="flat" cmpd="sng" algn="ctr">
                        <a:solidFill>
                          <a:schemeClr val="accent1"/>
                        </a:solidFill>
                        <a:prstDash val="solid"/>
                        <a:round/>
                        <a:headEnd type="none" w="med" len="med"/>
                        <a:tailEnd type="none" w="med" len="med"/>
                      </a:ln>
                      <a:effectLst/>
                    </p:spPr>
                  </p:cxnSp>
                  <p:cxnSp>
                    <p:nvCxnSpPr>
                      <p:cNvPr id="820" name="Straight Connector 819">
                        <a:extLst>
                          <a:ext uri="{FF2B5EF4-FFF2-40B4-BE49-F238E27FC236}">
                            <a16:creationId xmlns:a16="http://schemas.microsoft.com/office/drawing/2014/main" xmlns="" id="{39D54AAF-EAA8-4CDB-9BED-7AA02BF10108}"/>
                          </a:ext>
                        </a:extLst>
                      </p:cNvPr>
                      <p:cNvCxnSpPr>
                        <a:cxnSpLocks/>
                      </p:cNvCxnSpPr>
                      <p:nvPr/>
                    </p:nvCxnSpPr>
                    <p:spPr bwMode="auto">
                      <a:xfrm>
                        <a:off x="6327775" y="3486150"/>
                        <a:ext cx="0" cy="73025"/>
                      </a:xfrm>
                      <a:prstGeom prst="line">
                        <a:avLst/>
                      </a:prstGeom>
                      <a:noFill/>
                      <a:ln w="12700" cap="flat" cmpd="sng" algn="ctr">
                        <a:solidFill>
                          <a:schemeClr val="accent1"/>
                        </a:solidFill>
                        <a:prstDash val="solid"/>
                        <a:round/>
                        <a:headEnd type="none" w="med" len="med"/>
                        <a:tailEnd type="none" w="med" len="med"/>
                      </a:ln>
                      <a:effectLst/>
                    </p:spPr>
                  </p:cxnSp>
                  <p:cxnSp>
                    <p:nvCxnSpPr>
                      <p:cNvPr id="821" name="Straight Connector 820">
                        <a:extLst>
                          <a:ext uri="{FF2B5EF4-FFF2-40B4-BE49-F238E27FC236}">
                            <a16:creationId xmlns:a16="http://schemas.microsoft.com/office/drawing/2014/main" xmlns="" id="{C1B36A66-C3A6-4DBE-9E85-56CE290745B0}"/>
                          </a:ext>
                        </a:extLst>
                      </p:cNvPr>
                      <p:cNvCxnSpPr>
                        <a:cxnSpLocks/>
                      </p:cNvCxnSpPr>
                      <p:nvPr/>
                    </p:nvCxnSpPr>
                    <p:spPr bwMode="auto">
                      <a:xfrm>
                        <a:off x="6321425" y="3456517"/>
                        <a:ext cx="0" cy="73025"/>
                      </a:xfrm>
                      <a:prstGeom prst="line">
                        <a:avLst/>
                      </a:prstGeom>
                      <a:noFill/>
                      <a:ln w="12700" cap="flat" cmpd="sng" algn="ctr">
                        <a:solidFill>
                          <a:schemeClr val="accent1"/>
                        </a:solidFill>
                        <a:prstDash val="solid"/>
                        <a:round/>
                        <a:headEnd type="none" w="med" len="med"/>
                        <a:tailEnd type="none" w="med" len="med"/>
                      </a:ln>
                      <a:effectLst/>
                    </p:spPr>
                  </p:cxnSp>
                  <p:cxnSp>
                    <p:nvCxnSpPr>
                      <p:cNvPr id="822" name="Straight Connector 821">
                        <a:extLst>
                          <a:ext uri="{FF2B5EF4-FFF2-40B4-BE49-F238E27FC236}">
                            <a16:creationId xmlns:a16="http://schemas.microsoft.com/office/drawing/2014/main" xmlns="" id="{82501BCA-1BA2-497D-B4D0-71EF578A9F90}"/>
                          </a:ext>
                        </a:extLst>
                      </p:cNvPr>
                      <p:cNvCxnSpPr>
                        <a:cxnSpLocks/>
                      </p:cNvCxnSpPr>
                      <p:nvPr/>
                    </p:nvCxnSpPr>
                    <p:spPr bwMode="auto">
                      <a:xfrm>
                        <a:off x="6308725" y="3435350"/>
                        <a:ext cx="0" cy="73025"/>
                      </a:xfrm>
                      <a:prstGeom prst="line">
                        <a:avLst/>
                      </a:prstGeom>
                      <a:noFill/>
                      <a:ln w="12700" cap="flat" cmpd="sng" algn="ctr">
                        <a:solidFill>
                          <a:schemeClr val="accent1"/>
                        </a:solidFill>
                        <a:prstDash val="solid"/>
                        <a:round/>
                        <a:headEnd type="none" w="med" len="med"/>
                        <a:tailEnd type="none" w="med" len="med"/>
                      </a:ln>
                      <a:effectLst/>
                    </p:spPr>
                  </p:cxnSp>
                  <p:cxnSp>
                    <p:nvCxnSpPr>
                      <p:cNvPr id="823" name="Straight Connector 822">
                        <a:extLst>
                          <a:ext uri="{FF2B5EF4-FFF2-40B4-BE49-F238E27FC236}">
                            <a16:creationId xmlns:a16="http://schemas.microsoft.com/office/drawing/2014/main" xmlns="" id="{C1C7B409-2639-4CC8-8D75-3836DFAF2FEF}"/>
                          </a:ext>
                        </a:extLst>
                      </p:cNvPr>
                      <p:cNvCxnSpPr>
                        <a:cxnSpLocks/>
                      </p:cNvCxnSpPr>
                      <p:nvPr/>
                    </p:nvCxnSpPr>
                    <p:spPr bwMode="auto">
                      <a:xfrm>
                        <a:off x="6298142" y="3427942"/>
                        <a:ext cx="0" cy="73025"/>
                      </a:xfrm>
                      <a:prstGeom prst="line">
                        <a:avLst/>
                      </a:prstGeom>
                      <a:noFill/>
                      <a:ln w="12700" cap="flat" cmpd="sng" algn="ctr">
                        <a:solidFill>
                          <a:schemeClr val="accent1"/>
                        </a:solidFill>
                        <a:prstDash val="solid"/>
                        <a:round/>
                        <a:headEnd type="none" w="med" len="med"/>
                        <a:tailEnd type="none" w="med" len="med"/>
                      </a:ln>
                      <a:effectLst/>
                    </p:spPr>
                  </p:cxnSp>
                  <p:cxnSp>
                    <p:nvCxnSpPr>
                      <p:cNvPr id="824" name="Straight Connector 823">
                        <a:extLst>
                          <a:ext uri="{FF2B5EF4-FFF2-40B4-BE49-F238E27FC236}">
                            <a16:creationId xmlns:a16="http://schemas.microsoft.com/office/drawing/2014/main" xmlns="" id="{8D48E690-66B9-4A84-841E-C7D239945042}"/>
                          </a:ext>
                        </a:extLst>
                      </p:cNvPr>
                      <p:cNvCxnSpPr>
                        <a:cxnSpLocks/>
                      </p:cNvCxnSpPr>
                      <p:nvPr/>
                    </p:nvCxnSpPr>
                    <p:spPr bwMode="auto">
                      <a:xfrm>
                        <a:off x="6276975" y="3427942"/>
                        <a:ext cx="0" cy="73025"/>
                      </a:xfrm>
                      <a:prstGeom prst="line">
                        <a:avLst/>
                      </a:prstGeom>
                      <a:noFill/>
                      <a:ln w="12700" cap="flat" cmpd="sng" algn="ctr">
                        <a:solidFill>
                          <a:schemeClr val="accent1"/>
                        </a:solidFill>
                        <a:prstDash val="solid"/>
                        <a:round/>
                        <a:headEnd type="none" w="med" len="med"/>
                        <a:tailEnd type="none" w="med" len="med"/>
                      </a:ln>
                      <a:effectLst/>
                    </p:spPr>
                  </p:cxnSp>
                  <p:cxnSp>
                    <p:nvCxnSpPr>
                      <p:cNvPr id="825" name="Straight Connector 824">
                        <a:extLst>
                          <a:ext uri="{FF2B5EF4-FFF2-40B4-BE49-F238E27FC236}">
                            <a16:creationId xmlns:a16="http://schemas.microsoft.com/office/drawing/2014/main" xmlns="" id="{C26F9D68-ED9A-4C80-8C7E-DFEF4D286A61}"/>
                          </a:ext>
                        </a:extLst>
                      </p:cNvPr>
                      <p:cNvCxnSpPr>
                        <a:cxnSpLocks/>
                      </p:cNvCxnSpPr>
                      <p:nvPr/>
                    </p:nvCxnSpPr>
                    <p:spPr bwMode="auto">
                      <a:xfrm>
                        <a:off x="6264275" y="3429000"/>
                        <a:ext cx="0" cy="73025"/>
                      </a:xfrm>
                      <a:prstGeom prst="line">
                        <a:avLst/>
                      </a:prstGeom>
                      <a:noFill/>
                      <a:ln w="12700" cap="flat" cmpd="sng" algn="ctr">
                        <a:solidFill>
                          <a:schemeClr val="accent1"/>
                        </a:solidFill>
                        <a:prstDash val="solid"/>
                        <a:round/>
                        <a:headEnd type="none" w="med" len="med"/>
                        <a:tailEnd type="none" w="med" len="med"/>
                      </a:ln>
                      <a:effectLst/>
                    </p:spPr>
                  </p:cxnSp>
                  <p:cxnSp>
                    <p:nvCxnSpPr>
                      <p:cNvPr id="826" name="Straight Connector 825">
                        <a:extLst>
                          <a:ext uri="{FF2B5EF4-FFF2-40B4-BE49-F238E27FC236}">
                            <a16:creationId xmlns:a16="http://schemas.microsoft.com/office/drawing/2014/main" xmlns="" id="{C6FB1D8A-F401-485F-8536-2107372D2220}"/>
                          </a:ext>
                        </a:extLst>
                      </p:cNvPr>
                      <p:cNvCxnSpPr>
                        <a:cxnSpLocks/>
                      </p:cNvCxnSpPr>
                      <p:nvPr/>
                    </p:nvCxnSpPr>
                    <p:spPr bwMode="auto">
                      <a:xfrm>
                        <a:off x="6253692" y="3416300"/>
                        <a:ext cx="0" cy="73025"/>
                      </a:xfrm>
                      <a:prstGeom prst="line">
                        <a:avLst/>
                      </a:prstGeom>
                      <a:noFill/>
                      <a:ln w="12700" cap="flat" cmpd="sng" algn="ctr">
                        <a:solidFill>
                          <a:schemeClr val="accent1"/>
                        </a:solidFill>
                        <a:prstDash val="solid"/>
                        <a:round/>
                        <a:headEnd type="none" w="med" len="med"/>
                        <a:tailEnd type="none" w="med" len="med"/>
                      </a:ln>
                      <a:effectLst/>
                    </p:spPr>
                  </p:cxnSp>
                  <p:cxnSp>
                    <p:nvCxnSpPr>
                      <p:cNvPr id="827" name="Straight Connector 826">
                        <a:extLst>
                          <a:ext uri="{FF2B5EF4-FFF2-40B4-BE49-F238E27FC236}">
                            <a16:creationId xmlns:a16="http://schemas.microsoft.com/office/drawing/2014/main" xmlns="" id="{EE7A24BD-539E-4FF6-9F93-2F5DDD71C10F}"/>
                          </a:ext>
                        </a:extLst>
                      </p:cNvPr>
                      <p:cNvCxnSpPr>
                        <a:cxnSpLocks/>
                      </p:cNvCxnSpPr>
                      <p:nvPr/>
                    </p:nvCxnSpPr>
                    <p:spPr bwMode="auto">
                      <a:xfrm>
                        <a:off x="6231467" y="3416300"/>
                        <a:ext cx="0" cy="73025"/>
                      </a:xfrm>
                      <a:prstGeom prst="line">
                        <a:avLst/>
                      </a:prstGeom>
                      <a:noFill/>
                      <a:ln w="12700" cap="flat" cmpd="sng" algn="ctr">
                        <a:solidFill>
                          <a:schemeClr val="accent1"/>
                        </a:solidFill>
                        <a:prstDash val="solid"/>
                        <a:round/>
                        <a:headEnd type="none" w="med" len="med"/>
                        <a:tailEnd type="none" w="med" len="med"/>
                      </a:ln>
                      <a:effectLst/>
                    </p:spPr>
                  </p:cxnSp>
                  <p:cxnSp>
                    <p:nvCxnSpPr>
                      <p:cNvPr id="828" name="Straight Connector 827">
                        <a:extLst>
                          <a:ext uri="{FF2B5EF4-FFF2-40B4-BE49-F238E27FC236}">
                            <a16:creationId xmlns:a16="http://schemas.microsoft.com/office/drawing/2014/main" xmlns="" id="{762B0808-A136-4DF2-BC50-D951EAEE2C02}"/>
                          </a:ext>
                        </a:extLst>
                      </p:cNvPr>
                      <p:cNvCxnSpPr>
                        <a:cxnSpLocks/>
                      </p:cNvCxnSpPr>
                      <p:nvPr/>
                    </p:nvCxnSpPr>
                    <p:spPr bwMode="auto">
                      <a:xfrm>
                        <a:off x="6218767" y="3411008"/>
                        <a:ext cx="0" cy="73025"/>
                      </a:xfrm>
                      <a:prstGeom prst="line">
                        <a:avLst/>
                      </a:prstGeom>
                      <a:noFill/>
                      <a:ln w="12700" cap="flat" cmpd="sng" algn="ctr">
                        <a:solidFill>
                          <a:schemeClr val="accent1"/>
                        </a:solidFill>
                        <a:prstDash val="solid"/>
                        <a:round/>
                        <a:headEnd type="none" w="med" len="med"/>
                        <a:tailEnd type="none" w="med" len="med"/>
                      </a:ln>
                      <a:effectLst/>
                    </p:spPr>
                  </p:cxnSp>
                  <p:cxnSp>
                    <p:nvCxnSpPr>
                      <p:cNvPr id="829" name="Straight Connector 828">
                        <a:extLst>
                          <a:ext uri="{FF2B5EF4-FFF2-40B4-BE49-F238E27FC236}">
                            <a16:creationId xmlns:a16="http://schemas.microsoft.com/office/drawing/2014/main" xmlns="" id="{4C3FE40A-5150-4DC1-8141-64004BB8ADA8}"/>
                          </a:ext>
                        </a:extLst>
                      </p:cNvPr>
                      <p:cNvCxnSpPr>
                        <a:cxnSpLocks/>
                      </p:cNvCxnSpPr>
                      <p:nvPr/>
                    </p:nvCxnSpPr>
                    <p:spPr bwMode="auto">
                      <a:xfrm>
                        <a:off x="6206067" y="3400425"/>
                        <a:ext cx="0" cy="73025"/>
                      </a:xfrm>
                      <a:prstGeom prst="line">
                        <a:avLst/>
                      </a:prstGeom>
                      <a:noFill/>
                      <a:ln w="12700" cap="flat" cmpd="sng" algn="ctr">
                        <a:solidFill>
                          <a:schemeClr val="accent1"/>
                        </a:solidFill>
                        <a:prstDash val="solid"/>
                        <a:round/>
                        <a:headEnd type="none" w="med" len="med"/>
                        <a:tailEnd type="none" w="med" len="med"/>
                      </a:ln>
                      <a:effectLst/>
                    </p:spPr>
                  </p:cxnSp>
                  <p:cxnSp>
                    <p:nvCxnSpPr>
                      <p:cNvPr id="830" name="Straight Connector 829">
                        <a:extLst>
                          <a:ext uri="{FF2B5EF4-FFF2-40B4-BE49-F238E27FC236}">
                            <a16:creationId xmlns:a16="http://schemas.microsoft.com/office/drawing/2014/main" xmlns="" id="{24653310-F8E1-483E-A891-82EEFB5AA233}"/>
                          </a:ext>
                        </a:extLst>
                      </p:cNvPr>
                      <p:cNvCxnSpPr>
                        <a:cxnSpLocks/>
                      </p:cNvCxnSpPr>
                      <p:nvPr/>
                    </p:nvCxnSpPr>
                    <p:spPr bwMode="auto">
                      <a:xfrm>
                        <a:off x="6193367" y="3393017"/>
                        <a:ext cx="0" cy="73025"/>
                      </a:xfrm>
                      <a:prstGeom prst="line">
                        <a:avLst/>
                      </a:prstGeom>
                      <a:noFill/>
                      <a:ln w="12700" cap="flat" cmpd="sng" algn="ctr">
                        <a:solidFill>
                          <a:schemeClr val="accent1"/>
                        </a:solidFill>
                        <a:prstDash val="solid"/>
                        <a:round/>
                        <a:headEnd type="none" w="med" len="med"/>
                        <a:tailEnd type="none" w="med" len="med"/>
                      </a:ln>
                      <a:effectLst/>
                    </p:spPr>
                  </p:cxnSp>
                  <p:cxnSp>
                    <p:nvCxnSpPr>
                      <p:cNvPr id="831" name="Straight Connector 830">
                        <a:extLst>
                          <a:ext uri="{FF2B5EF4-FFF2-40B4-BE49-F238E27FC236}">
                            <a16:creationId xmlns:a16="http://schemas.microsoft.com/office/drawing/2014/main" xmlns="" id="{014C43E9-C03E-447F-A23A-7016B03D1F80}"/>
                          </a:ext>
                        </a:extLst>
                      </p:cNvPr>
                      <p:cNvCxnSpPr>
                        <a:cxnSpLocks/>
                      </p:cNvCxnSpPr>
                      <p:nvPr/>
                    </p:nvCxnSpPr>
                    <p:spPr bwMode="auto">
                      <a:xfrm>
                        <a:off x="6184901" y="3393017"/>
                        <a:ext cx="0" cy="73025"/>
                      </a:xfrm>
                      <a:prstGeom prst="line">
                        <a:avLst/>
                      </a:prstGeom>
                      <a:noFill/>
                      <a:ln w="12700" cap="flat" cmpd="sng" algn="ctr">
                        <a:solidFill>
                          <a:schemeClr val="accent1"/>
                        </a:solidFill>
                        <a:prstDash val="solid"/>
                        <a:round/>
                        <a:headEnd type="none" w="med" len="med"/>
                        <a:tailEnd type="none" w="med" len="med"/>
                      </a:ln>
                      <a:effectLst/>
                    </p:spPr>
                  </p:cxnSp>
                  <p:cxnSp>
                    <p:nvCxnSpPr>
                      <p:cNvPr id="832" name="Straight Connector 831">
                        <a:extLst>
                          <a:ext uri="{FF2B5EF4-FFF2-40B4-BE49-F238E27FC236}">
                            <a16:creationId xmlns:a16="http://schemas.microsoft.com/office/drawing/2014/main" xmlns="" id="{C42CCC81-A94F-430F-9E02-11B95A78B4B7}"/>
                          </a:ext>
                        </a:extLst>
                      </p:cNvPr>
                      <p:cNvCxnSpPr>
                        <a:cxnSpLocks/>
                      </p:cNvCxnSpPr>
                      <p:nvPr/>
                    </p:nvCxnSpPr>
                    <p:spPr bwMode="auto">
                      <a:xfrm>
                        <a:off x="6181726" y="3381375"/>
                        <a:ext cx="0" cy="73025"/>
                      </a:xfrm>
                      <a:prstGeom prst="line">
                        <a:avLst/>
                      </a:prstGeom>
                      <a:noFill/>
                      <a:ln w="12700" cap="flat" cmpd="sng" algn="ctr">
                        <a:solidFill>
                          <a:schemeClr val="accent1"/>
                        </a:solidFill>
                        <a:prstDash val="solid"/>
                        <a:round/>
                        <a:headEnd type="none" w="med" len="med"/>
                        <a:tailEnd type="none" w="med" len="med"/>
                      </a:ln>
                      <a:effectLst/>
                    </p:spPr>
                  </p:cxnSp>
                  <p:cxnSp>
                    <p:nvCxnSpPr>
                      <p:cNvPr id="833" name="Straight Connector 832">
                        <a:extLst>
                          <a:ext uri="{FF2B5EF4-FFF2-40B4-BE49-F238E27FC236}">
                            <a16:creationId xmlns:a16="http://schemas.microsoft.com/office/drawing/2014/main" xmlns="" id="{B2D64DC8-5A69-47D3-A722-09A33DC0FF45}"/>
                          </a:ext>
                        </a:extLst>
                      </p:cNvPr>
                      <p:cNvCxnSpPr>
                        <a:cxnSpLocks/>
                      </p:cNvCxnSpPr>
                      <p:nvPr/>
                    </p:nvCxnSpPr>
                    <p:spPr bwMode="auto">
                      <a:xfrm>
                        <a:off x="6174318" y="3381375"/>
                        <a:ext cx="0" cy="73025"/>
                      </a:xfrm>
                      <a:prstGeom prst="line">
                        <a:avLst/>
                      </a:prstGeom>
                      <a:noFill/>
                      <a:ln w="12700" cap="flat" cmpd="sng" algn="ctr">
                        <a:solidFill>
                          <a:schemeClr val="accent1"/>
                        </a:solidFill>
                        <a:prstDash val="solid"/>
                        <a:round/>
                        <a:headEnd type="none" w="med" len="med"/>
                        <a:tailEnd type="none" w="med" len="med"/>
                      </a:ln>
                      <a:effectLst/>
                    </p:spPr>
                  </p:cxnSp>
                  <p:cxnSp>
                    <p:nvCxnSpPr>
                      <p:cNvPr id="834" name="Straight Connector 833">
                        <a:extLst>
                          <a:ext uri="{FF2B5EF4-FFF2-40B4-BE49-F238E27FC236}">
                            <a16:creationId xmlns:a16="http://schemas.microsoft.com/office/drawing/2014/main" xmlns="" id="{4E6AB7A1-C37B-48E2-84C8-B0C234942FD8}"/>
                          </a:ext>
                        </a:extLst>
                      </p:cNvPr>
                      <p:cNvCxnSpPr>
                        <a:cxnSpLocks/>
                      </p:cNvCxnSpPr>
                      <p:nvPr/>
                    </p:nvCxnSpPr>
                    <p:spPr bwMode="auto">
                      <a:xfrm>
                        <a:off x="6165852" y="3381375"/>
                        <a:ext cx="0" cy="73025"/>
                      </a:xfrm>
                      <a:prstGeom prst="line">
                        <a:avLst/>
                      </a:prstGeom>
                      <a:noFill/>
                      <a:ln w="12700" cap="flat" cmpd="sng" algn="ctr">
                        <a:solidFill>
                          <a:schemeClr val="accent1"/>
                        </a:solidFill>
                        <a:prstDash val="solid"/>
                        <a:round/>
                        <a:headEnd type="none" w="med" len="med"/>
                        <a:tailEnd type="none" w="med" len="med"/>
                      </a:ln>
                      <a:effectLst/>
                    </p:spPr>
                  </p:cxnSp>
                  <p:cxnSp>
                    <p:nvCxnSpPr>
                      <p:cNvPr id="835" name="Straight Connector 834">
                        <a:extLst>
                          <a:ext uri="{FF2B5EF4-FFF2-40B4-BE49-F238E27FC236}">
                            <a16:creationId xmlns:a16="http://schemas.microsoft.com/office/drawing/2014/main" xmlns="" id="{6BA049F6-C58B-4B97-97A2-271DEA9C8EFC}"/>
                          </a:ext>
                        </a:extLst>
                      </p:cNvPr>
                      <p:cNvCxnSpPr>
                        <a:cxnSpLocks/>
                      </p:cNvCxnSpPr>
                      <p:nvPr/>
                    </p:nvCxnSpPr>
                    <p:spPr bwMode="auto">
                      <a:xfrm>
                        <a:off x="6159502" y="3381375"/>
                        <a:ext cx="0" cy="73025"/>
                      </a:xfrm>
                      <a:prstGeom prst="line">
                        <a:avLst/>
                      </a:prstGeom>
                      <a:noFill/>
                      <a:ln w="12700" cap="flat" cmpd="sng" algn="ctr">
                        <a:solidFill>
                          <a:schemeClr val="accent1"/>
                        </a:solidFill>
                        <a:prstDash val="solid"/>
                        <a:round/>
                        <a:headEnd type="none" w="med" len="med"/>
                        <a:tailEnd type="none" w="med" len="med"/>
                      </a:ln>
                      <a:effectLst/>
                    </p:spPr>
                  </p:cxnSp>
                  <p:cxnSp>
                    <p:nvCxnSpPr>
                      <p:cNvPr id="836" name="Straight Connector 835">
                        <a:extLst>
                          <a:ext uri="{FF2B5EF4-FFF2-40B4-BE49-F238E27FC236}">
                            <a16:creationId xmlns:a16="http://schemas.microsoft.com/office/drawing/2014/main" xmlns="" id="{925DDBA6-43A9-4235-A4DE-0BB2DF617C4B}"/>
                          </a:ext>
                        </a:extLst>
                      </p:cNvPr>
                      <p:cNvCxnSpPr>
                        <a:cxnSpLocks/>
                      </p:cNvCxnSpPr>
                      <p:nvPr/>
                    </p:nvCxnSpPr>
                    <p:spPr bwMode="auto">
                      <a:xfrm>
                        <a:off x="6156327" y="3381375"/>
                        <a:ext cx="0" cy="73025"/>
                      </a:xfrm>
                      <a:prstGeom prst="line">
                        <a:avLst/>
                      </a:prstGeom>
                      <a:noFill/>
                      <a:ln w="12700" cap="flat" cmpd="sng" algn="ctr">
                        <a:solidFill>
                          <a:schemeClr val="accent1"/>
                        </a:solidFill>
                        <a:prstDash val="solid"/>
                        <a:round/>
                        <a:headEnd type="none" w="med" len="med"/>
                        <a:tailEnd type="none" w="med" len="med"/>
                      </a:ln>
                      <a:effectLst/>
                    </p:spPr>
                  </p:cxnSp>
                  <p:cxnSp>
                    <p:nvCxnSpPr>
                      <p:cNvPr id="837" name="Straight Connector 836">
                        <a:extLst>
                          <a:ext uri="{FF2B5EF4-FFF2-40B4-BE49-F238E27FC236}">
                            <a16:creationId xmlns:a16="http://schemas.microsoft.com/office/drawing/2014/main" xmlns="" id="{5FF7DCCF-2D44-449A-BD8E-D8DA60D6ADA5}"/>
                          </a:ext>
                        </a:extLst>
                      </p:cNvPr>
                      <p:cNvCxnSpPr>
                        <a:cxnSpLocks/>
                      </p:cNvCxnSpPr>
                      <p:nvPr/>
                    </p:nvCxnSpPr>
                    <p:spPr bwMode="auto">
                      <a:xfrm>
                        <a:off x="6130927" y="3357033"/>
                        <a:ext cx="0" cy="73025"/>
                      </a:xfrm>
                      <a:prstGeom prst="line">
                        <a:avLst/>
                      </a:prstGeom>
                      <a:noFill/>
                      <a:ln w="12700" cap="flat" cmpd="sng" algn="ctr">
                        <a:solidFill>
                          <a:schemeClr val="accent1"/>
                        </a:solidFill>
                        <a:prstDash val="solid"/>
                        <a:round/>
                        <a:headEnd type="none" w="med" len="med"/>
                        <a:tailEnd type="none" w="med" len="med"/>
                      </a:ln>
                      <a:effectLst/>
                    </p:spPr>
                  </p:cxnSp>
                  <p:cxnSp>
                    <p:nvCxnSpPr>
                      <p:cNvPr id="838" name="Straight Connector 837">
                        <a:extLst>
                          <a:ext uri="{FF2B5EF4-FFF2-40B4-BE49-F238E27FC236}">
                            <a16:creationId xmlns:a16="http://schemas.microsoft.com/office/drawing/2014/main" xmlns="" id="{B9588E7F-BB3A-46B3-A824-708887B33185}"/>
                          </a:ext>
                        </a:extLst>
                      </p:cNvPr>
                      <p:cNvCxnSpPr>
                        <a:cxnSpLocks/>
                      </p:cNvCxnSpPr>
                      <p:nvPr/>
                    </p:nvCxnSpPr>
                    <p:spPr bwMode="auto">
                      <a:xfrm>
                        <a:off x="6143627" y="3378199"/>
                        <a:ext cx="0" cy="73025"/>
                      </a:xfrm>
                      <a:prstGeom prst="line">
                        <a:avLst/>
                      </a:prstGeom>
                      <a:noFill/>
                      <a:ln w="12700" cap="flat" cmpd="sng" algn="ctr">
                        <a:solidFill>
                          <a:schemeClr val="accent1"/>
                        </a:solidFill>
                        <a:prstDash val="solid"/>
                        <a:round/>
                        <a:headEnd type="none" w="med" len="med"/>
                        <a:tailEnd type="none" w="med" len="med"/>
                      </a:ln>
                      <a:effectLst/>
                    </p:spPr>
                  </p:cxnSp>
                  <p:cxnSp>
                    <p:nvCxnSpPr>
                      <p:cNvPr id="839" name="Straight Connector 838">
                        <a:extLst>
                          <a:ext uri="{FF2B5EF4-FFF2-40B4-BE49-F238E27FC236}">
                            <a16:creationId xmlns:a16="http://schemas.microsoft.com/office/drawing/2014/main" xmlns="" id="{02B24B5E-C614-4D01-BA85-87C01043A3F0}"/>
                          </a:ext>
                        </a:extLst>
                      </p:cNvPr>
                      <p:cNvCxnSpPr>
                        <a:cxnSpLocks/>
                      </p:cNvCxnSpPr>
                      <p:nvPr/>
                    </p:nvCxnSpPr>
                    <p:spPr bwMode="auto">
                      <a:xfrm>
                        <a:off x="6115052" y="3353857"/>
                        <a:ext cx="0" cy="73025"/>
                      </a:xfrm>
                      <a:prstGeom prst="line">
                        <a:avLst/>
                      </a:prstGeom>
                      <a:noFill/>
                      <a:ln w="12700" cap="flat" cmpd="sng" algn="ctr">
                        <a:solidFill>
                          <a:schemeClr val="accent1"/>
                        </a:solidFill>
                        <a:prstDash val="solid"/>
                        <a:round/>
                        <a:headEnd type="none" w="med" len="med"/>
                        <a:tailEnd type="none" w="med" len="med"/>
                      </a:ln>
                      <a:effectLst/>
                    </p:spPr>
                  </p:cxnSp>
                  <p:cxnSp>
                    <p:nvCxnSpPr>
                      <p:cNvPr id="840" name="Straight Connector 839">
                        <a:extLst>
                          <a:ext uri="{FF2B5EF4-FFF2-40B4-BE49-F238E27FC236}">
                            <a16:creationId xmlns:a16="http://schemas.microsoft.com/office/drawing/2014/main" xmlns="" id="{B98CDF2F-41A9-49A9-9D5A-B9BB5562F25C}"/>
                          </a:ext>
                        </a:extLst>
                      </p:cNvPr>
                      <p:cNvCxnSpPr>
                        <a:cxnSpLocks/>
                      </p:cNvCxnSpPr>
                      <p:nvPr/>
                    </p:nvCxnSpPr>
                    <p:spPr bwMode="auto">
                      <a:xfrm>
                        <a:off x="6100763" y="3343274"/>
                        <a:ext cx="0" cy="73025"/>
                      </a:xfrm>
                      <a:prstGeom prst="line">
                        <a:avLst/>
                      </a:prstGeom>
                      <a:noFill/>
                      <a:ln w="12700" cap="flat" cmpd="sng" algn="ctr">
                        <a:solidFill>
                          <a:schemeClr val="accent1"/>
                        </a:solidFill>
                        <a:prstDash val="solid"/>
                        <a:round/>
                        <a:headEnd type="none" w="med" len="med"/>
                        <a:tailEnd type="none" w="med" len="med"/>
                      </a:ln>
                      <a:effectLst/>
                    </p:spPr>
                  </p:cxnSp>
                  <p:cxnSp>
                    <p:nvCxnSpPr>
                      <p:cNvPr id="841" name="Straight Connector 840">
                        <a:extLst>
                          <a:ext uri="{FF2B5EF4-FFF2-40B4-BE49-F238E27FC236}">
                            <a16:creationId xmlns:a16="http://schemas.microsoft.com/office/drawing/2014/main" xmlns="" id="{540684A8-4232-4729-936C-31872347C039}"/>
                          </a:ext>
                        </a:extLst>
                      </p:cNvPr>
                      <p:cNvCxnSpPr>
                        <a:cxnSpLocks/>
                      </p:cNvCxnSpPr>
                      <p:nvPr/>
                    </p:nvCxnSpPr>
                    <p:spPr bwMode="auto">
                      <a:xfrm>
                        <a:off x="6089121" y="3343274"/>
                        <a:ext cx="0" cy="73025"/>
                      </a:xfrm>
                      <a:prstGeom prst="line">
                        <a:avLst/>
                      </a:prstGeom>
                      <a:noFill/>
                      <a:ln w="12700" cap="flat" cmpd="sng" algn="ctr">
                        <a:solidFill>
                          <a:schemeClr val="accent1"/>
                        </a:solidFill>
                        <a:prstDash val="solid"/>
                        <a:round/>
                        <a:headEnd type="none" w="med" len="med"/>
                        <a:tailEnd type="none" w="med" len="med"/>
                      </a:ln>
                      <a:effectLst/>
                    </p:spPr>
                  </p:cxnSp>
                  <p:cxnSp>
                    <p:nvCxnSpPr>
                      <p:cNvPr id="842" name="Straight Connector 841">
                        <a:extLst>
                          <a:ext uri="{FF2B5EF4-FFF2-40B4-BE49-F238E27FC236}">
                            <a16:creationId xmlns:a16="http://schemas.microsoft.com/office/drawing/2014/main" xmlns="" id="{816C4160-038E-4E15-BA55-A53862CF5279}"/>
                          </a:ext>
                        </a:extLst>
                      </p:cNvPr>
                      <p:cNvCxnSpPr>
                        <a:cxnSpLocks/>
                      </p:cNvCxnSpPr>
                      <p:nvPr/>
                    </p:nvCxnSpPr>
                    <p:spPr bwMode="auto">
                      <a:xfrm>
                        <a:off x="6077480" y="3343274"/>
                        <a:ext cx="0" cy="73025"/>
                      </a:xfrm>
                      <a:prstGeom prst="line">
                        <a:avLst/>
                      </a:prstGeom>
                      <a:noFill/>
                      <a:ln w="12700" cap="flat" cmpd="sng" algn="ctr">
                        <a:solidFill>
                          <a:schemeClr val="accent1"/>
                        </a:solidFill>
                        <a:prstDash val="solid"/>
                        <a:round/>
                        <a:headEnd type="none" w="med" len="med"/>
                        <a:tailEnd type="none" w="med" len="med"/>
                      </a:ln>
                      <a:effectLst/>
                    </p:spPr>
                  </p:cxnSp>
                  <p:cxnSp>
                    <p:nvCxnSpPr>
                      <p:cNvPr id="843" name="Straight Connector 842">
                        <a:extLst>
                          <a:ext uri="{FF2B5EF4-FFF2-40B4-BE49-F238E27FC236}">
                            <a16:creationId xmlns:a16="http://schemas.microsoft.com/office/drawing/2014/main" xmlns="" id="{C2811C7A-C475-4A5F-AAB8-36C44472FD98}"/>
                          </a:ext>
                        </a:extLst>
                      </p:cNvPr>
                      <p:cNvCxnSpPr>
                        <a:cxnSpLocks/>
                      </p:cNvCxnSpPr>
                      <p:nvPr/>
                    </p:nvCxnSpPr>
                    <p:spPr bwMode="auto">
                      <a:xfrm>
                        <a:off x="6062664" y="3343274"/>
                        <a:ext cx="0" cy="73025"/>
                      </a:xfrm>
                      <a:prstGeom prst="line">
                        <a:avLst/>
                      </a:prstGeom>
                      <a:noFill/>
                      <a:ln w="12700" cap="flat" cmpd="sng" algn="ctr">
                        <a:solidFill>
                          <a:schemeClr val="accent1"/>
                        </a:solidFill>
                        <a:prstDash val="solid"/>
                        <a:round/>
                        <a:headEnd type="none" w="med" len="med"/>
                        <a:tailEnd type="none" w="med" len="med"/>
                      </a:ln>
                      <a:effectLst/>
                    </p:spPr>
                  </p:cxnSp>
                  <p:cxnSp>
                    <p:nvCxnSpPr>
                      <p:cNvPr id="844" name="Straight Connector 843">
                        <a:extLst>
                          <a:ext uri="{FF2B5EF4-FFF2-40B4-BE49-F238E27FC236}">
                            <a16:creationId xmlns:a16="http://schemas.microsoft.com/office/drawing/2014/main" xmlns="" id="{9D8AE6BD-8EF1-47F6-AC30-BAFBDFC3E06F}"/>
                          </a:ext>
                        </a:extLst>
                      </p:cNvPr>
                      <p:cNvCxnSpPr>
                        <a:cxnSpLocks/>
                      </p:cNvCxnSpPr>
                      <p:nvPr/>
                    </p:nvCxnSpPr>
                    <p:spPr bwMode="auto">
                      <a:xfrm>
                        <a:off x="6063722" y="3331633"/>
                        <a:ext cx="0" cy="73025"/>
                      </a:xfrm>
                      <a:prstGeom prst="line">
                        <a:avLst/>
                      </a:prstGeom>
                      <a:noFill/>
                      <a:ln w="12700" cap="flat" cmpd="sng" algn="ctr">
                        <a:solidFill>
                          <a:schemeClr val="accent1"/>
                        </a:solidFill>
                        <a:prstDash val="solid"/>
                        <a:round/>
                        <a:headEnd type="none" w="med" len="med"/>
                        <a:tailEnd type="none" w="med" len="med"/>
                      </a:ln>
                      <a:effectLst/>
                    </p:spPr>
                  </p:cxnSp>
                  <p:cxnSp>
                    <p:nvCxnSpPr>
                      <p:cNvPr id="845" name="Straight Connector 844">
                        <a:extLst>
                          <a:ext uri="{FF2B5EF4-FFF2-40B4-BE49-F238E27FC236}">
                            <a16:creationId xmlns:a16="http://schemas.microsoft.com/office/drawing/2014/main" xmlns="" id="{101B7783-B19B-4DCF-9D68-EA7687BC63F4}"/>
                          </a:ext>
                        </a:extLst>
                      </p:cNvPr>
                      <p:cNvCxnSpPr>
                        <a:cxnSpLocks/>
                      </p:cNvCxnSpPr>
                      <p:nvPr/>
                    </p:nvCxnSpPr>
                    <p:spPr bwMode="auto">
                      <a:xfrm>
                        <a:off x="6052081" y="3331633"/>
                        <a:ext cx="0" cy="73025"/>
                      </a:xfrm>
                      <a:prstGeom prst="line">
                        <a:avLst/>
                      </a:prstGeom>
                      <a:noFill/>
                      <a:ln w="12700" cap="flat" cmpd="sng" algn="ctr">
                        <a:solidFill>
                          <a:schemeClr val="accent1"/>
                        </a:solidFill>
                        <a:prstDash val="solid"/>
                        <a:round/>
                        <a:headEnd type="none" w="med" len="med"/>
                        <a:tailEnd type="none" w="med" len="med"/>
                      </a:ln>
                      <a:effectLst/>
                    </p:spPr>
                  </p:cxnSp>
                  <p:cxnSp>
                    <p:nvCxnSpPr>
                      <p:cNvPr id="846" name="Straight Connector 845">
                        <a:extLst>
                          <a:ext uri="{FF2B5EF4-FFF2-40B4-BE49-F238E27FC236}">
                            <a16:creationId xmlns:a16="http://schemas.microsoft.com/office/drawing/2014/main" xmlns="" id="{B9801121-7D0D-468C-8EB5-FC15FA1487D3}"/>
                          </a:ext>
                        </a:extLst>
                      </p:cNvPr>
                      <p:cNvCxnSpPr>
                        <a:cxnSpLocks/>
                      </p:cNvCxnSpPr>
                      <p:nvPr/>
                    </p:nvCxnSpPr>
                    <p:spPr bwMode="auto">
                      <a:xfrm>
                        <a:off x="6039381" y="3326341"/>
                        <a:ext cx="0" cy="73025"/>
                      </a:xfrm>
                      <a:prstGeom prst="line">
                        <a:avLst/>
                      </a:prstGeom>
                      <a:noFill/>
                      <a:ln w="12700" cap="flat" cmpd="sng" algn="ctr">
                        <a:solidFill>
                          <a:schemeClr val="accent1"/>
                        </a:solidFill>
                        <a:prstDash val="solid"/>
                        <a:round/>
                        <a:headEnd type="none" w="med" len="med"/>
                        <a:tailEnd type="none" w="med" len="med"/>
                      </a:ln>
                      <a:effectLst/>
                    </p:spPr>
                  </p:cxnSp>
                  <p:cxnSp>
                    <p:nvCxnSpPr>
                      <p:cNvPr id="847" name="Straight Connector 846">
                        <a:extLst>
                          <a:ext uri="{FF2B5EF4-FFF2-40B4-BE49-F238E27FC236}">
                            <a16:creationId xmlns:a16="http://schemas.microsoft.com/office/drawing/2014/main" xmlns="" id="{B843DCA2-B8B8-4C1F-83F6-C3955C1BF727}"/>
                          </a:ext>
                        </a:extLst>
                      </p:cNvPr>
                      <p:cNvCxnSpPr>
                        <a:cxnSpLocks/>
                      </p:cNvCxnSpPr>
                      <p:nvPr/>
                    </p:nvCxnSpPr>
                    <p:spPr bwMode="auto">
                      <a:xfrm>
                        <a:off x="6035147" y="3321050"/>
                        <a:ext cx="0" cy="73025"/>
                      </a:xfrm>
                      <a:prstGeom prst="line">
                        <a:avLst/>
                      </a:prstGeom>
                      <a:noFill/>
                      <a:ln w="12700" cap="flat" cmpd="sng" algn="ctr">
                        <a:solidFill>
                          <a:schemeClr val="accent1"/>
                        </a:solidFill>
                        <a:prstDash val="solid"/>
                        <a:round/>
                        <a:headEnd type="none" w="med" len="med"/>
                        <a:tailEnd type="none" w="med" len="med"/>
                      </a:ln>
                      <a:effectLst/>
                    </p:spPr>
                  </p:cxnSp>
                  <p:cxnSp>
                    <p:nvCxnSpPr>
                      <p:cNvPr id="848" name="Straight Connector 847">
                        <a:extLst>
                          <a:ext uri="{FF2B5EF4-FFF2-40B4-BE49-F238E27FC236}">
                            <a16:creationId xmlns:a16="http://schemas.microsoft.com/office/drawing/2014/main" xmlns="" id="{20CF2ABF-CDEA-4A1B-BBC8-C26BDAD47B44}"/>
                          </a:ext>
                        </a:extLst>
                      </p:cNvPr>
                      <p:cNvCxnSpPr>
                        <a:cxnSpLocks/>
                      </p:cNvCxnSpPr>
                      <p:nvPr/>
                    </p:nvCxnSpPr>
                    <p:spPr bwMode="auto">
                      <a:xfrm>
                        <a:off x="6022447" y="3313642"/>
                        <a:ext cx="0" cy="73025"/>
                      </a:xfrm>
                      <a:prstGeom prst="line">
                        <a:avLst/>
                      </a:prstGeom>
                      <a:noFill/>
                      <a:ln w="12700" cap="flat" cmpd="sng" algn="ctr">
                        <a:solidFill>
                          <a:schemeClr val="accent1"/>
                        </a:solidFill>
                        <a:prstDash val="solid"/>
                        <a:round/>
                        <a:headEnd type="none" w="med" len="med"/>
                        <a:tailEnd type="none" w="med" len="med"/>
                      </a:ln>
                      <a:effectLst/>
                    </p:spPr>
                  </p:cxnSp>
                  <p:cxnSp>
                    <p:nvCxnSpPr>
                      <p:cNvPr id="849" name="Straight Connector 848">
                        <a:extLst>
                          <a:ext uri="{FF2B5EF4-FFF2-40B4-BE49-F238E27FC236}">
                            <a16:creationId xmlns:a16="http://schemas.microsoft.com/office/drawing/2014/main" xmlns="" id="{77B794D8-4613-49AD-ABE7-4BC8D45504A1}"/>
                          </a:ext>
                        </a:extLst>
                      </p:cNvPr>
                      <p:cNvCxnSpPr>
                        <a:cxnSpLocks/>
                      </p:cNvCxnSpPr>
                      <p:nvPr/>
                    </p:nvCxnSpPr>
                    <p:spPr bwMode="auto">
                      <a:xfrm>
                        <a:off x="6011864" y="3313642"/>
                        <a:ext cx="0" cy="73025"/>
                      </a:xfrm>
                      <a:prstGeom prst="line">
                        <a:avLst/>
                      </a:prstGeom>
                      <a:noFill/>
                      <a:ln w="12700" cap="flat" cmpd="sng" algn="ctr">
                        <a:solidFill>
                          <a:schemeClr val="accent1"/>
                        </a:solidFill>
                        <a:prstDash val="solid"/>
                        <a:round/>
                        <a:headEnd type="none" w="med" len="med"/>
                        <a:tailEnd type="none" w="med" len="med"/>
                      </a:ln>
                      <a:effectLst/>
                    </p:spPr>
                  </p:cxnSp>
                  <p:cxnSp>
                    <p:nvCxnSpPr>
                      <p:cNvPr id="850" name="Straight Connector 849">
                        <a:extLst>
                          <a:ext uri="{FF2B5EF4-FFF2-40B4-BE49-F238E27FC236}">
                            <a16:creationId xmlns:a16="http://schemas.microsoft.com/office/drawing/2014/main" xmlns="" id="{B1C52B7F-5C53-45FA-82B9-0315DB914713}"/>
                          </a:ext>
                        </a:extLst>
                      </p:cNvPr>
                      <p:cNvCxnSpPr>
                        <a:cxnSpLocks/>
                      </p:cNvCxnSpPr>
                      <p:nvPr/>
                    </p:nvCxnSpPr>
                    <p:spPr bwMode="auto">
                      <a:xfrm>
                        <a:off x="6000222" y="3313642"/>
                        <a:ext cx="0" cy="73025"/>
                      </a:xfrm>
                      <a:prstGeom prst="line">
                        <a:avLst/>
                      </a:prstGeom>
                      <a:noFill/>
                      <a:ln w="12700" cap="flat" cmpd="sng" algn="ctr">
                        <a:solidFill>
                          <a:schemeClr val="accent1"/>
                        </a:solidFill>
                        <a:prstDash val="solid"/>
                        <a:round/>
                        <a:headEnd type="none" w="med" len="med"/>
                        <a:tailEnd type="none" w="med" len="med"/>
                      </a:ln>
                      <a:effectLst/>
                    </p:spPr>
                  </p:cxnSp>
                  <p:cxnSp>
                    <p:nvCxnSpPr>
                      <p:cNvPr id="851" name="Straight Connector 850">
                        <a:extLst>
                          <a:ext uri="{FF2B5EF4-FFF2-40B4-BE49-F238E27FC236}">
                            <a16:creationId xmlns:a16="http://schemas.microsoft.com/office/drawing/2014/main" xmlns="" id="{BA360D7B-9A91-45ED-B6D7-2A0A01D29A07}"/>
                          </a:ext>
                        </a:extLst>
                      </p:cNvPr>
                      <p:cNvCxnSpPr>
                        <a:cxnSpLocks/>
                      </p:cNvCxnSpPr>
                      <p:nvPr/>
                    </p:nvCxnSpPr>
                    <p:spPr bwMode="auto">
                      <a:xfrm>
                        <a:off x="5989639" y="3312584"/>
                        <a:ext cx="0" cy="73025"/>
                      </a:xfrm>
                      <a:prstGeom prst="line">
                        <a:avLst/>
                      </a:prstGeom>
                      <a:noFill/>
                      <a:ln w="12700" cap="flat" cmpd="sng" algn="ctr">
                        <a:solidFill>
                          <a:schemeClr val="accent1"/>
                        </a:solidFill>
                        <a:prstDash val="solid"/>
                        <a:round/>
                        <a:headEnd type="none" w="med" len="med"/>
                        <a:tailEnd type="none" w="med" len="med"/>
                      </a:ln>
                      <a:effectLst/>
                    </p:spPr>
                  </p:cxnSp>
                  <p:cxnSp>
                    <p:nvCxnSpPr>
                      <p:cNvPr id="852" name="Straight Connector 851">
                        <a:extLst>
                          <a:ext uri="{FF2B5EF4-FFF2-40B4-BE49-F238E27FC236}">
                            <a16:creationId xmlns:a16="http://schemas.microsoft.com/office/drawing/2014/main" xmlns="" id="{B237C69E-1307-439B-8E63-0E811364F198}"/>
                          </a:ext>
                        </a:extLst>
                      </p:cNvPr>
                      <p:cNvCxnSpPr>
                        <a:cxnSpLocks/>
                      </p:cNvCxnSpPr>
                      <p:nvPr/>
                    </p:nvCxnSpPr>
                    <p:spPr bwMode="auto">
                      <a:xfrm>
                        <a:off x="5981172" y="3311525"/>
                        <a:ext cx="0" cy="73025"/>
                      </a:xfrm>
                      <a:prstGeom prst="line">
                        <a:avLst/>
                      </a:prstGeom>
                      <a:noFill/>
                      <a:ln w="12700" cap="flat" cmpd="sng" algn="ctr">
                        <a:solidFill>
                          <a:schemeClr val="accent1"/>
                        </a:solidFill>
                        <a:prstDash val="solid"/>
                        <a:round/>
                        <a:headEnd type="none" w="med" len="med"/>
                        <a:tailEnd type="none" w="med" len="med"/>
                      </a:ln>
                      <a:effectLst/>
                    </p:spPr>
                  </p:cxnSp>
                  <p:cxnSp>
                    <p:nvCxnSpPr>
                      <p:cNvPr id="853" name="Straight Connector 852">
                        <a:extLst>
                          <a:ext uri="{FF2B5EF4-FFF2-40B4-BE49-F238E27FC236}">
                            <a16:creationId xmlns:a16="http://schemas.microsoft.com/office/drawing/2014/main" xmlns="" id="{13F99E87-8BE4-4AC9-8905-9E54224237C1}"/>
                          </a:ext>
                        </a:extLst>
                      </p:cNvPr>
                      <p:cNvCxnSpPr>
                        <a:cxnSpLocks/>
                      </p:cNvCxnSpPr>
                      <p:nvPr/>
                    </p:nvCxnSpPr>
                    <p:spPr bwMode="auto">
                      <a:xfrm>
                        <a:off x="5971647" y="3311525"/>
                        <a:ext cx="0" cy="73025"/>
                      </a:xfrm>
                      <a:prstGeom prst="line">
                        <a:avLst/>
                      </a:prstGeom>
                      <a:noFill/>
                      <a:ln w="12700" cap="flat" cmpd="sng" algn="ctr">
                        <a:solidFill>
                          <a:schemeClr val="accent1"/>
                        </a:solidFill>
                        <a:prstDash val="solid"/>
                        <a:round/>
                        <a:headEnd type="none" w="med" len="med"/>
                        <a:tailEnd type="none" w="med" len="med"/>
                      </a:ln>
                      <a:effectLst/>
                    </p:spPr>
                  </p:cxnSp>
                  <p:cxnSp>
                    <p:nvCxnSpPr>
                      <p:cNvPr id="854" name="Straight Connector 853">
                        <a:extLst>
                          <a:ext uri="{FF2B5EF4-FFF2-40B4-BE49-F238E27FC236}">
                            <a16:creationId xmlns:a16="http://schemas.microsoft.com/office/drawing/2014/main" xmlns="" id="{F0CB7165-F8F6-467C-9D29-67B4D5A306E2}"/>
                          </a:ext>
                        </a:extLst>
                      </p:cNvPr>
                      <p:cNvCxnSpPr>
                        <a:cxnSpLocks/>
                      </p:cNvCxnSpPr>
                      <p:nvPr/>
                    </p:nvCxnSpPr>
                    <p:spPr bwMode="auto">
                      <a:xfrm>
                        <a:off x="5913439" y="3269192"/>
                        <a:ext cx="0" cy="73025"/>
                      </a:xfrm>
                      <a:prstGeom prst="line">
                        <a:avLst/>
                      </a:prstGeom>
                      <a:noFill/>
                      <a:ln w="12700" cap="flat" cmpd="sng" algn="ctr">
                        <a:solidFill>
                          <a:schemeClr val="accent1"/>
                        </a:solidFill>
                        <a:prstDash val="solid"/>
                        <a:round/>
                        <a:headEnd type="none" w="med" len="med"/>
                        <a:tailEnd type="none" w="med" len="med"/>
                      </a:ln>
                      <a:effectLst/>
                    </p:spPr>
                  </p:cxnSp>
                  <p:cxnSp>
                    <p:nvCxnSpPr>
                      <p:cNvPr id="855" name="Straight Connector 854">
                        <a:extLst>
                          <a:ext uri="{FF2B5EF4-FFF2-40B4-BE49-F238E27FC236}">
                            <a16:creationId xmlns:a16="http://schemas.microsoft.com/office/drawing/2014/main" xmlns="" id="{D79147A5-734B-4CB1-A296-9B2B69738D36}"/>
                          </a:ext>
                        </a:extLst>
                      </p:cNvPr>
                      <p:cNvCxnSpPr>
                        <a:cxnSpLocks/>
                      </p:cNvCxnSpPr>
                      <p:nvPr/>
                    </p:nvCxnSpPr>
                    <p:spPr bwMode="auto">
                      <a:xfrm>
                        <a:off x="5893330" y="3269192"/>
                        <a:ext cx="0" cy="73025"/>
                      </a:xfrm>
                      <a:prstGeom prst="line">
                        <a:avLst/>
                      </a:prstGeom>
                      <a:noFill/>
                      <a:ln w="12700" cap="flat" cmpd="sng" algn="ctr">
                        <a:solidFill>
                          <a:schemeClr val="accent1"/>
                        </a:solidFill>
                        <a:prstDash val="solid"/>
                        <a:round/>
                        <a:headEnd type="none" w="med" len="med"/>
                        <a:tailEnd type="none" w="med" len="med"/>
                      </a:ln>
                      <a:effectLst/>
                    </p:spPr>
                  </p:cxnSp>
                  <p:cxnSp>
                    <p:nvCxnSpPr>
                      <p:cNvPr id="856" name="Straight Connector 855">
                        <a:extLst>
                          <a:ext uri="{FF2B5EF4-FFF2-40B4-BE49-F238E27FC236}">
                            <a16:creationId xmlns:a16="http://schemas.microsoft.com/office/drawing/2014/main" xmlns="" id="{F512A607-C168-4A1A-BF8E-8F60282FCDFE}"/>
                          </a:ext>
                        </a:extLst>
                      </p:cNvPr>
                      <p:cNvCxnSpPr>
                        <a:cxnSpLocks/>
                      </p:cNvCxnSpPr>
                      <p:nvPr/>
                    </p:nvCxnSpPr>
                    <p:spPr bwMode="auto">
                      <a:xfrm>
                        <a:off x="5709180" y="3206750"/>
                        <a:ext cx="0" cy="73025"/>
                      </a:xfrm>
                      <a:prstGeom prst="line">
                        <a:avLst/>
                      </a:prstGeom>
                      <a:noFill/>
                      <a:ln w="12700" cap="flat" cmpd="sng" algn="ctr">
                        <a:solidFill>
                          <a:schemeClr val="accent1"/>
                        </a:solidFill>
                        <a:prstDash val="solid"/>
                        <a:round/>
                        <a:headEnd type="none" w="med" len="med"/>
                        <a:tailEnd type="none" w="med" len="med"/>
                      </a:ln>
                      <a:effectLst/>
                    </p:spPr>
                  </p:cxnSp>
                  <p:cxnSp>
                    <p:nvCxnSpPr>
                      <p:cNvPr id="857" name="Straight Connector 856">
                        <a:extLst>
                          <a:ext uri="{FF2B5EF4-FFF2-40B4-BE49-F238E27FC236}">
                            <a16:creationId xmlns:a16="http://schemas.microsoft.com/office/drawing/2014/main" xmlns="" id="{F44F6837-75F5-4562-B810-B5B47177B631}"/>
                          </a:ext>
                        </a:extLst>
                      </p:cNvPr>
                      <p:cNvCxnSpPr>
                        <a:cxnSpLocks/>
                      </p:cNvCxnSpPr>
                      <p:nvPr/>
                    </p:nvCxnSpPr>
                    <p:spPr bwMode="auto">
                      <a:xfrm>
                        <a:off x="5690130" y="3206750"/>
                        <a:ext cx="0" cy="73025"/>
                      </a:xfrm>
                      <a:prstGeom prst="line">
                        <a:avLst/>
                      </a:prstGeom>
                      <a:noFill/>
                      <a:ln w="12700" cap="flat" cmpd="sng" algn="ctr">
                        <a:solidFill>
                          <a:schemeClr val="accent1"/>
                        </a:solidFill>
                        <a:prstDash val="solid"/>
                        <a:round/>
                        <a:headEnd type="none" w="med" len="med"/>
                        <a:tailEnd type="none" w="med" len="med"/>
                      </a:ln>
                      <a:effectLst/>
                    </p:spPr>
                  </p:cxnSp>
                  <p:cxnSp>
                    <p:nvCxnSpPr>
                      <p:cNvPr id="858" name="Straight Connector 857">
                        <a:extLst>
                          <a:ext uri="{FF2B5EF4-FFF2-40B4-BE49-F238E27FC236}">
                            <a16:creationId xmlns:a16="http://schemas.microsoft.com/office/drawing/2014/main" xmlns="" id="{8523694E-F977-4BB2-A72C-FA8D74B068D0}"/>
                          </a:ext>
                        </a:extLst>
                      </p:cNvPr>
                      <p:cNvCxnSpPr>
                        <a:cxnSpLocks/>
                      </p:cNvCxnSpPr>
                      <p:nvPr/>
                    </p:nvCxnSpPr>
                    <p:spPr bwMode="auto">
                      <a:xfrm>
                        <a:off x="5566305" y="3159125"/>
                        <a:ext cx="0" cy="73025"/>
                      </a:xfrm>
                      <a:prstGeom prst="line">
                        <a:avLst/>
                      </a:prstGeom>
                      <a:noFill/>
                      <a:ln w="12700" cap="flat" cmpd="sng" algn="ctr">
                        <a:solidFill>
                          <a:schemeClr val="accent1"/>
                        </a:solidFill>
                        <a:prstDash val="solid"/>
                        <a:round/>
                        <a:headEnd type="none" w="med" len="med"/>
                        <a:tailEnd type="none" w="med" len="med"/>
                      </a:ln>
                      <a:effectLst/>
                    </p:spPr>
                  </p:cxnSp>
                  <p:cxnSp>
                    <p:nvCxnSpPr>
                      <p:cNvPr id="859" name="Straight Connector 858">
                        <a:extLst>
                          <a:ext uri="{FF2B5EF4-FFF2-40B4-BE49-F238E27FC236}">
                            <a16:creationId xmlns:a16="http://schemas.microsoft.com/office/drawing/2014/main" xmlns="" id="{38AB4C57-3FA6-4A86-BADC-152D25F2D167}"/>
                          </a:ext>
                        </a:extLst>
                      </p:cNvPr>
                      <p:cNvCxnSpPr>
                        <a:cxnSpLocks/>
                      </p:cNvCxnSpPr>
                      <p:nvPr/>
                    </p:nvCxnSpPr>
                    <p:spPr bwMode="auto">
                      <a:xfrm>
                        <a:off x="5548313" y="3159125"/>
                        <a:ext cx="0" cy="73025"/>
                      </a:xfrm>
                      <a:prstGeom prst="line">
                        <a:avLst/>
                      </a:prstGeom>
                      <a:noFill/>
                      <a:ln w="12700" cap="flat" cmpd="sng" algn="ctr">
                        <a:solidFill>
                          <a:schemeClr val="accent1"/>
                        </a:solidFill>
                        <a:prstDash val="solid"/>
                        <a:round/>
                        <a:headEnd type="none" w="med" len="med"/>
                        <a:tailEnd type="none" w="med" len="med"/>
                      </a:ln>
                      <a:effectLst/>
                    </p:spPr>
                  </p:cxnSp>
                  <p:cxnSp>
                    <p:nvCxnSpPr>
                      <p:cNvPr id="860" name="Straight Connector 859">
                        <a:extLst>
                          <a:ext uri="{FF2B5EF4-FFF2-40B4-BE49-F238E27FC236}">
                            <a16:creationId xmlns:a16="http://schemas.microsoft.com/office/drawing/2014/main" xmlns="" id="{6E9258D2-26F5-48F6-B88A-1E4B8D0D4AF6}"/>
                          </a:ext>
                        </a:extLst>
                      </p:cNvPr>
                      <p:cNvCxnSpPr>
                        <a:cxnSpLocks/>
                      </p:cNvCxnSpPr>
                      <p:nvPr/>
                    </p:nvCxnSpPr>
                    <p:spPr bwMode="auto">
                      <a:xfrm>
                        <a:off x="5455180" y="3127375"/>
                        <a:ext cx="0" cy="73025"/>
                      </a:xfrm>
                      <a:prstGeom prst="line">
                        <a:avLst/>
                      </a:prstGeom>
                      <a:noFill/>
                      <a:ln w="12700" cap="flat" cmpd="sng" algn="ctr">
                        <a:solidFill>
                          <a:schemeClr val="accent1"/>
                        </a:solidFill>
                        <a:prstDash val="solid"/>
                        <a:round/>
                        <a:headEnd type="none" w="med" len="med"/>
                        <a:tailEnd type="none" w="med" len="med"/>
                      </a:ln>
                      <a:effectLst/>
                    </p:spPr>
                  </p:cxnSp>
                  <p:cxnSp>
                    <p:nvCxnSpPr>
                      <p:cNvPr id="861" name="Straight Connector 860">
                        <a:extLst>
                          <a:ext uri="{FF2B5EF4-FFF2-40B4-BE49-F238E27FC236}">
                            <a16:creationId xmlns:a16="http://schemas.microsoft.com/office/drawing/2014/main" xmlns="" id="{1D336E7F-0931-4244-B278-2951F10E0559}"/>
                          </a:ext>
                        </a:extLst>
                      </p:cNvPr>
                      <p:cNvCxnSpPr>
                        <a:cxnSpLocks/>
                      </p:cNvCxnSpPr>
                      <p:nvPr/>
                    </p:nvCxnSpPr>
                    <p:spPr bwMode="auto">
                      <a:xfrm>
                        <a:off x="5437188" y="3127375"/>
                        <a:ext cx="0" cy="73025"/>
                      </a:xfrm>
                      <a:prstGeom prst="line">
                        <a:avLst/>
                      </a:prstGeom>
                      <a:noFill/>
                      <a:ln w="12700" cap="flat" cmpd="sng" algn="ctr">
                        <a:solidFill>
                          <a:schemeClr val="accent1"/>
                        </a:solidFill>
                        <a:prstDash val="solid"/>
                        <a:round/>
                        <a:headEnd type="none" w="med" len="med"/>
                        <a:tailEnd type="none" w="med" len="med"/>
                      </a:ln>
                      <a:effectLst/>
                    </p:spPr>
                  </p:cxnSp>
                  <p:cxnSp>
                    <p:nvCxnSpPr>
                      <p:cNvPr id="862" name="Straight Connector 861">
                        <a:extLst>
                          <a:ext uri="{FF2B5EF4-FFF2-40B4-BE49-F238E27FC236}">
                            <a16:creationId xmlns:a16="http://schemas.microsoft.com/office/drawing/2014/main" xmlns="" id="{ED9D3FF9-E196-449F-B292-AC441F1A07F2}"/>
                          </a:ext>
                        </a:extLst>
                      </p:cNvPr>
                      <p:cNvCxnSpPr>
                        <a:cxnSpLocks/>
                      </p:cNvCxnSpPr>
                      <p:nvPr/>
                    </p:nvCxnSpPr>
                    <p:spPr bwMode="auto">
                      <a:xfrm>
                        <a:off x="5421313" y="3100917"/>
                        <a:ext cx="0" cy="73025"/>
                      </a:xfrm>
                      <a:prstGeom prst="line">
                        <a:avLst/>
                      </a:prstGeom>
                      <a:noFill/>
                      <a:ln w="12700" cap="flat" cmpd="sng" algn="ctr">
                        <a:solidFill>
                          <a:schemeClr val="accent1"/>
                        </a:solidFill>
                        <a:prstDash val="solid"/>
                        <a:round/>
                        <a:headEnd type="none" w="med" len="med"/>
                        <a:tailEnd type="none" w="med" len="med"/>
                      </a:ln>
                      <a:effectLst/>
                    </p:spPr>
                  </p:cxnSp>
                  <p:cxnSp>
                    <p:nvCxnSpPr>
                      <p:cNvPr id="863" name="Straight Connector 862">
                        <a:extLst>
                          <a:ext uri="{FF2B5EF4-FFF2-40B4-BE49-F238E27FC236}">
                            <a16:creationId xmlns:a16="http://schemas.microsoft.com/office/drawing/2014/main" xmlns="" id="{63985F95-276C-4C54-B41D-02404714E82B}"/>
                          </a:ext>
                        </a:extLst>
                      </p:cNvPr>
                      <p:cNvCxnSpPr>
                        <a:cxnSpLocks/>
                      </p:cNvCxnSpPr>
                      <p:nvPr/>
                    </p:nvCxnSpPr>
                    <p:spPr bwMode="auto">
                      <a:xfrm>
                        <a:off x="5403322" y="3100917"/>
                        <a:ext cx="0" cy="73025"/>
                      </a:xfrm>
                      <a:prstGeom prst="line">
                        <a:avLst/>
                      </a:prstGeom>
                      <a:noFill/>
                      <a:ln w="12700" cap="flat" cmpd="sng" algn="ctr">
                        <a:solidFill>
                          <a:schemeClr val="accent1"/>
                        </a:solidFill>
                        <a:prstDash val="solid"/>
                        <a:round/>
                        <a:headEnd type="none" w="med" len="med"/>
                        <a:tailEnd type="none" w="med" len="med"/>
                      </a:ln>
                      <a:effectLst/>
                    </p:spPr>
                  </p:cxnSp>
                  <p:cxnSp>
                    <p:nvCxnSpPr>
                      <p:cNvPr id="864" name="Straight Connector 863">
                        <a:extLst>
                          <a:ext uri="{FF2B5EF4-FFF2-40B4-BE49-F238E27FC236}">
                            <a16:creationId xmlns:a16="http://schemas.microsoft.com/office/drawing/2014/main" xmlns="" id="{83996BF5-6B7C-4D1C-95AF-4715CCF23365}"/>
                          </a:ext>
                        </a:extLst>
                      </p:cNvPr>
                      <p:cNvCxnSpPr>
                        <a:cxnSpLocks/>
                      </p:cNvCxnSpPr>
                      <p:nvPr/>
                    </p:nvCxnSpPr>
                    <p:spPr bwMode="auto">
                      <a:xfrm>
                        <a:off x="5359930" y="3086100"/>
                        <a:ext cx="0" cy="73025"/>
                      </a:xfrm>
                      <a:prstGeom prst="line">
                        <a:avLst/>
                      </a:prstGeom>
                      <a:noFill/>
                      <a:ln w="12700" cap="flat" cmpd="sng" algn="ctr">
                        <a:solidFill>
                          <a:schemeClr val="accent1"/>
                        </a:solidFill>
                        <a:prstDash val="solid"/>
                        <a:round/>
                        <a:headEnd type="none" w="med" len="med"/>
                        <a:tailEnd type="none" w="med" len="med"/>
                      </a:ln>
                      <a:effectLst/>
                    </p:spPr>
                  </p:cxnSp>
                  <p:cxnSp>
                    <p:nvCxnSpPr>
                      <p:cNvPr id="865" name="Straight Connector 864">
                        <a:extLst>
                          <a:ext uri="{FF2B5EF4-FFF2-40B4-BE49-F238E27FC236}">
                            <a16:creationId xmlns:a16="http://schemas.microsoft.com/office/drawing/2014/main" xmlns="" id="{ECF202E4-694C-4A1F-9C9E-6A4DB470F833}"/>
                          </a:ext>
                        </a:extLst>
                      </p:cNvPr>
                      <p:cNvCxnSpPr>
                        <a:cxnSpLocks/>
                      </p:cNvCxnSpPr>
                      <p:nvPr/>
                    </p:nvCxnSpPr>
                    <p:spPr bwMode="auto">
                      <a:xfrm>
                        <a:off x="5336647" y="3081867"/>
                        <a:ext cx="0" cy="73025"/>
                      </a:xfrm>
                      <a:prstGeom prst="line">
                        <a:avLst/>
                      </a:prstGeom>
                      <a:noFill/>
                      <a:ln w="12700" cap="flat" cmpd="sng" algn="ctr">
                        <a:solidFill>
                          <a:schemeClr val="accent1"/>
                        </a:solidFill>
                        <a:prstDash val="solid"/>
                        <a:round/>
                        <a:headEnd type="none" w="med" len="med"/>
                        <a:tailEnd type="none" w="med" len="med"/>
                      </a:ln>
                      <a:effectLst/>
                    </p:spPr>
                  </p:cxnSp>
                  <p:cxnSp>
                    <p:nvCxnSpPr>
                      <p:cNvPr id="866" name="Straight Connector 865">
                        <a:extLst>
                          <a:ext uri="{FF2B5EF4-FFF2-40B4-BE49-F238E27FC236}">
                            <a16:creationId xmlns:a16="http://schemas.microsoft.com/office/drawing/2014/main" xmlns="" id="{38523286-8C1D-4CFA-8FFA-3B0F5CD101D8}"/>
                          </a:ext>
                        </a:extLst>
                      </p:cNvPr>
                      <p:cNvCxnSpPr>
                        <a:cxnSpLocks/>
                      </p:cNvCxnSpPr>
                      <p:nvPr/>
                    </p:nvCxnSpPr>
                    <p:spPr bwMode="auto">
                      <a:xfrm>
                        <a:off x="5299605" y="3067050"/>
                        <a:ext cx="0" cy="73025"/>
                      </a:xfrm>
                      <a:prstGeom prst="line">
                        <a:avLst/>
                      </a:prstGeom>
                      <a:noFill/>
                      <a:ln w="12700" cap="flat" cmpd="sng" algn="ctr">
                        <a:solidFill>
                          <a:schemeClr val="accent1"/>
                        </a:solidFill>
                        <a:prstDash val="solid"/>
                        <a:round/>
                        <a:headEnd type="none" w="med" len="med"/>
                        <a:tailEnd type="none" w="med" len="med"/>
                      </a:ln>
                      <a:effectLst/>
                    </p:spPr>
                  </p:cxnSp>
                  <p:cxnSp>
                    <p:nvCxnSpPr>
                      <p:cNvPr id="867" name="Straight Connector 866">
                        <a:extLst>
                          <a:ext uri="{FF2B5EF4-FFF2-40B4-BE49-F238E27FC236}">
                            <a16:creationId xmlns:a16="http://schemas.microsoft.com/office/drawing/2014/main" xmlns="" id="{C6BA930D-4659-4D7A-B775-F094CDD6DB65}"/>
                          </a:ext>
                        </a:extLst>
                      </p:cNvPr>
                      <p:cNvCxnSpPr>
                        <a:cxnSpLocks/>
                      </p:cNvCxnSpPr>
                      <p:nvPr/>
                    </p:nvCxnSpPr>
                    <p:spPr bwMode="auto">
                      <a:xfrm>
                        <a:off x="5284788" y="3063875"/>
                        <a:ext cx="0" cy="73025"/>
                      </a:xfrm>
                      <a:prstGeom prst="line">
                        <a:avLst/>
                      </a:prstGeom>
                      <a:noFill/>
                      <a:ln w="12700" cap="flat" cmpd="sng" algn="ctr">
                        <a:solidFill>
                          <a:schemeClr val="accent1"/>
                        </a:solidFill>
                        <a:prstDash val="solid"/>
                        <a:round/>
                        <a:headEnd type="none" w="med" len="med"/>
                        <a:tailEnd type="none" w="med" len="med"/>
                      </a:ln>
                      <a:effectLst/>
                    </p:spPr>
                  </p:cxnSp>
                  <p:cxnSp>
                    <p:nvCxnSpPr>
                      <p:cNvPr id="868" name="Straight Connector 867">
                        <a:extLst>
                          <a:ext uri="{FF2B5EF4-FFF2-40B4-BE49-F238E27FC236}">
                            <a16:creationId xmlns:a16="http://schemas.microsoft.com/office/drawing/2014/main" xmlns="" id="{2A7CA7CE-E501-4406-A795-7ADD1E7D994E}"/>
                          </a:ext>
                        </a:extLst>
                      </p:cNvPr>
                      <p:cNvCxnSpPr>
                        <a:cxnSpLocks/>
                      </p:cNvCxnSpPr>
                      <p:nvPr/>
                    </p:nvCxnSpPr>
                    <p:spPr bwMode="auto">
                      <a:xfrm>
                        <a:off x="5262563" y="3031067"/>
                        <a:ext cx="0" cy="73025"/>
                      </a:xfrm>
                      <a:prstGeom prst="line">
                        <a:avLst/>
                      </a:prstGeom>
                      <a:noFill/>
                      <a:ln w="12700" cap="flat" cmpd="sng" algn="ctr">
                        <a:solidFill>
                          <a:schemeClr val="accent1"/>
                        </a:solidFill>
                        <a:prstDash val="solid"/>
                        <a:round/>
                        <a:headEnd type="none" w="med" len="med"/>
                        <a:tailEnd type="none" w="med" len="med"/>
                      </a:ln>
                      <a:effectLst/>
                    </p:spPr>
                  </p:cxnSp>
                  <p:cxnSp>
                    <p:nvCxnSpPr>
                      <p:cNvPr id="869" name="Straight Connector 868">
                        <a:extLst>
                          <a:ext uri="{FF2B5EF4-FFF2-40B4-BE49-F238E27FC236}">
                            <a16:creationId xmlns:a16="http://schemas.microsoft.com/office/drawing/2014/main" xmlns="" id="{12E773FD-D143-488E-86FF-CCB09DA3453A}"/>
                          </a:ext>
                        </a:extLst>
                      </p:cNvPr>
                      <p:cNvCxnSpPr>
                        <a:cxnSpLocks/>
                      </p:cNvCxnSpPr>
                      <p:nvPr/>
                    </p:nvCxnSpPr>
                    <p:spPr bwMode="auto">
                      <a:xfrm>
                        <a:off x="5239280" y="3001433"/>
                        <a:ext cx="0" cy="73025"/>
                      </a:xfrm>
                      <a:prstGeom prst="line">
                        <a:avLst/>
                      </a:prstGeom>
                      <a:noFill/>
                      <a:ln w="12700" cap="flat" cmpd="sng" algn="ctr">
                        <a:solidFill>
                          <a:schemeClr val="accent1"/>
                        </a:solidFill>
                        <a:prstDash val="solid"/>
                        <a:round/>
                        <a:headEnd type="none" w="med" len="med"/>
                        <a:tailEnd type="none" w="med" len="med"/>
                      </a:ln>
                      <a:effectLst/>
                    </p:spPr>
                  </p:cxnSp>
                  <p:cxnSp>
                    <p:nvCxnSpPr>
                      <p:cNvPr id="870" name="Straight Connector 869">
                        <a:extLst>
                          <a:ext uri="{FF2B5EF4-FFF2-40B4-BE49-F238E27FC236}">
                            <a16:creationId xmlns:a16="http://schemas.microsoft.com/office/drawing/2014/main" xmlns="" id="{DF760960-9EDD-440A-A576-06F570490427}"/>
                          </a:ext>
                        </a:extLst>
                      </p:cNvPr>
                      <p:cNvCxnSpPr>
                        <a:cxnSpLocks/>
                      </p:cNvCxnSpPr>
                      <p:nvPr/>
                    </p:nvCxnSpPr>
                    <p:spPr bwMode="auto">
                      <a:xfrm>
                        <a:off x="5221288" y="3001433"/>
                        <a:ext cx="0" cy="73025"/>
                      </a:xfrm>
                      <a:prstGeom prst="line">
                        <a:avLst/>
                      </a:prstGeom>
                      <a:noFill/>
                      <a:ln w="12700" cap="flat" cmpd="sng" algn="ctr">
                        <a:solidFill>
                          <a:schemeClr val="accent1"/>
                        </a:solidFill>
                        <a:prstDash val="solid"/>
                        <a:round/>
                        <a:headEnd type="none" w="med" len="med"/>
                        <a:tailEnd type="none" w="med" len="med"/>
                      </a:ln>
                      <a:effectLst/>
                    </p:spPr>
                  </p:cxnSp>
                  <p:cxnSp>
                    <p:nvCxnSpPr>
                      <p:cNvPr id="871" name="Straight Connector 870">
                        <a:extLst>
                          <a:ext uri="{FF2B5EF4-FFF2-40B4-BE49-F238E27FC236}">
                            <a16:creationId xmlns:a16="http://schemas.microsoft.com/office/drawing/2014/main" xmlns="" id="{48632FAB-B2E5-42A0-B28D-C140E7868761}"/>
                          </a:ext>
                        </a:extLst>
                      </p:cNvPr>
                      <p:cNvCxnSpPr>
                        <a:cxnSpLocks/>
                      </p:cNvCxnSpPr>
                      <p:nvPr/>
                    </p:nvCxnSpPr>
                    <p:spPr bwMode="auto">
                      <a:xfrm>
                        <a:off x="5150380" y="2959100"/>
                        <a:ext cx="0" cy="73025"/>
                      </a:xfrm>
                      <a:prstGeom prst="line">
                        <a:avLst/>
                      </a:prstGeom>
                      <a:noFill/>
                      <a:ln w="12700" cap="flat" cmpd="sng" algn="ctr">
                        <a:solidFill>
                          <a:schemeClr val="accent1"/>
                        </a:solidFill>
                        <a:prstDash val="solid"/>
                        <a:round/>
                        <a:headEnd type="none" w="med" len="med"/>
                        <a:tailEnd type="none" w="med" len="med"/>
                      </a:ln>
                      <a:effectLst/>
                    </p:spPr>
                  </p:cxnSp>
                  <p:cxnSp>
                    <p:nvCxnSpPr>
                      <p:cNvPr id="872" name="Straight Connector 871">
                        <a:extLst>
                          <a:ext uri="{FF2B5EF4-FFF2-40B4-BE49-F238E27FC236}">
                            <a16:creationId xmlns:a16="http://schemas.microsoft.com/office/drawing/2014/main" xmlns="" id="{D8B426B0-7013-409E-BEF4-A4F6607AFB62}"/>
                          </a:ext>
                        </a:extLst>
                      </p:cNvPr>
                      <p:cNvCxnSpPr>
                        <a:cxnSpLocks/>
                      </p:cNvCxnSpPr>
                      <p:nvPr/>
                    </p:nvCxnSpPr>
                    <p:spPr bwMode="auto">
                      <a:xfrm>
                        <a:off x="5135563" y="2987675"/>
                        <a:ext cx="0" cy="73025"/>
                      </a:xfrm>
                      <a:prstGeom prst="line">
                        <a:avLst/>
                      </a:prstGeom>
                      <a:noFill/>
                      <a:ln w="12700" cap="flat" cmpd="sng" algn="ctr">
                        <a:solidFill>
                          <a:schemeClr val="accent1"/>
                        </a:solidFill>
                        <a:prstDash val="solid"/>
                        <a:round/>
                        <a:headEnd type="none" w="med" len="med"/>
                        <a:tailEnd type="none" w="med" len="med"/>
                      </a:ln>
                      <a:effectLst/>
                    </p:spPr>
                  </p:cxnSp>
                  <p:cxnSp>
                    <p:nvCxnSpPr>
                      <p:cNvPr id="873" name="Straight Connector 872">
                        <a:extLst>
                          <a:ext uri="{FF2B5EF4-FFF2-40B4-BE49-F238E27FC236}">
                            <a16:creationId xmlns:a16="http://schemas.microsoft.com/office/drawing/2014/main" xmlns="" id="{06B65DC9-6480-4685-9C9C-64C8A3DD5A2E}"/>
                          </a:ext>
                        </a:extLst>
                      </p:cNvPr>
                      <p:cNvCxnSpPr>
                        <a:cxnSpLocks/>
                      </p:cNvCxnSpPr>
                      <p:nvPr/>
                    </p:nvCxnSpPr>
                    <p:spPr bwMode="auto">
                      <a:xfrm>
                        <a:off x="5141913" y="2987675"/>
                        <a:ext cx="0" cy="73025"/>
                      </a:xfrm>
                      <a:prstGeom prst="line">
                        <a:avLst/>
                      </a:prstGeom>
                      <a:noFill/>
                      <a:ln w="12700" cap="flat" cmpd="sng" algn="ctr">
                        <a:solidFill>
                          <a:schemeClr val="accent1"/>
                        </a:solidFill>
                        <a:prstDash val="solid"/>
                        <a:round/>
                        <a:headEnd type="none" w="med" len="med"/>
                        <a:tailEnd type="none" w="med" len="med"/>
                      </a:ln>
                      <a:effectLst/>
                    </p:spPr>
                  </p:cxnSp>
                  <p:cxnSp>
                    <p:nvCxnSpPr>
                      <p:cNvPr id="874" name="Straight Connector 873">
                        <a:extLst>
                          <a:ext uri="{FF2B5EF4-FFF2-40B4-BE49-F238E27FC236}">
                            <a16:creationId xmlns:a16="http://schemas.microsoft.com/office/drawing/2014/main" xmlns="" id="{B4B9C424-128B-40C2-9D02-C2B25894EE1D}"/>
                          </a:ext>
                        </a:extLst>
                      </p:cNvPr>
                      <p:cNvCxnSpPr>
                        <a:cxnSpLocks/>
                      </p:cNvCxnSpPr>
                      <p:nvPr/>
                    </p:nvCxnSpPr>
                    <p:spPr bwMode="auto">
                      <a:xfrm>
                        <a:off x="5132388" y="2952750"/>
                        <a:ext cx="0" cy="73025"/>
                      </a:xfrm>
                      <a:prstGeom prst="line">
                        <a:avLst/>
                      </a:prstGeom>
                      <a:noFill/>
                      <a:ln w="12700" cap="flat" cmpd="sng" algn="ctr">
                        <a:solidFill>
                          <a:schemeClr val="accent1"/>
                        </a:solidFill>
                        <a:prstDash val="solid"/>
                        <a:round/>
                        <a:headEnd type="none" w="med" len="med"/>
                        <a:tailEnd type="none" w="med" len="med"/>
                      </a:ln>
                      <a:effectLst/>
                    </p:spPr>
                  </p:cxnSp>
                  <p:cxnSp>
                    <p:nvCxnSpPr>
                      <p:cNvPr id="875" name="Straight Connector 874">
                        <a:extLst>
                          <a:ext uri="{FF2B5EF4-FFF2-40B4-BE49-F238E27FC236}">
                            <a16:creationId xmlns:a16="http://schemas.microsoft.com/office/drawing/2014/main" xmlns="" id="{D7B6DA09-3CAD-4F6B-9C8D-31A926646A64}"/>
                          </a:ext>
                        </a:extLst>
                      </p:cNvPr>
                      <p:cNvCxnSpPr>
                        <a:cxnSpLocks/>
                      </p:cNvCxnSpPr>
                      <p:nvPr/>
                    </p:nvCxnSpPr>
                    <p:spPr bwMode="auto">
                      <a:xfrm>
                        <a:off x="5093229" y="2952750"/>
                        <a:ext cx="0" cy="73025"/>
                      </a:xfrm>
                      <a:prstGeom prst="line">
                        <a:avLst/>
                      </a:prstGeom>
                      <a:noFill/>
                      <a:ln w="12700" cap="flat" cmpd="sng" algn="ctr">
                        <a:solidFill>
                          <a:schemeClr val="accent1"/>
                        </a:solidFill>
                        <a:prstDash val="solid"/>
                        <a:round/>
                        <a:headEnd type="none" w="med" len="med"/>
                        <a:tailEnd type="none" w="med" len="med"/>
                      </a:ln>
                      <a:effectLst/>
                    </p:spPr>
                  </p:cxnSp>
                  <p:cxnSp>
                    <p:nvCxnSpPr>
                      <p:cNvPr id="876" name="Straight Connector 875">
                        <a:extLst>
                          <a:ext uri="{FF2B5EF4-FFF2-40B4-BE49-F238E27FC236}">
                            <a16:creationId xmlns:a16="http://schemas.microsoft.com/office/drawing/2014/main" xmlns="" id="{3DF4F7BB-CC45-4366-92E5-8A9D21218569}"/>
                          </a:ext>
                        </a:extLst>
                      </p:cNvPr>
                      <p:cNvCxnSpPr>
                        <a:cxnSpLocks/>
                      </p:cNvCxnSpPr>
                      <p:nvPr/>
                    </p:nvCxnSpPr>
                    <p:spPr bwMode="auto">
                      <a:xfrm>
                        <a:off x="5077354" y="2952750"/>
                        <a:ext cx="0" cy="73025"/>
                      </a:xfrm>
                      <a:prstGeom prst="line">
                        <a:avLst/>
                      </a:prstGeom>
                      <a:noFill/>
                      <a:ln w="12700" cap="flat" cmpd="sng" algn="ctr">
                        <a:solidFill>
                          <a:schemeClr val="accent1"/>
                        </a:solidFill>
                        <a:prstDash val="solid"/>
                        <a:round/>
                        <a:headEnd type="none" w="med" len="med"/>
                        <a:tailEnd type="none" w="med" len="med"/>
                      </a:ln>
                      <a:effectLst/>
                    </p:spPr>
                  </p:cxnSp>
                  <p:cxnSp>
                    <p:nvCxnSpPr>
                      <p:cNvPr id="877" name="Straight Connector 876">
                        <a:extLst>
                          <a:ext uri="{FF2B5EF4-FFF2-40B4-BE49-F238E27FC236}">
                            <a16:creationId xmlns:a16="http://schemas.microsoft.com/office/drawing/2014/main" xmlns="" id="{08CF0302-BA6B-4C19-AF5A-62F642F45359}"/>
                          </a:ext>
                        </a:extLst>
                      </p:cNvPr>
                      <p:cNvCxnSpPr>
                        <a:cxnSpLocks/>
                      </p:cNvCxnSpPr>
                      <p:nvPr/>
                    </p:nvCxnSpPr>
                    <p:spPr bwMode="auto">
                      <a:xfrm>
                        <a:off x="5008563" y="2880783"/>
                        <a:ext cx="0" cy="73025"/>
                      </a:xfrm>
                      <a:prstGeom prst="line">
                        <a:avLst/>
                      </a:prstGeom>
                      <a:noFill/>
                      <a:ln w="12700" cap="flat" cmpd="sng" algn="ctr">
                        <a:solidFill>
                          <a:schemeClr val="accent1"/>
                        </a:solidFill>
                        <a:prstDash val="solid"/>
                        <a:round/>
                        <a:headEnd type="none" w="med" len="med"/>
                        <a:tailEnd type="none" w="med" len="med"/>
                      </a:ln>
                      <a:effectLst/>
                    </p:spPr>
                  </p:cxnSp>
                  <p:cxnSp>
                    <p:nvCxnSpPr>
                      <p:cNvPr id="878" name="Straight Connector 877">
                        <a:extLst>
                          <a:ext uri="{FF2B5EF4-FFF2-40B4-BE49-F238E27FC236}">
                            <a16:creationId xmlns:a16="http://schemas.microsoft.com/office/drawing/2014/main" xmlns="" id="{5BAE0D3D-76C0-455A-BD95-3AE57CFA8B29}"/>
                          </a:ext>
                        </a:extLst>
                      </p:cNvPr>
                      <p:cNvCxnSpPr>
                        <a:cxnSpLocks/>
                      </p:cNvCxnSpPr>
                      <p:nvPr/>
                    </p:nvCxnSpPr>
                    <p:spPr bwMode="auto">
                      <a:xfrm>
                        <a:off x="4991629" y="2870200"/>
                        <a:ext cx="0" cy="73025"/>
                      </a:xfrm>
                      <a:prstGeom prst="line">
                        <a:avLst/>
                      </a:prstGeom>
                      <a:noFill/>
                      <a:ln w="12700" cap="flat" cmpd="sng" algn="ctr">
                        <a:solidFill>
                          <a:schemeClr val="accent1"/>
                        </a:solidFill>
                        <a:prstDash val="solid"/>
                        <a:round/>
                        <a:headEnd type="none" w="med" len="med"/>
                        <a:tailEnd type="none" w="med" len="med"/>
                      </a:ln>
                      <a:effectLst/>
                    </p:spPr>
                  </p:cxnSp>
                  <p:cxnSp>
                    <p:nvCxnSpPr>
                      <p:cNvPr id="879" name="Straight Connector 878">
                        <a:extLst>
                          <a:ext uri="{FF2B5EF4-FFF2-40B4-BE49-F238E27FC236}">
                            <a16:creationId xmlns:a16="http://schemas.microsoft.com/office/drawing/2014/main" xmlns="" id="{5292DE81-7C9A-4E4A-B609-22DC4A625166}"/>
                          </a:ext>
                        </a:extLst>
                      </p:cNvPr>
                      <p:cNvCxnSpPr>
                        <a:cxnSpLocks/>
                      </p:cNvCxnSpPr>
                      <p:nvPr/>
                    </p:nvCxnSpPr>
                    <p:spPr bwMode="auto">
                      <a:xfrm>
                        <a:off x="4924954" y="2870200"/>
                        <a:ext cx="0" cy="73025"/>
                      </a:xfrm>
                      <a:prstGeom prst="line">
                        <a:avLst/>
                      </a:prstGeom>
                      <a:noFill/>
                      <a:ln w="12700" cap="flat" cmpd="sng" algn="ctr">
                        <a:solidFill>
                          <a:schemeClr val="accent1"/>
                        </a:solidFill>
                        <a:prstDash val="solid"/>
                        <a:round/>
                        <a:headEnd type="none" w="med" len="med"/>
                        <a:tailEnd type="none" w="med" len="med"/>
                      </a:ln>
                      <a:effectLst/>
                    </p:spPr>
                  </p:cxnSp>
                  <p:cxnSp>
                    <p:nvCxnSpPr>
                      <p:cNvPr id="880" name="Straight Connector 879">
                        <a:extLst>
                          <a:ext uri="{FF2B5EF4-FFF2-40B4-BE49-F238E27FC236}">
                            <a16:creationId xmlns:a16="http://schemas.microsoft.com/office/drawing/2014/main" xmlns="" id="{5CEBBC16-D98A-46BC-930D-08FD1CA7C1F2}"/>
                          </a:ext>
                        </a:extLst>
                      </p:cNvPr>
                      <p:cNvCxnSpPr>
                        <a:cxnSpLocks/>
                      </p:cNvCxnSpPr>
                      <p:nvPr/>
                    </p:nvCxnSpPr>
                    <p:spPr bwMode="auto">
                      <a:xfrm>
                        <a:off x="4902729" y="2864908"/>
                        <a:ext cx="0" cy="73025"/>
                      </a:xfrm>
                      <a:prstGeom prst="line">
                        <a:avLst/>
                      </a:prstGeom>
                      <a:noFill/>
                      <a:ln w="12700" cap="flat" cmpd="sng" algn="ctr">
                        <a:solidFill>
                          <a:schemeClr val="accent1"/>
                        </a:solidFill>
                        <a:prstDash val="solid"/>
                        <a:round/>
                        <a:headEnd type="none" w="med" len="med"/>
                        <a:tailEnd type="none" w="med" len="med"/>
                      </a:ln>
                      <a:effectLst/>
                    </p:spPr>
                  </p:cxnSp>
                  <p:cxnSp>
                    <p:nvCxnSpPr>
                      <p:cNvPr id="881" name="Straight Connector 880">
                        <a:extLst>
                          <a:ext uri="{FF2B5EF4-FFF2-40B4-BE49-F238E27FC236}">
                            <a16:creationId xmlns:a16="http://schemas.microsoft.com/office/drawing/2014/main" xmlns="" id="{033C8CA5-F0EB-4EEB-B54A-AAE79F99BB63}"/>
                          </a:ext>
                        </a:extLst>
                      </p:cNvPr>
                      <p:cNvCxnSpPr>
                        <a:cxnSpLocks/>
                      </p:cNvCxnSpPr>
                      <p:nvPr/>
                    </p:nvCxnSpPr>
                    <p:spPr bwMode="auto">
                      <a:xfrm>
                        <a:off x="4883679" y="2845858"/>
                        <a:ext cx="0" cy="73025"/>
                      </a:xfrm>
                      <a:prstGeom prst="line">
                        <a:avLst/>
                      </a:prstGeom>
                      <a:noFill/>
                      <a:ln w="12700" cap="flat" cmpd="sng" algn="ctr">
                        <a:solidFill>
                          <a:schemeClr val="accent1"/>
                        </a:solidFill>
                        <a:prstDash val="solid"/>
                        <a:round/>
                        <a:headEnd type="none" w="med" len="med"/>
                        <a:tailEnd type="none" w="med" len="med"/>
                      </a:ln>
                      <a:effectLst/>
                    </p:spPr>
                  </p:cxnSp>
                  <p:cxnSp>
                    <p:nvCxnSpPr>
                      <p:cNvPr id="882" name="Straight Connector 881">
                        <a:extLst>
                          <a:ext uri="{FF2B5EF4-FFF2-40B4-BE49-F238E27FC236}">
                            <a16:creationId xmlns:a16="http://schemas.microsoft.com/office/drawing/2014/main" xmlns="" id="{1D1A1131-5963-4332-BF59-65BFDE7918A3}"/>
                          </a:ext>
                        </a:extLst>
                      </p:cNvPr>
                      <p:cNvCxnSpPr>
                        <a:cxnSpLocks/>
                      </p:cNvCxnSpPr>
                      <p:nvPr/>
                    </p:nvCxnSpPr>
                    <p:spPr bwMode="auto">
                      <a:xfrm>
                        <a:off x="4859338" y="2845858"/>
                        <a:ext cx="0" cy="73025"/>
                      </a:xfrm>
                      <a:prstGeom prst="line">
                        <a:avLst/>
                      </a:prstGeom>
                      <a:noFill/>
                      <a:ln w="12700" cap="flat" cmpd="sng" algn="ctr">
                        <a:solidFill>
                          <a:schemeClr val="accent1"/>
                        </a:solidFill>
                        <a:prstDash val="solid"/>
                        <a:round/>
                        <a:headEnd type="none" w="med" len="med"/>
                        <a:tailEnd type="none" w="med" len="med"/>
                      </a:ln>
                      <a:effectLst/>
                    </p:spPr>
                  </p:cxnSp>
                  <p:cxnSp>
                    <p:nvCxnSpPr>
                      <p:cNvPr id="883" name="Straight Connector 882">
                        <a:extLst>
                          <a:ext uri="{FF2B5EF4-FFF2-40B4-BE49-F238E27FC236}">
                            <a16:creationId xmlns:a16="http://schemas.microsoft.com/office/drawing/2014/main" xmlns="" id="{5C99B0B8-BF8B-474A-8B6A-3927DB7CEBA2}"/>
                          </a:ext>
                        </a:extLst>
                      </p:cNvPr>
                      <p:cNvCxnSpPr>
                        <a:cxnSpLocks/>
                      </p:cNvCxnSpPr>
                      <p:nvPr/>
                    </p:nvCxnSpPr>
                    <p:spPr bwMode="auto">
                      <a:xfrm>
                        <a:off x="4851930" y="2821516"/>
                        <a:ext cx="0" cy="73025"/>
                      </a:xfrm>
                      <a:prstGeom prst="line">
                        <a:avLst/>
                      </a:prstGeom>
                      <a:noFill/>
                      <a:ln w="12700" cap="flat" cmpd="sng" algn="ctr">
                        <a:solidFill>
                          <a:schemeClr val="accent1"/>
                        </a:solidFill>
                        <a:prstDash val="solid"/>
                        <a:round/>
                        <a:headEnd type="none" w="med" len="med"/>
                        <a:tailEnd type="none" w="med" len="med"/>
                      </a:ln>
                      <a:effectLst/>
                    </p:spPr>
                  </p:cxnSp>
                  <p:cxnSp>
                    <p:nvCxnSpPr>
                      <p:cNvPr id="884" name="Straight Connector 883">
                        <a:extLst>
                          <a:ext uri="{FF2B5EF4-FFF2-40B4-BE49-F238E27FC236}">
                            <a16:creationId xmlns:a16="http://schemas.microsoft.com/office/drawing/2014/main" xmlns="" id="{E1E17CBB-EFD4-4981-B8A1-64B5D7460861}"/>
                          </a:ext>
                        </a:extLst>
                      </p:cNvPr>
                      <p:cNvCxnSpPr>
                        <a:cxnSpLocks/>
                      </p:cNvCxnSpPr>
                      <p:nvPr/>
                    </p:nvCxnSpPr>
                    <p:spPr bwMode="auto">
                      <a:xfrm>
                        <a:off x="4876272" y="2825750"/>
                        <a:ext cx="0" cy="73025"/>
                      </a:xfrm>
                      <a:prstGeom prst="line">
                        <a:avLst/>
                      </a:prstGeom>
                      <a:noFill/>
                      <a:ln w="12700" cap="flat" cmpd="sng" algn="ctr">
                        <a:solidFill>
                          <a:schemeClr val="accent1"/>
                        </a:solidFill>
                        <a:prstDash val="solid"/>
                        <a:round/>
                        <a:headEnd type="none" w="med" len="med"/>
                        <a:tailEnd type="none" w="med" len="med"/>
                      </a:ln>
                      <a:effectLst/>
                    </p:spPr>
                  </p:cxnSp>
                  <p:cxnSp>
                    <p:nvCxnSpPr>
                      <p:cNvPr id="885" name="Straight Connector 884">
                        <a:extLst>
                          <a:ext uri="{FF2B5EF4-FFF2-40B4-BE49-F238E27FC236}">
                            <a16:creationId xmlns:a16="http://schemas.microsoft.com/office/drawing/2014/main" xmlns="" id="{17667380-3F4A-45A8-BE1B-A841A207C5FA}"/>
                          </a:ext>
                        </a:extLst>
                      </p:cNvPr>
                      <p:cNvCxnSpPr>
                        <a:cxnSpLocks/>
                      </p:cNvCxnSpPr>
                      <p:nvPr/>
                    </p:nvCxnSpPr>
                    <p:spPr bwMode="auto">
                      <a:xfrm>
                        <a:off x="4857222" y="2792941"/>
                        <a:ext cx="0" cy="73025"/>
                      </a:xfrm>
                      <a:prstGeom prst="line">
                        <a:avLst/>
                      </a:prstGeom>
                      <a:noFill/>
                      <a:ln w="12700" cap="flat" cmpd="sng" algn="ctr">
                        <a:solidFill>
                          <a:schemeClr val="accent1"/>
                        </a:solidFill>
                        <a:prstDash val="solid"/>
                        <a:round/>
                        <a:headEnd type="none" w="med" len="med"/>
                        <a:tailEnd type="none" w="med" len="med"/>
                      </a:ln>
                      <a:effectLst/>
                    </p:spPr>
                  </p:cxnSp>
                  <p:cxnSp>
                    <p:nvCxnSpPr>
                      <p:cNvPr id="886" name="Straight Connector 885">
                        <a:extLst>
                          <a:ext uri="{FF2B5EF4-FFF2-40B4-BE49-F238E27FC236}">
                            <a16:creationId xmlns:a16="http://schemas.microsoft.com/office/drawing/2014/main" xmlns="" id="{793AF7D3-D259-480A-A315-AED37F50E89A}"/>
                          </a:ext>
                        </a:extLst>
                      </p:cNvPr>
                      <p:cNvCxnSpPr>
                        <a:cxnSpLocks/>
                      </p:cNvCxnSpPr>
                      <p:nvPr/>
                    </p:nvCxnSpPr>
                    <p:spPr bwMode="auto">
                      <a:xfrm>
                        <a:off x="4834997" y="2792941"/>
                        <a:ext cx="0" cy="73025"/>
                      </a:xfrm>
                      <a:prstGeom prst="line">
                        <a:avLst/>
                      </a:prstGeom>
                      <a:noFill/>
                      <a:ln w="12700" cap="flat" cmpd="sng" algn="ctr">
                        <a:solidFill>
                          <a:schemeClr val="accent1"/>
                        </a:solidFill>
                        <a:prstDash val="solid"/>
                        <a:round/>
                        <a:headEnd type="none" w="med" len="med"/>
                        <a:tailEnd type="none" w="med" len="med"/>
                      </a:ln>
                      <a:effectLst/>
                    </p:spPr>
                  </p:cxnSp>
                  <p:cxnSp>
                    <p:nvCxnSpPr>
                      <p:cNvPr id="887" name="Straight Connector 886">
                        <a:extLst>
                          <a:ext uri="{FF2B5EF4-FFF2-40B4-BE49-F238E27FC236}">
                            <a16:creationId xmlns:a16="http://schemas.microsoft.com/office/drawing/2014/main" xmlns="" id="{032F59A6-0E2B-4AD4-A69D-FE60646E32DE}"/>
                          </a:ext>
                        </a:extLst>
                      </p:cNvPr>
                      <p:cNvCxnSpPr>
                        <a:cxnSpLocks/>
                      </p:cNvCxnSpPr>
                      <p:nvPr/>
                    </p:nvCxnSpPr>
                    <p:spPr bwMode="auto">
                      <a:xfrm>
                        <a:off x="4812772" y="2792941"/>
                        <a:ext cx="0" cy="73025"/>
                      </a:xfrm>
                      <a:prstGeom prst="line">
                        <a:avLst/>
                      </a:prstGeom>
                      <a:noFill/>
                      <a:ln w="12700" cap="flat" cmpd="sng" algn="ctr">
                        <a:solidFill>
                          <a:schemeClr val="accent1"/>
                        </a:solidFill>
                        <a:prstDash val="solid"/>
                        <a:round/>
                        <a:headEnd type="none" w="med" len="med"/>
                        <a:tailEnd type="none" w="med" len="med"/>
                      </a:ln>
                      <a:effectLst/>
                    </p:spPr>
                  </p:cxnSp>
                  <p:cxnSp>
                    <p:nvCxnSpPr>
                      <p:cNvPr id="888" name="Straight Connector 887">
                        <a:extLst>
                          <a:ext uri="{FF2B5EF4-FFF2-40B4-BE49-F238E27FC236}">
                            <a16:creationId xmlns:a16="http://schemas.microsoft.com/office/drawing/2014/main" xmlns="" id="{D00FE142-407A-4BD7-A02A-A1FB1F211D96}"/>
                          </a:ext>
                        </a:extLst>
                      </p:cNvPr>
                      <p:cNvCxnSpPr>
                        <a:cxnSpLocks/>
                      </p:cNvCxnSpPr>
                      <p:nvPr/>
                    </p:nvCxnSpPr>
                    <p:spPr bwMode="auto">
                      <a:xfrm>
                        <a:off x="4787372" y="2792941"/>
                        <a:ext cx="0" cy="73025"/>
                      </a:xfrm>
                      <a:prstGeom prst="line">
                        <a:avLst/>
                      </a:prstGeom>
                      <a:noFill/>
                      <a:ln w="12700" cap="flat" cmpd="sng" algn="ctr">
                        <a:solidFill>
                          <a:schemeClr val="accent1"/>
                        </a:solidFill>
                        <a:prstDash val="solid"/>
                        <a:round/>
                        <a:headEnd type="none" w="med" len="med"/>
                        <a:tailEnd type="none" w="med" len="med"/>
                      </a:ln>
                      <a:effectLst/>
                    </p:spPr>
                  </p:cxnSp>
                  <p:cxnSp>
                    <p:nvCxnSpPr>
                      <p:cNvPr id="889" name="Straight Connector 888">
                        <a:extLst>
                          <a:ext uri="{FF2B5EF4-FFF2-40B4-BE49-F238E27FC236}">
                            <a16:creationId xmlns:a16="http://schemas.microsoft.com/office/drawing/2014/main" xmlns="" id="{E4E61A63-1AD9-4508-8A91-2F9049A9518D}"/>
                          </a:ext>
                        </a:extLst>
                      </p:cNvPr>
                      <p:cNvCxnSpPr>
                        <a:cxnSpLocks/>
                      </p:cNvCxnSpPr>
                      <p:nvPr/>
                    </p:nvCxnSpPr>
                    <p:spPr bwMode="auto">
                      <a:xfrm>
                        <a:off x="4743981" y="2778124"/>
                        <a:ext cx="0" cy="73025"/>
                      </a:xfrm>
                      <a:prstGeom prst="line">
                        <a:avLst/>
                      </a:prstGeom>
                      <a:noFill/>
                      <a:ln w="12700" cap="flat" cmpd="sng" algn="ctr">
                        <a:solidFill>
                          <a:schemeClr val="accent1"/>
                        </a:solidFill>
                        <a:prstDash val="solid"/>
                        <a:round/>
                        <a:headEnd type="none" w="med" len="med"/>
                        <a:tailEnd type="none" w="med" len="med"/>
                      </a:ln>
                      <a:effectLst/>
                    </p:spPr>
                  </p:cxnSp>
                  <p:cxnSp>
                    <p:nvCxnSpPr>
                      <p:cNvPr id="890" name="Straight Connector 889">
                        <a:extLst>
                          <a:ext uri="{FF2B5EF4-FFF2-40B4-BE49-F238E27FC236}">
                            <a16:creationId xmlns:a16="http://schemas.microsoft.com/office/drawing/2014/main" xmlns="" id="{05A4D57E-F729-4483-A780-DA63EF63B474}"/>
                          </a:ext>
                        </a:extLst>
                      </p:cNvPr>
                      <p:cNvCxnSpPr>
                        <a:cxnSpLocks/>
                      </p:cNvCxnSpPr>
                      <p:nvPr/>
                    </p:nvCxnSpPr>
                    <p:spPr bwMode="auto">
                      <a:xfrm>
                        <a:off x="4724931" y="2778124"/>
                        <a:ext cx="0" cy="73025"/>
                      </a:xfrm>
                      <a:prstGeom prst="line">
                        <a:avLst/>
                      </a:prstGeom>
                      <a:noFill/>
                      <a:ln w="12700" cap="flat" cmpd="sng" algn="ctr">
                        <a:solidFill>
                          <a:schemeClr val="accent1"/>
                        </a:solidFill>
                        <a:prstDash val="solid"/>
                        <a:round/>
                        <a:headEnd type="none" w="med" len="med"/>
                        <a:tailEnd type="none" w="med" len="med"/>
                      </a:ln>
                      <a:effectLst/>
                    </p:spPr>
                  </p:cxnSp>
                  <p:cxnSp>
                    <p:nvCxnSpPr>
                      <p:cNvPr id="891" name="Straight Connector 890">
                        <a:extLst>
                          <a:ext uri="{FF2B5EF4-FFF2-40B4-BE49-F238E27FC236}">
                            <a16:creationId xmlns:a16="http://schemas.microsoft.com/office/drawing/2014/main" xmlns="" id="{650CDCB5-2057-4B94-BBD0-F5DC24B4B8C3}"/>
                          </a:ext>
                        </a:extLst>
                      </p:cNvPr>
                      <p:cNvCxnSpPr>
                        <a:cxnSpLocks/>
                      </p:cNvCxnSpPr>
                      <p:nvPr/>
                    </p:nvCxnSpPr>
                    <p:spPr bwMode="auto">
                      <a:xfrm>
                        <a:off x="4733397" y="2760132"/>
                        <a:ext cx="0" cy="73025"/>
                      </a:xfrm>
                      <a:prstGeom prst="line">
                        <a:avLst/>
                      </a:prstGeom>
                      <a:noFill/>
                      <a:ln w="12700" cap="flat" cmpd="sng" algn="ctr">
                        <a:solidFill>
                          <a:schemeClr val="accent1"/>
                        </a:solidFill>
                        <a:prstDash val="solid"/>
                        <a:round/>
                        <a:headEnd type="none" w="med" len="med"/>
                        <a:tailEnd type="none" w="med" len="med"/>
                      </a:ln>
                      <a:effectLst/>
                    </p:spPr>
                  </p:cxnSp>
                  <p:cxnSp>
                    <p:nvCxnSpPr>
                      <p:cNvPr id="892" name="Straight Connector 891">
                        <a:extLst>
                          <a:ext uri="{FF2B5EF4-FFF2-40B4-BE49-F238E27FC236}">
                            <a16:creationId xmlns:a16="http://schemas.microsoft.com/office/drawing/2014/main" xmlns="" id="{0C9EA805-7109-46B1-A5A2-0891BAB85E73}"/>
                          </a:ext>
                        </a:extLst>
                      </p:cNvPr>
                      <p:cNvCxnSpPr>
                        <a:cxnSpLocks/>
                      </p:cNvCxnSpPr>
                      <p:nvPr/>
                    </p:nvCxnSpPr>
                    <p:spPr bwMode="auto">
                      <a:xfrm>
                        <a:off x="4714347" y="2760132"/>
                        <a:ext cx="0" cy="73025"/>
                      </a:xfrm>
                      <a:prstGeom prst="line">
                        <a:avLst/>
                      </a:prstGeom>
                      <a:noFill/>
                      <a:ln w="12700" cap="flat" cmpd="sng" algn="ctr">
                        <a:solidFill>
                          <a:schemeClr val="accent1"/>
                        </a:solidFill>
                        <a:prstDash val="solid"/>
                        <a:round/>
                        <a:headEnd type="none" w="med" len="med"/>
                        <a:tailEnd type="none" w="med" len="med"/>
                      </a:ln>
                      <a:effectLst/>
                    </p:spPr>
                  </p:cxnSp>
                  <p:cxnSp>
                    <p:nvCxnSpPr>
                      <p:cNvPr id="893" name="Straight Connector 892">
                        <a:extLst>
                          <a:ext uri="{FF2B5EF4-FFF2-40B4-BE49-F238E27FC236}">
                            <a16:creationId xmlns:a16="http://schemas.microsoft.com/office/drawing/2014/main" xmlns="" id="{37C0C561-C6E7-4CFE-9B4D-9A384B3B49C7}"/>
                          </a:ext>
                        </a:extLst>
                      </p:cNvPr>
                      <p:cNvCxnSpPr>
                        <a:cxnSpLocks/>
                      </p:cNvCxnSpPr>
                      <p:nvPr/>
                    </p:nvCxnSpPr>
                    <p:spPr bwMode="auto">
                      <a:xfrm>
                        <a:off x="4692122" y="2761191"/>
                        <a:ext cx="0" cy="73025"/>
                      </a:xfrm>
                      <a:prstGeom prst="line">
                        <a:avLst/>
                      </a:prstGeom>
                      <a:noFill/>
                      <a:ln w="12700" cap="flat" cmpd="sng" algn="ctr">
                        <a:solidFill>
                          <a:schemeClr val="accent1"/>
                        </a:solidFill>
                        <a:prstDash val="solid"/>
                        <a:round/>
                        <a:headEnd type="none" w="med" len="med"/>
                        <a:tailEnd type="none" w="med" len="med"/>
                      </a:ln>
                      <a:effectLst/>
                    </p:spPr>
                  </p:cxnSp>
                  <p:cxnSp>
                    <p:nvCxnSpPr>
                      <p:cNvPr id="894" name="Straight Connector 893">
                        <a:extLst>
                          <a:ext uri="{FF2B5EF4-FFF2-40B4-BE49-F238E27FC236}">
                            <a16:creationId xmlns:a16="http://schemas.microsoft.com/office/drawing/2014/main" xmlns="" id="{1B80604B-A9CB-4210-834F-062B29A03CF2}"/>
                          </a:ext>
                        </a:extLst>
                      </p:cNvPr>
                      <p:cNvCxnSpPr>
                        <a:cxnSpLocks/>
                      </p:cNvCxnSpPr>
                      <p:nvPr/>
                    </p:nvCxnSpPr>
                    <p:spPr bwMode="auto">
                      <a:xfrm>
                        <a:off x="4669897" y="2758016"/>
                        <a:ext cx="0" cy="73025"/>
                      </a:xfrm>
                      <a:prstGeom prst="line">
                        <a:avLst/>
                      </a:prstGeom>
                      <a:noFill/>
                      <a:ln w="12700" cap="flat" cmpd="sng" algn="ctr">
                        <a:solidFill>
                          <a:schemeClr val="accent1"/>
                        </a:solidFill>
                        <a:prstDash val="solid"/>
                        <a:round/>
                        <a:headEnd type="none" w="med" len="med"/>
                        <a:tailEnd type="none" w="med" len="med"/>
                      </a:ln>
                      <a:effectLst/>
                    </p:spPr>
                  </p:cxnSp>
                  <p:cxnSp>
                    <p:nvCxnSpPr>
                      <p:cNvPr id="895" name="Straight Connector 894">
                        <a:extLst>
                          <a:ext uri="{FF2B5EF4-FFF2-40B4-BE49-F238E27FC236}">
                            <a16:creationId xmlns:a16="http://schemas.microsoft.com/office/drawing/2014/main" xmlns="" id="{7C1319B2-D5C2-41CB-9B38-D2696A7BAC35}"/>
                          </a:ext>
                        </a:extLst>
                      </p:cNvPr>
                      <p:cNvCxnSpPr>
                        <a:cxnSpLocks/>
                      </p:cNvCxnSpPr>
                      <p:nvPr/>
                    </p:nvCxnSpPr>
                    <p:spPr bwMode="auto">
                      <a:xfrm>
                        <a:off x="4626506" y="2738966"/>
                        <a:ext cx="0" cy="73025"/>
                      </a:xfrm>
                      <a:prstGeom prst="line">
                        <a:avLst/>
                      </a:prstGeom>
                      <a:noFill/>
                      <a:ln w="12700" cap="flat" cmpd="sng" algn="ctr">
                        <a:solidFill>
                          <a:schemeClr val="accent1"/>
                        </a:solidFill>
                        <a:prstDash val="solid"/>
                        <a:round/>
                        <a:headEnd type="none" w="med" len="med"/>
                        <a:tailEnd type="none" w="med" len="med"/>
                      </a:ln>
                      <a:effectLst/>
                    </p:spPr>
                  </p:cxnSp>
                  <p:cxnSp>
                    <p:nvCxnSpPr>
                      <p:cNvPr id="896" name="Straight Connector 895">
                        <a:extLst>
                          <a:ext uri="{FF2B5EF4-FFF2-40B4-BE49-F238E27FC236}">
                            <a16:creationId xmlns:a16="http://schemas.microsoft.com/office/drawing/2014/main" xmlns="" id="{B8463FE1-2D26-4A73-9804-A3DBC8393A4F}"/>
                          </a:ext>
                        </a:extLst>
                      </p:cNvPr>
                      <p:cNvCxnSpPr>
                        <a:cxnSpLocks/>
                      </p:cNvCxnSpPr>
                      <p:nvPr/>
                    </p:nvCxnSpPr>
                    <p:spPr bwMode="auto">
                      <a:xfrm>
                        <a:off x="4611690" y="2735791"/>
                        <a:ext cx="0" cy="73025"/>
                      </a:xfrm>
                      <a:prstGeom prst="line">
                        <a:avLst/>
                      </a:prstGeom>
                      <a:noFill/>
                      <a:ln w="12700" cap="flat" cmpd="sng" algn="ctr">
                        <a:solidFill>
                          <a:schemeClr val="accent1"/>
                        </a:solidFill>
                        <a:prstDash val="solid"/>
                        <a:round/>
                        <a:headEnd type="none" w="med" len="med"/>
                        <a:tailEnd type="none" w="med" len="med"/>
                      </a:ln>
                      <a:effectLst/>
                    </p:spPr>
                  </p:cxnSp>
                  <p:cxnSp>
                    <p:nvCxnSpPr>
                      <p:cNvPr id="897" name="Straight Connector 896">
                        <a:extLst>
                          <a:ext uri="{FF2B5EF4-FFF2-40B4-BE49-F238E27FC236}">
                            <a16:creationId xmlns:a16="http://schemas.microsoft.com/office/drawing/2014/main" xmlns="" id="{30957BAE-5E43-4032-AA6C-AFAE8E23F070}"/>
                          </a:ext>
                        </a:extLst>
                      </p:cNvPr>
                      <p:cNvCxnSpPr>
                        <a:cxnSpLocks/>
                      </p:cNvCxnSpPr>
                      <p:nvPr/>
                    </p:nvCxnSpPr>
                    <p:spPr bwMode="auto">
                      <a:xfrm>
                        <a:off x="4591581" y="2653241"/>
                        <a:ext cx="0" cy="73025"/>
                      </a:xfrm>
                      <a:prstGeom prst="line">
                        <a:avLst/>
                      </a:prstGeom>
                      <a:noFill/>
                      <a:ln w="12700" cap="flat" cmpd="sng" algn="ctr">
                        <a:solidFill>
                          <a:schemeClr val="accent1"/>
                        </a:solidFill>
                        <a:prstDash val="solid"/>
                        <a:round/>
                        <a:headEnd type="none" w="med" len="med"/>
                        <a:tailEnd type="none" w="med" len="med"/>
                      </a:ln>
                      <a:effectLst/>
                    </p:spPr>
                  </p:cxnSp>
                </p:grpSp>
                <p:cxnSp>
                  <p:nvCxnSpPr>
                    <p:cNvPr id="902" name="Straight Connector 901">
                      <a:extLst>
                        <a:ext uri="{FF2B5EF4-FFF2-40B4-BE49-F238E27FC236}">
                          <a16:creationId xmlns:a16="http://schemas.microsoft.com/office/drawing/2014/main" xmlns="" id="{1EB82B8B-4265-4B4C-8E6B-8F269A3E97EF}"/>
                        </a:ext>
                      </a:extLst>
                    </p:cNvPr>
                    <p:cNvCxnSpPr>
                      <a:cxnSpLocks/>
                    </p:cNvCxnSpPr>
                    <p:nvPr/>
                  </p:nvCxnSpPr>
                  <p:spPr bwMode="auto">
                    <a:xfrm>
                      <a:off x="4442355" y="2611965"/>
                      <a:ext cx="0" cy="73025"/>
                    </a:xfrm>
                    <a:prstGeom prst="line">
                      <a:avLst/>
                    </a:prstGeom>
                    <a:noFill/>
                    <a:ln w="12700" cap="flat" cmpd="sng" algn="ctr">
                      <a:solidFill>
                        <a:schemeClr val="accent1"/>
                      </a:solidFill>
                      <a:prstDash val="solid"/>
                      <a:round/>
                      <a:headEnd type="none" w="med" len="med"/>
                      <a:tailEnd type="none" w="med" len="med"/>
                    </a:ln>
                    <a:effectLst/>
                  </p:spPr>
                </p:cxnSp>
              </p:grpSp>
            </p:grpSp>
          </p:grpSp>
        </p:grpSp>
      </p:grpSp>
      <p:grpSp>
        <p:nvGrpSpPr>
          <p:cNvPr id="668" name="Group 667">
            <a:extLst>
              <a:ext uri="{FF2B5EF4-FFF2-40B4-BE49-F238E27FC236}">
                <a16:creationId xmlns:a16="http://schemas.microsoft.com/office/drawing/2014/main" xmlns="" id="{DED7CDB2-FED8-4CEC-9187-37F0983ADC9A}"/>
              </a:ext>
            </a:extLst>
          </p:cNvPr>
          <p:cNvGrpSpPr/>
          <p:nvPr/>
        </p:nvGrpSpPr>
        <p:grpSpPr>
          <a:xfrm>
            <a:off x="4828962" y="2658739"/>
            <a:ext cx="2874457" cy="1576855"/>
            <a:chOff x="4617822" y="2834917"/>
            <a:chExt cx="2144714" cy="1239309"/>
          </a:xfrm>
        </p:grpSpPr>
        <p:cxnSp>
          <p:nvCxnSpPr>
            <p:cNvPr id="910" name="Straight Connector 909">
              <a:extLst>
                <a:ext uri="{FF2B5EF4-FFF2-40B4-BE49-F238E27FC236}">
                  <a16:creationId xmlns:a16="http://schemas.microsoft.com/office/drawing/2014/main" xmlns="" id="{D6E18B46-AB1C-4409-A826-9B8C7A1E102C}"/>
                </a:ext>
              </a:extLst>
            </p:cNvPr>
            <p:cNvCxnSpPr>
              <a:cxnSpLocks/>
            </p:cNvCxnSpPr>
            <p:nvPr/>
          </p:nvCxnSpPr>
          <p:spPr bwMode="auto">
            <a:xfrm>
              <a:off x="6762536" y="4001201"/>
              <a:ext cx="0" cy="73025"/>
            </a:xfrm>
            <a:prstGeom prst="line">
              <a:avLst/>
            </a:prstGeom>
            <a:noFill/>
            <a:ln w="12700" cap="flat" cmpd="sng" algn="ctr">
              <a:solidFill>
                <a:schemeClr val="accent3"/>
              </a:solidFill>
              <a:prstDash val="solid"/>
              <a:round/>
              <a:headEnd type="none" w="med" len="med"/>
              <a:tailEnd type="none" w="med" len="med"/>
            </a:ln>
            <a:effectLst/>
          </p:spPr>
        </p:cxnSp>
        <p:cxnSp>
          <p:nvCxnSpPr>
            <p:cNvPr id="911" name="Straight Connector 910">
              <a:extLst>
                <a:ext uri="{FF2B5EF4-FFF2-40B4-BE49-F238E27FC236}">
                  <a16:creationId xmlns:a16="http://schemas.microsoft.com/office/drawing/2014/main" xmlns="" id="{FCC376B2-DB86-4E71-B782-6D032550FA51}"/>
                </a:ext>
              </a:extLst>
            </p:cNvPr>
            <p:cNvCxnSpPr>
              <a:cxnSpLocks/>
            </p:cNvCxnSpPr>
            <p:nvPr/>
          </p:nvCxnSpPr>
          <p:spPr bwMode="auto">
            <a:xfrm>
              <a:off x="6738194" y="4001201"/>
              <a:ext cx="0" cy="73025"/>
            </a:xfrm>
            <a:prstGeom prst="line">
              <a:avLst/>
            </a:prstGeom>
            <a:noFill/>
            <a:ln w="12700" cap="flat" cmpd="sng" algn="ctr">
              <a:solidFill>
                <a:schemeClr val="accent3"/>
              </a:solidFill>
              <a:prstDash val="solid"/>
              <a:round/>
              <a:headEnd type="none" w="med" len="med"/>
              <a:tailEnd type="none" w="med" len="med"/>
            </a:ln>
            <a:effectLst/>
          </p:spPr>
        </p:cxnSp>
        <p:cxnSp>
          <p:nvCxnSpPr>
            <p:cNvPr id="912" name="Straight Connector 911">
              <a:extLst>
                <a:ext uri="{FF2B5EF4-FFF2-40B4-BE49-F238E27FC236}">
                  <a16:creationId xmlns:a16="http://schemas.microsoft.com/office/drawing/2014/main" xmlns="" id="{21F593A6-83D0-4389-B17B-4990FFFBCAC4}"/>
                </a:ext>
              </a:extLst>
            </p:cNvPr>
            <p:cNvCxnSpPr>
              <a:cxnSpLocks/>
            </p:cNvCxnSpPr>
            <p:nvPr/>
          </p:nvCxnSpPr>
          <p:spPr bwMode="auto">
            <a:xfrm>
              <a:off x="6739252" y="4001201"/>
              <a:ext cx="0" cy="73025"/>
            </a:xfrm>
            <a:prstGeom prst="line">
              <a:avLst/>
            </a:prstGeom>
            <a:noFill/>
            <a:ln w="12700" cap="flat" cmpd="sng" algn="ctr">
              <a:solidFill>
                <a:schemeClr val="accent3"/>
              </a:solidFill>
              <a:prstDash val="solid"/>
              <a:round/>
              <a:headEnd type="none" w="med" len="med"/>
              <a:tailEnd type="none" w="med" len="med"/>
            </a:ln>
            <a:effectLst/>
          </p:spPr>
        </p:cxnSp>
        <p:cxnSp>
          <p:nvCxnSpPr>
            <p:cNvPr id="913" name="Straight Connector 912">
              <a:extLst>
                <a:ext uri="{FF2B5EF4-FFF2-40B4-BE49-F238E27FC236}">
                  <a16:creationId xmlns:a16="http://schemas.microsoft.com/office/drawing/2014/main" xmlns="" id="{E3B4E1FC-0A6D-43C3-AEDF-2C7F707EBE71}"/>
                </a:ext>
              </a:extLst>
            </p:cNvPr>
            <p:cNvCxnSpPr>
              <a:cxnSpLocks/>
            </p:cNvCxnSpPr>
            <p:nvPr/>
          </p:nvCxnSpPr>
          <p:spPr bwMode="auto">
            <a:xfrm>
              <a:off x="6733960" y="4001201"/>
              <a:ext cx="0" cy="73025"/>
            </a:xfrm>
            <a:prstGeom prst="line">
              <a:avLst/>
            </a:prstGeom>
            <a:noFill/>
            <a:ln w="12700" cap="flat" cmpd="sng" algn="ctr">
              <a:solidFill>
                <a:schemeClr val="accent3"/>
              </a:solidFill>
              <a:prstDash val="solid"/>
              <a:round/>
              <a:headEnd type="none" w="med" len="med"/>
              <a:tailEnd type="none" w="med" len="med"/>
            </a:ln>
            <a:effectLst/>
          </p:spPr>
        </p:cxnSp>
        <p:cxnSp>
          <p:nvCxnSpPr>
            <p:cNvPr id="914" name="Straight Connector 913">
              <a:extLst>
                <a:ext uri="{FF2B5EF4-FFF2-40B4-BE49-F238E27FC236}">
                  <a16:creationId xmlns:a16="http://schemas.microsoft.com/office/drawing/2014/main" xmlns="" id="{94D866D8-1E74-425B-9373-72601EF654B3}"/>
                </a:ext>
              </a:extLst>
            </p:cNvPr>
            <p:cNvCxnSpPr>
              <a:cxnSpLocks/>
            </p:cNvCxnSpPr>
            <p:nvPr/>
          </p:nvCxnSpPr>
          <p:spPr bwMode="auto">
            <a:xfrm>
              <a:off x="6713852" y="4001201"/>
              <a:ext cx="0" cy="73025"/>
            </a:xfrm>
            <a:prstGeom prst="line">
              <a:avLst/>
            </a:prstGeom>
            <a:noFill/>
            <a:ln w="12700" cap="flat" cmpd="sng" algn="ctr">
              <a:solidFill>
                <a:schemeClr val="accent3"/>
              </a:solidFill>
              <a:prstDash val="solid"/>
              <a:round/>
              <a:headEnd type="none" w="med" len="med"/>
              <a:tailEnd type="none" w="med" len="med"/>
            </a:ln>
            <a:effectLst/>
          </p:spPr>
        </p:cxnSp>
        <p:cxnSp>
          <p:nvCxnSpPr>
            <p:cNvPr id="915" name="Straight Connector 914">
              <a:extLst>
                <a:ext uri="{FF2B5EF4-FFF2-40B4-BE49-F238E27FC236}">
                  <a16:creationId xmlns:a16="http://schemas.microsoft.com/office/drawing/2014/main" xmlns="" id="{0DC2787A-4CEE-4690-8D55-DD9330AECF21}"/>
                </a:ext>
              </a:extLst>
            </p:cNvPr>
            <p:cNvCxnSpPr>
              <a:cxnSpLocks/>
            </p:cNvCxnSpPr>
            <p:nvPr/>
          </p:nvCxnSpPr>
          <p:spPr bwMode="auto">
            <a:xfrm>
              <a:off x="6678926" y="4001201"/>
              <a:ext cx="0" cy="73025"/>
            </a:xfrm>
            <a:prstGeom prst="line">
              <a:avLst/>
            </a:prstGeom>
            <a:noFill/>
            <a:ln w="12700" cap="flat" cmpd="sng" algn="ctr">
              <a:solidFill>
                <a:schemeClr val="accent3"/>
              </a:solidFill>
              <a:prstDash val="solid"/>
              <a:round/>
              <a:headEnd type="none" w="med" len="med"/>
              <a:tailEnd type="none" w="med" len="med"/>
            </a:ln>
            <a:effectLst/>
          </p:spPr>
        </p:cxnSp>
        <p:cxnSp>
          <p:nvCxnSpPr>
            <p:cNvPr id="916" name="Straight Connector 915">
              <a:extLst>
                <a:ext uri="{FF2B5EF4-FFF2-40B4-BE49-F238E27FC236}">
                  <a16:creationId xmlns:a16="http://schemas.microsoft.com/office/drawing/2014/main" xmlns="" id="{A7B47D20-EFF8-40CF-B217-FC49654090D1}"/>
                </a:ext>
              </a:extLst>
            </p:cNvPr>
            <p:cNvCxnSpPr>
              <a:cxnSpLocks/>
            </p:cNvCxnSpPr>
            <p:nvPr/>
          </p:nvCxnSpPr>
          <p:spPr bwMode="auto">
            <a:xfrm>
              <a:off x="6656701" y="4001201"/>
              <a:ext cx="0" cy="73025"/>
            </a:xfrm>
            <a:prstGeom prst="line">
              <a:avLst/>
            </a:prstGeom>
            <a:noFill/>
            <a:ln w="12700" cap="flat" cmpd="sng" algn="ctr">
              <a:solidFill>
                <a:schemeClr val="accent3"/>
              </a:solidFill>
              <a:prstDash val="solid"/>
              <a:round/>
              <a:headEnd type="none" w="med" len="med"/>
              <a:tailEnd type="none" w="med" len="med"/>
            </a:ln>
            <a:effectLst/>
          </p:spPr>
        </p:cxnSp>
        <p:cxnSp>
          <p:nvCxnSpPr>
            <p:cNvPr id="917" name="Straight Connector 916">
              <a:extLst>
                <a:ext uri="{FF2B5EF4-FFF2-40B4-BE49-F238E27FC236}">
                  <a16:creationId xmlns:a16="http://schemas.microsoft.com/office/drawing/2014/main" xmlns="" id="{C943059C-7255-4B72-998F-58B6C443E675}"/>
                </a:ext>
              </a:extLst>
            </p:cNvPr>
            <p:cNvCxnSpPr>
              <a:cxnSpLocks/>
            </p:cNvCxnSpPr>
            <p:nvPr/>
          </p:nvCxnSpPr>
          <p:spPr bwMode="auto">
            <a:xfrm>
              <a:off x="6575210" y="4001201"/>
              <a:ext cx="0" cy="73025"/>
            </a:xfrm>
            <a:prstGeom prst="line">
              <a:avLst/>
            </a:prstGeom>
            <a:noFill/>
            <a:ln w="12700" cap="flat" cmpd="sng" algn="ctr">
              <a:solidFill>
                <a:schemeClr val="accent3"/>
              </a:solidFill>
              <a:prstDash val="solid"/>
              <a:round/>
              <a:headEnd type="none" w="med" len="med"/>
              <a:tailEnd type="none" w="med" len="med"/>
            </a:ln>
            <a:effectLst/>
          </p:spPr>
        </p:cxnSp>
        <p:cxnSp>
          <p:nvCxnSpPr>
            <p:cNvPr id="918" name="Straight Connector 917">
              <a:extLst>
                <a:ext uri="{FF2B5EF4-FFF2-40B4-BE49-F238E27FC236}">
                  <a16:creationId xmlns:a16="http://schemas.microsoft.com/office/drawing/2014/main" xmlns="" id="{856852B5-933E-4C5B-B51D-4AECAA676379}"/>
                </a:ext>
              </a:extLst>
            </p:cNvPr>
            <p:cNvCxnSpPr>
              <a:cxnSpLocks/>
            </p:cNvCxnSpPr>
            <p:nvPr/>
          </p:nvCxnSpPr>
          <p:spPr bwMode="auto">
            <a:xfrm>
              <a:off x="6558276" y="4001201"/>
              <a:ext cx="0" cy="73025"/>
            </a:xfrm>
            <a:prstGeom prst="line">
              <a:avLst/>
            </a:prstGeom>
            <a:noFill/>
            <a:ln w="12700" cap="flat" cmpd="sng" algn="ctr">
              <a:solidFill>
                <a:schemeClr val="accent3"/>
              </a:solidFill>
              <a:prstDash val="solid"/>
              <a:round/>
              <a:headEnd type="none" w="med" len="med"/>
              <a:tailEnd type="none" w="med" len="med"/>
            </a:ln>
            <a:effectLst/>
          </p:spPr>
        </p:cxnSp>
        <p:cxnSp>
          <p:nvCxnSpPr>
            <p:cNvPr id="919" name="Straight Connector 918">
              <a:extLst>
                <a:ext uri="{FF2B5EF4-FFF2-40B4-BE49-F238E27FC236}">
                  <a16:creationId xmlns:a16="http://schemas.microsoft.com/office/drawing/2014/main" xmlns="" id="{DB16FD7E-6DF3-4364-8479-F60B87F80721}"/>
                </a:ext>
              </a:extLst>
            </p:cNvPr>
            <p:cNvCxnSpPr>
              <a:cxnSpLocks/>
            </p:cNvCxnSpPr>
            <p:nvPr/>
          </p:nvCxnSpPr>
          <p:spPr bwMode="auto">
            <a:xfrm>
              <a:off x="6552984" y="3948284"/>
              <a:ext cx="0" cy="73025"/>
            </a:xfrm>
            <a:prstGeom prst="line">
              <a:avLst/>
            </a:prstGeom>
            <a:noFill/>
            <a:ln w="12700" cap="flat" cmpd="sng" algn="ctr">
              <a:solidFill>
                <a:schemeClr val="accent3"/>
              </a:solidFill>
              <a:prstDash val="solid"/>
              <a:round/>
              <a:headEnd type="none" w="med" len="med"/>
              <a:tailEnd type="none" w="med" len="med"/>
            </a:ln>
            <a:effectLst/>
          </p:spPr>
        </p:cxnSp>
        <p:cxnSp>
          <p:nvCxnSpPr>
            <p:cNvPr id="920" name="Straight Connector 919">
              <a:extLst>
                <a:ext uri="{FF2B5EF4-FFF2-40B4-BE49-F238E27FC236}">
                  <a16:creationId xmlns:a16="http://schemas.microsoft.com/office/drawing/2014/main" xmlns="" id="{C20A3313-71BB-4606-ABCD-9C0FF7D3960B}"/>
                </a:ext>
              </a:extLst>
            </p:cNvPr>
            <p:cNvCxnSpPr>
              <a:cxnSpLocks/>
            </p:cNvCxnSpPr>
            <p:nvPr/>
          </p:nvCxnSpPr>
          <p:spPr bwMode="auto">
            <a:xfrm>
              <a:off x="6536050" y="3938759"/>
              <a:ext cx="0" cy="73025"/>
            </a:xfrm>
            <a:prstGeom prst="line">
              <a:avLst/>
            </a:prstGeom>
            <a:noFill/>
            <a:ln w="12700" cap="flat" cmpd="sng" algn="ctr">
              <a:solidFill>
                <a:schemeClr val="accent3"/>
              </a:solidFill>
              <a:prstDash val="solid"/>
              <a:round/>
              <a:headEnd type="none" w="med" len="med"/>
              <a:tailEnd type="none" w="med" len="med"/>
            </a:ln>
            <a:effectLst/>
          </p:spPr>
        </p:cxnSp>
        <p:cxnSp>
          <p:nvCxnSpPr>
            <p:cNvPr id="921" name="Straight Connector 920">
              <a:extLst>
                <a:ext uri="{FF2B5EF4-FFF2-40B4-BE49-F238E27FC236}">
                  <a16:creationId xmlns:a16="http://schemas.microsoft.com/office/drawing/2014/main" xmlns="" id="{95C416B4-34C1-4240-9F14-39ABDAB4C97C}"/>
                </a:ext>
              </a:extLst>
            </p:cNvPr>
            <p:cNvCxnSpPr>
              <a:cxnSpLocks/>
            </p:cNvCxnSpPr>
            <p:nvPr/>
          </p:nvCxnSpPr>
          <p:spPr bwMode="auto">
            <a:xfrm>
              <a:off x="6526525" y="3937701"/>
              <a:ext cx="0" cy="73025"/>
            </a:xfrm>
            <a:prstGeom prst="line">
              <a:avLst/>
            </a:prstGeom>
            <a:noFill/>
            <a:ln w="12700" cap="flat" cmpd="sng" algn="ctr">
              <a:solidFill>
                <a:schemeClr val="accent3"/>
              </a:solidFill>
              <a:prstDash val="solid"/>
              <a:round/>
              <a:headEnd type="none" w="med" len="med"/>
              <a:tailEnd type="none" w="med" len="med"/>
            </a:ln>
            <a:effectLst/>
          </p:spPr>
        </p:cxnSp>
        <p:cxnSp>
          <p:nvCxnSpPr>
            <p:cNvPr id="922" name="Straight Connector 921">
              <a:extLst>
                <a:ext uri="{FF2B5EF4-FFF2-40B4-BE49-F238E27FC236}">
                  <a16:creationId xmlns:a16="http://schemas.microsoft.com/office/drawing/2014/main" xmlns="" id="{091018FC-A20C-431B-B87B-90CC36578CB8}"/>
                </a:ext>
              </a:extLst>
            </p:cNvPr>
            <p:cNvCxnSpPr>
              <a:cxnSpLocks/>
            </p:cNvCxnSpPr>
            <p:nvPr/>
          </p:nvCxnSpPr>
          <p:spPr bwMode="auto">
            <a:xfrm>
              <a:off x="6514883" y="3929234"/>
              <a:ext cx="0" cy="73025"/>
            </a:xfrm>
            <a:prstGeom prst="line">
              <a:avLst/>
            </a:prstGeom>
            <a:noFill/>
            <a:ln w="12700" cap="flat" cmpd="sng" algn="ctr">
              <a:solidFill>
                <a:schemeClr val="accent3"/>
              </a:solidFill>
              <a:prstDash val="solid"/>
              <a:round/>
              <a:headEnd type="none" w="med" len="med"/>
              <a:tailEnd type="none" w="med" len="med"/>
            </a:ln>
            <a:effectLst/>
          </p:spPr>
        </p:cxnSp>
        <p:cxnSp>
          <p:nvCxnSpPr>
            <p:cNvPr id="923" name="Straight Connector 922">
              <a:extLst>
                <a:ext uri="{FF2B5EF4-FFF2-40B4-BE49-F238E27FC236}">
                  <a16:creationId xmlns:a16="http://schemas.microsoft.com/office/drawing/2014/main" xmlns="" id="{70C38048-667A-4882-B0F3-829C795704A0}"/>
                </a:ext>
              </a:extLst>
            </p:cNvPr>
            <p:cNvCxnSpPr>
              <a:cxnSpLocks/>
            </p:cNvCxnSpPr>
            <p:nvPr/>
          </p:nvCxnSpPr>
          <p:spPr bwMode="auto">
            <a:xfrm>
              <a:off x="6463025" y="3897484"/>
              <a:ext cx="0" cy="73025"/>
            </a:xfrm>
            <a:prstGeom prst="line">
              <a:avLst/>
            </a:prstGeom>
            <a:noFill/>
            <a:ln w="12700" cap="flat" cmpd="sng" algn="ctr">
              <a:solidFill>
                <a:schemeClr val="accent3"/>
              </a:solidFill>
              <a:prstDash val="solid"/>
              <a:round/>
              <a:headEnd type="none" w="med" len="med"/>
              <a:tailEnd type="none" w="med" len="med"/>
            </a:ln>
            <a:effectLst/>
          </p:spPr>
        </p:cxnSp>
        <p:cxnSp>
          <p:nvCxnSpPr>
            <p:cNvPr id="924" name="Straight Connector 923">
              <a:extLst>
                <a:ext uri="{FF2B5EF4-FFF2-40B4-BE49-F238E27FC236}">
                  <a16:creationId xmlns:a16="http://schemas.microsoft.com/office/drawing/2014/main" xmlns="" id="{25DE01B1-4E6D-4F5B-B02D-F819FF257D8E}"/>
                </a:ext>
              </a:extLst>
            </p:cNvPr>
            <p:cNvCxnSpPr>
              <a:cxnSpLocks/>
            </p:cNvCxnSpPr>
            <p:nvPr/>
          </p:nvCxnSpPr>
          <p:spPr bwMode="auto">
            <a:xfrm>
              <a:off x="6445034" y="3897484"/>
              <a:ext cx="0" cy="73025"/>
            </a:xfrm>
            <a:prstGeom prst="line">
              <a:avLst/>
            </a:prstGeom>
            <a:noFill/>
            <a:ln w="12700" cap="flat" cmpd="sng" algn="ctr">
              <a:solidFill>
                <a:schemeClr val="accent3"/>
              </a:solidFill>
              <a:prstDash val="solid"/>
              <a:round/>
              <a:headEnd type="none" w="med" len="med"/>
              <a:tailEnd type="none" w="med" len="med"/>
            </a:ln>
            <a:effectLst/>
          </p:spPr>
        </p:cxnSp>
        <p:cxnSp>
          <p:nvCxnSpPr>
            <p:cNvPr id="925" name="Straight Connector 924">
              <a:extLst>
                <a:ext uri="{FF2B5EF4-FFF2-40B4-BE49-F238E27FC236}">
                  <a16:creationId xmlns:a16="http://schemas.microsoft.com/office/drawing/2014/main" xmlns="" id="{0AC0ED24-B519-49EB-81E9-5B8D9F4D1C9C}"/>
                </a:ext>
              </a:extLst>
            </p:cNvPr>
            <p:cNvCxnSpPr>
              <a:cxnSpLocks/>
            </p:cNvCxnSpPr>
            <p:nvPr/>
          </p:nvCxnSpPr>
          <p:spPr bwMode="auto">
            <a:xfrm>
              <a:off x="6423867" y="3879492"/>
              <a:ext cx="0" cy="73025"/>
            </a:xfrm>
            <a:prstGeom prst="line">
              <a:avLst/>
            </a:prstGeom>
            <a:noFill/>
            <a:ln w="12700" cap="flat" cmpd="sng" algn="ctr">
              <a:solidFill>
                <a:schemeClr val="accent3"/>
              </a:solidFill>
              <a:prstDash val="solid"/>
              <a:round/>
              <a:headEnd type="none" w="med" len="med"/>
              <a:tailEnd type="none" w="med" len="med"/>
            </a:ln>
            <a:effectLst/>
          </p:spPr>
        </p:cxnSp>
        <p:cxnSp>
          <p:nvCxnSpPr>
            <p:cNvPr id="926" name="Straight Connector 925">
              <a:extLst>
                <a:ext uri="{FF2B5EF4-FFF2-40B4-BE49-F238E27FC236}">
                  <a16:creationId xmlns:a16="http://schemas.microsoft.com/office/drawing/2014/main" xmlns="" id="{50571B91-51BD-42B7-8CE0-A898DA4E2EB2}"/>
                </a:ext>
              </a:extLst>
            </p:cNvPr>
            <p:cNvCxnSpPr>
              <a:cxnSpLocks/>
            </p:cNvCxnSpPr>
            <p:nvPr/>
          </p:nvCxnSpPr>
          <p:spPr bwMode="auto">
            <a:xfrm>
              <a:off x="6394233" y="3879492"/>
              <a:ext cx="0" cy="73025"/>
            </a:xfrm>
            <a:prstGeom prst="line">
              <a:avLst/>
            </a:prstGeom>
            <a:noFill/>
            <a:ln w="12700" cap="flat" cmpd="sng" algn="ctr">
              <a:solidFill>
                <a:schemeClr val="accent3"/>
              </a:solidFill>
              <a:prstDash val="solid"/>
              <a:round/>
              <a:headEnd type="none" w="med" len="med"/>
              <a:tailEnd type="none" w="med" len="med"/>
            </a:ln>
            <a:effectLst/>
          </p:spPr>
        </p:cxnSp>
        <p:cxnSp>
          <p:nvCxnSpPr>
            <p:cNvPr id="927" name="Straight Connector 926">
              <a:extLst>
                <a:ext uri="{FF2B5EF4-FFF2-40B4-BE49-F238E27FC236}">
                  <a16:creationId xmlns:a16="http://schemas.microsoft.com/office/drawing/2014/main" xmlns="" id="{30A368DE-3B62-4713-ABF0-56A57364F02C}"/>
                </a:ext>
              </a:extLst>
            </p:cNvPr>
            <p:cNvCxnSpPr>
              <a:cxnSpLocks/>
            </p:cNvCxnSpPr>
            <p:nvPr/>
          </p:nvCxnSpPr>
          <p:spPr bwMode="auto">
            <a:xfrm>
              <a:off x="6388942" y="3879492"/>
              <a:ext cx="0" cy="73025"/>
            </a:xfrm>
            <a:prstGeom prst="line">
              <a:avLst/>
            </a:prstGeom>
            <a:noFill/>
            <a:ln w="12700" cap="flat" cmpd="sng" algn="ctr">
              <a:solidFill>
                <a:schemeClr val="accent3"/>
              </a:solidFill>
              <a:prstDash val="solid"/>
              <a:round/>
              <a:headEnd type="none" w="med" len="med"/>
              <a:tailEnd type="none" w="med" len="med"/>
            </a:ln>
            <a:effectLst/>
          </p:spPr>
        </p:cxnSp>
        <p:cxnSp>
          <p:nvCxnSpPr>
            <p:cNvPr id="928" name="Straight Connector 927">
              <a:extLst>
                <a:ext uri="{FF2B5EF4-FFF2-40B4-BE49-F238E27FC236}">
                  <a16:creationId xmlns:a16="http://schemas.microsoft.com/office/drawing/2014/main" xmlns="" id="{93F5CDF2-264A-4F92-B078-4C68CFB8767C}"/>
                </a:ext>
              </a:extLst>
            </p:cNvPr>
            <p:cNvCxnSpPr>
              <a:cxnSpLocks/>
            </p:cNvCxnSpPr>
            <p:nvPr/>
          </p:nvCxnSpPr>
          <p:spPr bwMode="auto">
            <a:xfrm>
              <a:off x="6370950" y="3879492"/>
              <a:ext cx="0" cy="73025"/>
            </a:xfrm>
            <a:prstGeom prst="line">
              <a:avLst/>
            </a:prstGeom>
            <a:noFill/>
            <a:ln w="12700" cap="flat" cmpd="sng" algn="ctr">
              <a:solidFill>
                <a:schemeClr val="accent3"/>
              </a:solidFill>
              <a:prstDash val="solid"/>
              <a:round/>
              <a:headEnd type="none" w="med" len="med"/>
              <a:tailEnd type="none" w="med" len="med"/>
            </a:ln>
            <a:effectLst/>
          </p:spPr>
        </p:cxnSp>
        <p:cxnSp>
          <p:nvCxnSpPr>
            <p:cNvPr id="929" name="Straight Connector 928">
              <a:extLst>
                <a:ext uri="{FF2B5EF4-FFF2-40B4-BE49-F238E27FC236}">
                  <a16:creationId xmlns:a16="http://schemas.microsoft.com/office/drawing/2014/main" xmlns="" id="{8F4E0046-A8A9-4B0A-9F49-50C692D0F83D}"/>
                </a:ext>
              </a:extLst>
            </p:cNvPr>
            <p:cNvCxnSpPr>
              <a:cxnSpLocks/>
            </p:cNvCxnSpPr>
            <p:nvPr/>
          </p:nvCxnSpPr>
          <p:spPr bwMode="auto">
            <a:xfrm>
              <a:off x="6354017" y="3854092"/>
              <a:ext cx="0" cy="73025"/>
            </a:xfrm>
            <a:prstGeom prst="line">
              <a:avLst/>
            </a:prstGeom>
            <a:noFill/>
            <a:ln w="12700" cap="flat" cmpd="sng" algn="ctr">
              <a:solidFill>
                <a:schemeClr val="accent3"/>
              </a:solidFill>
              <a:prstDash val="solid"/>
              <a:round/>
              <a:headEnd type="none" w="med" len="med"/>
              <a:tailEnd type="none" w="med" len="med"/>
            </a:ln>
            <a:effectLst/>
          </p:spPr>
        </p:cxnSp>
        <p:cxnSp>
          <p:nvCxnSpPr>
            <p:cNvPr id="930" name="Straight Connector 929">
              <a:extLst>
                <a:ext uri="{FF2B5EF4-FFF2-40B4-BE49-F238E27FC236}">
                  <a16:creationId xmlns:a16="http://schemas.microsoft.com/office/drawing/2014/main" xmlns="" id="{8925C56A-8756-45A1-B671-1CEDA66F7B8F}"/>
                </a:ext>
              </a:extLst>
            </p:cNvPr>
            <p:cNvCxnSpPr>
              <a:cxnSpLocks/>
            </p:cNvCxnSpPr>
            <p:nvPr/>
          </p:nvCxnSpPr>
          <p:spPr bwMode="auto">
            <a:xfrm>
              <a:off x="6326501" y="3837159"/>
              <a:ext cx="0" cy="73025"/>
            </a:xfrm>
            <a:prstGeom prst="line">
              <a:avLst/>
            </a:prstGeom>
            <a:noFill/>
            <a:ln w="12700" cap="flat" cmpd="sng" algn="ctr">
              <a:solidFill>
                <a:schemeClr val="accent3"/>
              </a:solidFill>
              <a:prstDash val="solid"/>
              <a:round/>
              <a:headEnd type="none" w="med" len="med"/>
              <a:tailEnd type="none" w="med" len="med"/>
            </a:ln>
            <a:effectLst/>
          </p:spPr>
        </p:cxnSp>
        <p:cxnSp>
          <p:nvCxnSpPr>
            <p:cNvPr id="931" name="Straight Connector 930">
              <a:extLst>
                <a:ext uri="{FF2B5EF4-FFF2-40B4-BE49-F238E27FC236}">
                  <a16:creationId xmlns:a16="http://schemas.microsoft.com/office/drawing/2014/main" xmlns="" id="{B5798673-6ADC-429F-8223-3BF270950A80}"/>
                </a:ext>
              </a:extLst>
            </p:cNvPr>
            <p:cNvCxnSpPr>
              <a:cxnSpLocks/>
            </p:cNvCxnSpPr>
            <p:nvPr/>
          </p:nvCxnSpPr>
          <p:spPr bwMode="auto">
            <a:xfrm>
              <a:off x="6341317" y="3841392"/>
              <a:ext cx="0" cy="73025"/>
            </a:xfrm>
            <a:prstGeom prst="line">
              <a:avLst/>
            </a:prstGeom>
            <a:noFill/>
            <a:ln w="12700" cap="flat" cmpd="sng" algn="ctr">
              <a:solidFill>
                <a:schemeClr val="accent3"/>
              </a:solidFill>
              <a:prstDash val="solid"/>
              <a:round/>
              <a:headEnd type="none" w="med" len="med"/>
              <a:tailEnd type="none" w="med" len="med"/>
            </a:ln>
            <a:effectLst/>
          </p:spPr>
        </p:cxnSp>
        <p:cxnSp>
          <p:nvCxnSpPr>
            <p:cNvPr id="932" name="Straight Connector 931">
              <a:extLst>
                <a:ext uri="{FF2B5EF4-FFF2-40B4-BE49-F238E27FC236}">
                  <a16:creationId xmlns:a16="http://schemas.microsoft.com/office/drawing/2014/main" xmlns="" id="{B2FDEEB4-3936-4D5D-8FFC-0D13D8F7B0F1}"/>
                </a:ext>
              </a:extLst>
            </p:cNvPr>
            <p:cNvCxnSpPr>
              <a:cxnSpLocks/>
            </p:cNvCxnSpPr>
            <p:nvPr/>
          </p:nvCxnSpPr>
          <p:spPr bwMode="auto">
            <a:xfrm>
              <a:off x="6298984" y="3789534"/>
              <a:ext cx="0" cy="73025"/>
            </a:xfrm>
            <a:prstGeom prst="line">
              <a:avLst/>
            </a:prstGeom>
            <a:noFill/>
            <a:ln w="12700" cap="flat" cmpd="sng" algn="ctr">
              <a:solidFill>
                <a:schemeClr val="accent3"/>
              </a:solidFill>
              <a:prstDash val="solid"/>
              <a:round/>
              <a:headEnd type="none" w="med" len="med"/>
              <a:tailEnd type="none" w="med" len="med"/>
            </a:ln>
            <a:effectLst/>
          </p:spPr>
        </p:cxnSp>
        <p:cxnSp>
          <p:nvCxnSpPr>
            <p:cNvPr id="933" name="Straight Connector 932">
              <a:extLst>
                <a:ext uri="{FF2B5EF4-FFF2-40B4-BE49-F238E27FC236}">
                  <a16:creationId xmlns:a16="http://schemas.microsoft.com/office/drawing/2014/main" xmlns="" id="{91742A36-DAA9-44D7-9CAE-69F208539794}"/>
                </a:ext>
              </a:extLst>
            </p:cNvPr>
            <p:cNvCxnSpPr>
              <a:cxnSpLocks/>
            </p:cNvCxnSpPr>
            <p:nvPr/>
          </p:nvCxnSpPr>
          <p:spPr bwMode="auto">
            <a:xfrm>
              <a:off x="6321209" y="3798001"/>
              <a:ext cx="0" cy="73025"/>
            </a:xfrm>
            <a:prstGeom prst="line">
              <a:avLst/>
            </a:prstGeom>
            <a:noFill/>
            <a:ln w="12700" cap="flat" cmpd="sng" algn="ctr">
              <a:solidFill>
                <a:schemeClr val="accent3"/>
              </a:solidFill>
              <a:prstDash val="solid"/>
              <a:round/>
              <a:headEnd type="none" w="med" len="med"/>
              <a:tailEnd type="none" w="med" len="med"/>
            </a:ln>
            <a:effectLst/>
          </p:spPr>
        </p:cxnSp>
        <p:cxnSp>
          <p:nvCxnSpPr>
            <p:cNvPr id="934" name="Straight Connector 933">
              <a:extLst>
                <a:ext uri="{FF2B5EF4-FFF2-40B4-BE49-F238E27FC236}">
                  <a16:creationId xmlns:a16="http://schemas.microsoft.com/office/drawing/2014/main" xmlns="" id="{45EB0782-860D-49EF-9239-28DC5E4325D9}"/>
                </a:ext>
              </a:extLst>
            </p:cNvPr>
            <p:cNvCxnSpPr>
              <a:cxnSpLocks/>
            </p:cNvCxnSpPr>
            <p:nvPr/>
          </p:nvCxnSpPr>
          <p:spPr bwMode="auto">
            <a:xfrm>
              <a:off x="6276759" y="3792709"/>
              <a:ext cx="0" cy="73025"/>
            </a:xfrm>
            <a:prstGeom prst="line">
              <a:avLst/>
            </a:prstGeom>
            <a:noFill/>
            <a:ln w="12700" cap="flat" cmpd="sng" algn="ctr">
              <a:solidFill>
                <a:schemeClr val="accent3"/>
              </a:solidFill>
              <a:prstDash val="solid"/>
              <a:round/>
              <a:headEnd type="none" w="med" len="med"/>
              <a:tailEnd type="none" w="med" len="med"/>
            </a:ln>
            <a:effectLst/>
          </p:spPr>
        </p:cxnSp>
        <p:cxnSp>
          <p:nvCxnSpPr>
            <p:cNvPr id="935" name="Straight Connector 934">
              <a:extLst>
                <a:ext uri="{FF2B5EF4-FFF2-40B4-BE49-F238E27FC236}">
                  <a16:creationId xmlns:a16="http://schemas.microsoft.com/office/drawing/2014/main" xmlns="" id="{36F39AF1-A074-4A50-9BA5-B73F9D8FA5C5}"/>
                </a:ext>
              </a:extLst>
            </p:cNvPr>
            <p:cNvCxnSpPr>
              <a:cxnSpLocks/>
            </p:cNvCxnSpPr>
            <p:nvPr/>
          </p:nvCxnSpPr>
          <p:spPr bwMode="auto">
            <a:xfrm>
              <a:off x="6260884" y="3781067"/>
              <a:ext cx="0" cy="73025"/>
            </a:xfrm>
            <a:prstGeom prst="line">
              <a:avLst/>
            </a:prstGeom>
            <a:noFill/>
            <a:ln w="12700" cap="flat" cmpd="sng" algn="ctr">
              <a:solidFill>
                <a:schemeClr val="accent3"/>
              </a:solidFill>
              <a:prstDash val="solid"/>
              <a:round/>
              <a:headEnd type="none" w="med" len="med"/>
              <a:tailEnd type="none" w="med" len="med"/>
            </a:ln>
            <a:effectLst/>
          </p:spPr>
        </p:cxnSp>
        <p:cxnSp>
          <p:nvCxnSpPr>
            <p:cNvPr id="936" name="Straight Connector 935">
              <a:extLst>
                <a:ext uri="{FF2B5EF4-FFF2-40B4-BE49-F238E27FC236}">
                  <a16:creationId xmlns:a16="http://schemas.microsoft.com/office/drawing/2014/main" xmlns="" id="{AAEB2411-CA18-4D3E-AA92-D6C37D034C16}"/>
                </a:ext>
              </a:extLst>
            </p:cNvPr>
            <p:cNvCxnSpPr>
              <a:cxnSpLocks/>
            </p:cNvCxnSpPr>
            <p:nvPr/>
          </p:nvCxnSpPr>
          <p:spPr bwMode="auto">
            <a:xfrm>
              <a:off x="6242892" y="3776834"/>
              <a:ext cx="0" cy="73025"/>
            </a:xfrm>
            <a:prstGeom prst="line">
              <a:avLst/>
            </a:prstGeom>
            <a:noFill/>
            <a:ln w="12700" cap="flat" cmpd="sng" algn="ctr">
              <a:solidFill>
                <a:schemeClr val="accent3"/>
              </a:solidFill>
              <a:prstDash val="solid"/>
              <a:round/>
              <a:headEnd type="none" w="med" len="med"/>
              <a:tailEnd type="none" w="med" len="med"/>
            </a:ln>
            <a:effectLst/>
          </p:spPr>
        </p:cxnSp>
        <p:cxnSp>
          <p:nvCxnSpPr>
            <p:cNvPr id="937" name="Straight Connector 936">
              <a:extLst>
                <a:ext uri="{FF2B5EF4-FFF2-40B4-BE49-F238E27FC236}">
                  <a16:creationId xmlns:a16="http://schemas.microsoft.com/office/drawing/2014/main" xmlns="" id="{F30B66AE-8153-4186-8E0B-7B9F5F8413A8}"/>
                </a:ext>
              </a:extLst>
            </p:cNvPr>
            <p:cNvCxnSpPr>
              <a:cxnSpLocks/>
            </p:cNvCxnSpPr>
            <p:nvPr/>
          </p:nvCxnSpPr>
          <p:spPr bwMode="auto">
            <a:xfrm>
              <a:off x="6231250" y="3772600"/>
              <a:ext cx="0" cy="73025"/>
            </a:xfrm>
            <a:prstGeom prst="line">
              <a:avLst/>
            </a:prstGeom>
            <a:noFill/>
            <a:ln w="12700" cap="flat" cmpd="sng" algn="ctr">
              <a:solidFill>
                <a:schemeClr val="accent3"/>
              </a:solidFill>
              <a:prstDash val="solid"/>
              <a:round/>
              <a:headEnd type="none" w="med" len="med"/>
              <a:tailEnd type="none" w="med" len="med"/>
            </a:ln>
            <a:effectLst/>
          </p:spPr>
        </p:cxnSp>
        <p:cxnSp>
          <p:nvCxnSpPr>
            <p:cNvPr id="939" name="Straight Connector 938">
              <a:extLst>
                <a:ext uri="{FF2B5EF4-FFF2-40B4-BE49-F238E27FC236}">
                  <a16:creationId xmlns:a16="http://schemas.microsoft.com/office/drawing/2014/main" xmlns="" id="{6E3A408C-BF34-406A-A8BD-86CB233ABFAA}"/>
                </a:ext>
              </a:extLst>
            </p:cNvPr>
            <p:cNvCxnSpPr>
              <a:cxnSpLocks/>
            </p:cNvCxnSpPr>
            <p:nvPr/>
          </p:nvCxnSpPr>
          <p:spPr bwMode="auto">
            <a:xfrm>
              <a:off x="6206908" y="3772600"/>
              <a:ext cx="0" cy="73025"/>
            </a:xfrm>
            <a:prstGeom prst="line">
              <a:avLst/>
            </a:prstGeom>
            <a:noFill/>
            <a:ln w="12700" cap="flat" cmpd="sng" algn="ctr">
              <a:solidFill>
                <a:schemeClr val="accent3"/>
              </a:solidFill>
              <a:prstDash val="solid"/>
              <a:round/>
              <a:headEnd type="none" w="med" len="med"/>
              <a:tailEnd type="none" w="med" len="med"/>
            </a:ln>
            <a:effectLst/>
          </p:spPr>
        </p:cxnSp>
        <p:cxnSp>
          <p:nvCxnSpPr>
            <p:cNvPr id="940" name="Straight Connector 939">
              <a:extLst>
                <a:ext uri="{FF2B5EF4-FFF2-40B4-BE49-F238E27FC236}">
                  <a16:creationId xmlns:a16="http://schemas.microsoft.com/office/drawing/2014/main" xmlns="" id="{CA5ACA0F-537B-418F-898D-63B5C47770FF}"/>
                </a:ext>
              </a:extLst>
            </p:cNvPr>
            <p:cNvCxnSpPr>
              <a:cxnSpLocks/>
            </p:cNvCxnSpPr>
            <p:nvPr/>
          </p:nvCxnSpPr>
          <p:spPr bwMode="auto">
            <a:xfrm>
              <a:off x="6189974" y="3772600"/>
              <a:ext cx="0" cy="73025"/>
            </a:xfrm>
            <a:prstGeom prst="line">
              <a:avLst/>
            </a:prstGeom>
            <a:noFill/>
            <a:ln w="12700" cap="flat" cmpd="sng" algn="ctr">
              <a:solidFill>
                <a:schemeClr val="accent3"/>
              </a:solidFill>
              <a:prstDash val="solid"/>
              <a:round/>
              <a:headEnd type="none" w="med" len="med"/>
              <a:tailEnd type="none" w="med" len="med"/>
            </a:ln>
            <a:effectLst/>
          </p:spPr>
        </p:cxnSp>
        <p:cxnSp>
          <p:nvCxnSpPr>
            <p:cNvPr id="941" name="Straight Connector 940">
              <a:extLst>
                <a:ext uri="{FF2B5EF4-FFF2-40B4-BE49-F238E27FC236}">
                  <a16:creationId xmlns:a16="http://schemas.microsoft.com/office/drawing/2014/main" xmlns="" id="{FDAA66D9-1659-4CC8-A854-C8AD94B6B310}"/>
                </a:ext>
              </a:extLst>
            </p:cNvPr>
            <p:cNvCxnSpPr>
              <a:cxnSpLocks/>
            </p:cNvCxnSpPr>
            <p:nvPr/>
          </p:nvCxnSpPr>
          <p:spPr bwMode="auto">
            <a:xfrm>
              <a:off x="6151874" y="3768367"/>
              <a:ext cx="0" cy="73025"/>
            </a:xfrm>
            <a:prstGeom prst="line">
              <a:avLst/>
            </a:prstGeom>
            <a:noFill/>
            <a:ln w="12700" cap="flat" cmpd="sng" algn="ctr">
              <a:solidFill>
                <a:schemeClr val="accent3"/>
              </a:solidFill>
              <a:prstDash val="solid"/>
              <a:round/>
              <a:headEnd type="none" w="med" len="med"/>
              <a:tailEnd type="none" w="med" len="med"/>
            </a:ln>
            <a:effectLst/>
          </p:spPr>
        </p:cxnSp>
        <p:cxnSp>
          <p:nvCxnSpPr>
            <p:cNvPr id="942" name="Straight Connector 941">
              <a:extLst>
                <a:ext uri="{FF2B5EF4-FFF2-40B4-BE49-F238E27FC236}">
                  <a16:creationId xmlns:a16="http://schemas.microsoft.com/office/drawing/2014/main" xmlns="" id="{141D8E8C-E617-4478-885E-C8B208E644D9}"/>
                </a:ext>
              </a:extLst>
            </p:cNvPr>
            <p:cNvCxnSpPr>
              <a:cxnSpLocks/>
            </p:cNvCxnSpPr>
            <p:nvPr/>
          </p:nvCxnSpPr>
          <p:spPr bwMode="auto">
            <a:xfrm>
              <a:off x="6134941" y="3760959"/>
              <a:ext cx="0" cy="73025"/>
            </a:xfrm>
            <a:prstGeom prst="line">
              <a:avLst/>
            </a:prstGeom>
            <a:noFill/>
            <a:ln w="12700" cap="flat" cmpd="sng" algn="ctr">
              <a:solidFill>
                <a:schemeClr val="accent3"/>
              </a:solidFill>
              <a:prstDash val="solid"/>
              <a:round/>
              <a:headEnd type="none" w="med" len="med"/>
              <a:tailEnd type="none" w="med" len="med"/>
            </a:ln>
            <a:effectLst/>
          </p:spPr>
        </p:cxnSp>
        <p:grpSp>
          <p:nvGrpSpPr>
            <p:cNvPr id="667" name="Group 666">
              <a:extLst>
                <a:ext uri="{FF2B5EF4-FFF2-40B4-BE49-F238E27FC236}">
                  <a16:creationId xmlns:a16="http://schemas.microsoft.com/office/drawing/2014/main" xmlns="" id="{4743ED67-E2C3-416F-B3BE-ED50FB521CDC}"/>
                </a:ext>
              </a:extLst>
            </p:cNvPr>
            <p:cNvGrpSpPr/>
            <p:nvPr/>
          </p:nvGrpSpPr>
          <p:grpSpPr>
            <a:xfrm>
              <a:off x="4617822" y="2834917"/>
              <a:ext cx="1510769" cy="968375"/>
              <a:chOff x="4617822" y="2834917"/>
              <a:chExt cx="1510769" cy="968375"/>
            </a:xfrm>
          </p:grpSpPr>
          <p:cxnSp>
            <p:nvCxnSpPr>
              <p:cNvPr id="943" name="Straight Connector 942">
                <a:extLst>
                  <a:ext uri="{FF2B5EF4-FFF2-40B4-BE49-F238E27FC236}">
                    <a16:creationId xmlns:a16="http://schemas.microsoft.com/office/drawing/2014/main" xmlns="" id="{3C1F1CEE-F4B7-40FA-9549-C5AE39DCF604}"/>
                  </a:ext>
                </a:extLst>
              </p:cNvPr>
              <p:cNvCxnSpPr>
                <a:cxnSpLocks/>
              </p:cNvCxnSpPr>
              <p:nvPr/>
            </p:nvCxnSpPr>
            <p:spPr bwMode="auto">
              <a:xfrm>
                <a:off x="6128591" y="3730267"/>
                <a:ext cx="0" cy="73025"/>
              </a:xfrm>
              <a:prstGeom prst="line">
                <a:avLst/>
              </a:prstGeom>
              <a:noFill/>
              <a:ln w="12700" cap="flat" cmpd="sng" algn="ctr">
                <a:solidFill>
                  <a:schemeClr val="accent3"/>
                </a:solidFill>
                <a:prstDash val="solid"/>
                <a:round/>
                <a:headEnd type="none" w="med" len="med"/>
                <a:tailEnd type="none" w="med" len="med"/>
              </a:ln>
              <a:effectLst/>
            </p:spPr>
          </p:cxnSp>
          <p:cxnSp>
            <p:nvCxnSpPr>
              <p:cNvPr id="944" name="Straight Connector 943">
                <a:extLst>
                  <a:ext uri="{FF2B5EF4-FFF2-40B4-BE49-F238E27FC236}">
                    <a16:creationId xmlns:a16="http://schemas.microsoft.com/office/drawing/2014/main" xmlns="" id="{E80104AE-079C-4ED1-849D-FD40178A50B1}"/>
                  </a:ext>
                </a:extLst>
              </p:cNvPr>
              <p:cNvCxnSpPr>
                <a:cxnSpLocks/>
              </p:cNvCxnSpPr>
              <p:nvPr/>
            </p:nvCxnSpPr>
            <p:spPr bwMode="auto">
              <a:xfrm>
                <a:off x="6113774" y="3728151"/>
                <a:ext cx="0" cy="73025"/>
              </a:xfrm>
              <a:prstGeom prst="line">
                <a:avLst/>
              </a:prstGeom>
              <a:noFill/>
              <a:ln w="12700" cap="flat" cmpd="sng" algn="ctr">
                <a:solidFill>
                  <a:schemeClr val="accent3"/>
                </a:solidFill>
                <a:prstDash val="solid"/>
                <a:round/>
                <a:headEnd type="none" w="med" len="med"/>
                <a:tailEnd type="none" w="med" len="med"/>
              </a:ln>
              <a:effectLst/>
            </p:spPr>
          </p:cxnSp>
          <p:cxnSp>
            <p:nvCxnSpPr>
              <p:cNvPr id="945" name="Straight Connector 944">
                <a:extLst>
                  <a:ext uri="{FF2B5EF4-FFF2-40B4-BE49-F238E27FC236}">
                    <a16:creationId xmlns:a16="http://schemas.microsoft.com/office/drawing/2014/main" xmlns="" id="{A4D24573-F51C-496A-B413-9BD8F9A39162}"/>
                  </a:ext>
                </a:extLst>
              </p:cNvPr>
              <p:cNvCxnSpPr>
                <a:cxnSpLocks/>
              </p:cNvCxnSpPr>
              <p:nvPr/>
            </p:nvCxnSpPr>
            <p:spPr bwMode="auto">
              <a:xfrm>
                <a:off x="6106895" y="3720743"/>
                <a:ext cx="0" cy="73025"/>
              </a:xfrm>
              <a:prstGeom prst="line">
                <a:avLst/>
              </a:prstGeom>
              <a:noFill/>
              <a:ln w="12700" cap="flat" cmpd="sng" algn="ctr">
                <a:solidFill>
                  <a:schemeClr val="accent3"/>
                </a:solidFill>
                <a:prstDash val="solid"/>
                <a:round/>
                <a:headEnd type="none" w="med" len="med"/>
                <a:tailEnd type="none" w="med" len="med"/>
              </a:ln>
              <a:effectLst/>
            </p:spPr>
          </p:cxnSp>
          <p:cxnSp>
            <p:nvCxnSpPr>
              <p:cNvPr id="946" name="Straight Connector 945">
                <a:extLst>
                  <a:ext uri="{FF2B5EF4-FFF2-40B4-BE49-F238E27FC236}">
                    <a16:creationId xmlns:a16="http://schemas.microsoft.com/office/drawing/2014/main" xmlns="" id="{134667D8-BE2D-4089-B30A-84C31DAE3EB3}"/>
                  </a:ext>
                </a:extLst>
              </p:cNvPr>
              <p:cNvCxnSpPr>
                <a:cxnSpLocks/>
              </p:cNvCxnSpPr>
              <p:nvPr/>
            </p:nvCxnSpPr>
            <p:spPr bwMode="auto">
              <a:xfrm>
                <a:off x="6091020" y="3720743"/>
                <a:ext cx="0" cy="73025"/>
              </a:xfrm>
              <a:prstGeom prst="line">
                <a:avLst/>
              </a:prstGeom>
              <a:noFill/>
              <a:ln w="12700" cap="flat" cmpd="sng" algn="ctr">
                <a:solidFill>
                  <a:schemeClr val="accent3"/>
                </a:solidFill>
                <a:prstDash val="solid"/>
                <a:round/>
                <a:headEnd type="none" w="med" len="med"/>
                <a:tailEnd type="none" w="med" len="med"/>
              </a:ln>
              <a:effectLst/>
            </p:spPr>
          </p:cxnSp>
          <p:cxnSp>
            <p:nvCxnSpPr>
              <p:cNvPr id="947" name="Straight Connector 946">
                <a:extLst>
                  <a:ext uri="{FF2B5EF4-FFF2-40B4-BE49-F238E27FC236}">
                    <a16:creationId xmlns:a16="http://schemas.microsoft.com/office/drawing/2014/main" xmlns="" id="{08BF2776-D205-4DF2-AE23-381A2FA8311F}"/>
                  </a:ext>
                </a:extLst>
              </p:cNvPr>
              <p:cNvCxnSpPr>
                <a:cxnSpLocks/>
              </p:cNvCxnSpPr>
              <p:nvPr/>
            </p:nvCxnSpPr>
            <p:spPr bwMode="auto">
              <a:xfrm>
                <a:off x="6082554" y="3720743"/>
                <a:ext cx="0" cy="73025"/>
              </a:xfrm>
              <a:prstGeom prst="line">
                <a:avLst/>
              </a:prstGeom>
              <a:noFill/>
              <a:ln w="12700" cap="flat" cmpd="sng" algn="ctr">
                <a:solidFill>
                  <a:schemeClr val="accent3"/>
                </a:solidFill>
                <a:prstDash val="solid"/>
                <a:round/>
                <a:headEnd type="none" w="med" len="med"/>
                <a:tailEnd type="none" w="med" len="med"/>
              </a:ln>
              <a:effectLst/>
            </p:spPr>
          </p:cxnSp>
          <p:cxnSp>
            <p:nvCxnSpPr>
              <p:cNvPr id="948" name="Straight Connector 947">
                <a:extLst>
                  <a:ext uri="{FF2B5EF4-FFF2-40B4-BE49-F238E27FC236}">
                    <a16:creationId xmlns:a16="http://schemas.microsoft.com/office/drawing/2014/main" xmlns="" id="{3E2C78ED-5E97-4E8C-A550-0BC9B48EF3F0}"/>
                  </a:ext>
                </a:extLst>
              </p:cNvPr>
              <p:cNvCxnSpPr>
                <a:cxnSpLocks/>
              </p:cNvCxnSpPr>
              <p:nvPr/>
            </p:nvCxnSpPr>
            <p:spPr bwMode="auto">
              <a:xfrm>
                <a:off x="6076204" y="3720743"/>
                <a:ext cx="0" cy="73025"/>
              </a:xfrm>
              <a:prstGeom prst="line">
                <a:avLst/>
              </a:prstGeom>
              <a:noFill/>
              <a:ln w="12700" cap="flat" cmpd="sng" algn="ctr">
                <a:solidFill>
                  <a:schemeClr val="accent3"/>
                </a:solidFill>
                <a:prstDash val="solid"/>
                <a:round/>
                <a:headEnd type="none" w="med" len="med"/>
                <a:tailEnd type="none" w="med" len="med"/>
              </a:ln>
              <a:effectLst/>
            </p:spPr>
          </p:cxnSp>
          <p:cxnSp>
            <p:nvCxnSpPr>
              <p:cNvPr id="949" name="Straight Connector 948">
                <a:extLst>
                  <a:ext uri="{FF2B5EF4-FFF2-40B4-BE49-F238E27FC236}">
                    <a16:creationId xmlns:a16="http://schemas.microsoft.com/office/drawing/2014/main" xmlns="" id="{C6615C8D-EA86-4242-AA5F-E6081BA82A55}"/>
                  </a:ext>
                </a:extLst>
              </p:cNvPr>
              <p:cNvCxnSpPr>
                <a:cxnSpLocks/>
              </p:cNvCxnSpPr>
              <p:nvPr/>
            </p:nvCxnSpPr>
            <p:spPr bwMode="auto">
              <a:xfrm>
                <a:off x="6066679" y="3720743"/>
                <a:ext cx="0" cy="73025"/>
              </a:xfrm>
              <a:prstGeom prst="line">
                <a:avLst/>
              </a:prstGeom>
              <a:noFill/>
              <a:ln w="12700" cap="flat" cmpd="sng" algn="ctr">
                <a:solidFill>
                  <a:schemeClr val="accent3"/>
                </a:solidFill>
                <a:prstDash val="solid"/>
                <a:round/>
                <a:headEnd type="none" w="med" len="med"/>
                <a:tailEnd type="none" w="med" len="med"/>
              </a:ln>
              <a:effectLst/>
            </p:spPr>
          </p:cxnSp>
          <p:cxnSp>
            <p:nvCxnSpPr>
              <p:cNvPr id="950" name="Straight Connector 949">
                <a:extLst>
                  <a:ext uri="{FF2B5EF4-FFF2-40B4-BE49-F238E27FC236}">
                    <a16:creationId xmlns:a16="http://schemas.microsoft.com/office/drawing/2014/main" xmlns="" id="{78EA406B-775E-4315-A120-98CA02FE4637}"/>
                  </a:ext>
                </a:extLst>
              </p:cNvPr>
              <p:cNvCxnSpPr>
                <a:cxnSpLocks/>
              </p:cNvCxnSpPr>
              <p:nvPr/>
            </p:nvCxnSpPr>
            <p:spPr bwMode="auto">
              <a:xfrm>
                <a:off x="6059271" y="3720743"/>
                <a:ext cx="0" cy="73025"/>
              </a:xfrm>
              <a:prstGeom prst="line">
                <a:avLst/>
              </a:prstGeom>
              <a:noFill/>
              <a:ln w="12700" cap="flat" cmpd="sng" algn="ctr">
                <a:solidFill>
                  <a:schemeClr val="accent3"/>
                </a:solidFill>
                <a:prstDash val="solid"/>
                <a:round/>
                <a:headEnd type="none" w="med" len="med"/>
                <a:tailEnd type="none" w="med" len="med"/>
              </a:ln>
              <a:effectLst/>
            </p:spPr>
          </p:cxnSp>
          <p:cxnSp>
            <p:nvCxnSpPr>
              <p:cNvPr id="951" name="Straight Connector 950">
                <a:extLst>
                  <a:ext uri="{FF2B5EF4-FFF2-40B4-BE49-F238E27FC236}">
                    <a16:creationId xmlns:a16="http://schemas.microsoft.com/office/drawing/2014/main" xmlns="" id="{24A8CC8B-E148-4E6D-A719-FB09E3618B6C}"/>
                  </a:ext>
                </a:extLst>
              </p:cNvPr>
              <p:cNvCxnSpPr>
                <a:cxnSpLocks/>
              </p:cNvCxnSpPr>
              <p:nvPr/>
            </p:nvCxnSpPr>
            <p:spPr bwMode="auto">
              <a:xfrm>
                <a:off x="6048687" y="3715451"/>
                <a:ext cx="0" cy="73025"/>
              </a:xfrm>
              <a:prstGeom prst="line">
                <a:avLst/>
              </a:prstGeom>
              <a:noFill/>
              <a:ln w="12700" cap="flat" cmpd="sng" algn="ctr">
                <a:solidFill>
                  <a:schemeClr val="accent3"/>
                </a:solidFill>
                <a:prstDash val="solid"/>
                <a:round/>
                <a:headEnd type="none" w="med" len="med"/>
                <a:tailEnd type="none" w="med" len="med"/>
              </a:ln>
              <a:effectLst/>
            </p:spPr>
          </p:cxnSp>
          <p:cxnSp>
            <p:nvCxnSpPr>
              <p:cNvPr id="952" name="Straight Connector 951">
                <a:extLst>
                  <a:ext uri="{FF2B5EF4-FFF2-40B4-BE49-F238E27FC236}">
                    <a16:creationId xmlns:a16="http://schemas.microsoft.com/office/drawing/2014/main" xmlns="" id="{C969B91F-C003-4681-B668-F20158AE4637}"/>
                  </a:ext>
                </a:extLst>
              </p:cNvPr>
              <p:cNvCxnSpPr>
                <a:cxnSpLocks/>
              </p:cNvCxnSpPr>
              <p:nvPr/>
            </p:nvCxnSpPr>
            <p:spPr bwMode="auto">
              <a:xfrm>
                <a:off x="6028579" y="3715451"/>
                <a:ext cx="0" cy="73025"/>
              </a:xfrm>
              <a:prstGeom prst="line">
                <a:avLst/>
              </a:prstGeom>
              <a:noFill/>
              <a:ln w="12700" cap="flat" cmpd="sng" algn="ctr">
                <a:solidFill>
                  <a:schemeClr val="accent3"/>
                </a:solidFill>
                <a:prstDash val="solid"/>
                <a:round/>
                <a:headEnd type="none" w="med" len="med"/>
                <a:tailEnd type="none" w="med" len="med"/>
              </a:ln>
              <a:effectLst/>
            </p:spPr>
          </p:cxnSp>
          <p:cxnSp>
            <p:nvCxnSpPr>
              <p:cNvPr id="953" name="Straight Connector 952">
                <a:extLst>
                  <a:ext uri="{FF2B5EF4-FFF2-40B4-BE49-F238E27FC236}">
                    <a16:creationId xmlns:a16="http://schemas.microsoft.com/office/drawing/2014/main" xmlns="" id="{06538570-9EFE-4019-82B4-1BA418599E0D}"/>
                  </a:ext>
                </a:extLst>
              </p:cNvPr>
              <p:cNvCxnSpPr>
                <a:cxnSpLocks/>
              </p:cNvCxnSpPr>
              <p:nvPr/>
            </p:nvCxnSpPr>
            <p:spPr bwMode="auto">
              <a:xfrm>
                <a:off x="6011646" y="3714393"/>
                <a:ext cx="0" cy="73025"/>
              </a:xfrm>
              <a:prstGeom prst="line">
                <a:avLst/>
              </a:prstGeom>
              <a:noFill/>
              <a:ln w="12700" cap="flat" cmpd="sng" algn="ctr">
                <a:solidFill>
                  <a:schemeClr val="accent3"/>
                </a:solidFill>
                <a:prstDash val="solid"/>
                <a:round/>
                <a:headEnd type="none" w="med" len="med"/>
                <a:tailEnd type="none" w="med" len="med"/>
              </a:ln>
              <a:effectLst/>
            </p:spPr>
          </p:cxnSp>
          <p:cxnSp>
            <p:nvCxnSpPr>
              <p:cNvPr id="954" name="Straight Connector 953">
                <a:extLst>
                  <a:ext uri="{FF2B5EF4-FFF2-40B4-BE49-F238E27FC236}">
                    <a16:creationId xmlns:a16="http://schemas.microsoft.com/office/drawing/2014/main" xmlns="" id="{A3DEF7B4-7EF4-4402-ADCF-7062FF4C8495}"/>
                  </a:ext>
                </a:extLst>
              </p:cNvPr>
              <p:cNvCxnSpPr>
                <a:cxnSpLocks/>
              </p:cNvCxnSpPr>
              <p:nvPr/>
            </p:nvCxnSpPr>
            <p:spPr bwMode="auto">
              <a:xfrm>
                <a:off x="5995772" y="3715451"/>
                <a:ext cx="0" cy="73025"/>
              </a:xfrm>
              <a:prstGeom prst="line">
                <a:avLst/>
              </a:prstGeom>
              <a:noFill/>
              <a:ln w="12700" cap="flat" cmpd="sng" algn="ctr">
                <a:solidFill>
                  <a:schemeClr val="accent3"/>
                </a:solidFill>
                <a:prstDash val="solid"/>
                <a:round/>
                <a:headEnd type="none" w="med" len="med"/>
                <a:tailEnd type="none" w="med" len="med"/>
              </a:ln>
              <a:effectLst/>
            </p:spPr>
          </p:cxnSp>
          <p:cxnSp>
            <p:nvCxnSpPr>
              <p:cNvPr id="955" name="Straight Connector 954">
                <a:extLst>
                  <a:ext uri="{FF2B5EF4-FFF2-40B4-BE49-F238E27FC236}">
                    <a16:creationId xmlns:a16="http://schemas.microsoft.com/office/drawing/2014/main" xmlns="" id="{901C0F2B-E91B-4BC1-AD13-B94E818E414F}"/>
                  </a:ext>
                </a:extLst>
              </p:cNvPr>
              <p:cNvCxnSpPr>
                <a:cxnSpLocks/>
              </p:cNvCxnSpPr>
              <p:nvPr/>
            </p:nvCxnSpPr>
            <p:spPr bwMode="auto">
              <a:xfrm>
                <a:off x="5940738" y="3701693"/>
                <a:ext cx="0" cy="73025"/>
              </a:xfrm>
              <a:prstGeom prst="line">
                <a:avLst/>
              </a:prstGeom>
              <a:noFill/>
              <a:ln w="12700" cap="flat" cmpd="sng" algn="ctr">
                <a:solidFill>
                  <a:schemeClr val="accent3"/>
                </a:solidFill>
                <a:prstDash val="solid"/>
                <a:round/>
                <a:headEnd type="none" w="med" len="med"/>
                <a:tailEnd type="none" w="med" len="med"/>
              </a:ln>
              <a:effectLst/>
            </p:spPr>
          </p:cxnSp>
          <p:cxnSp>
            <p:nvCxnSpPr>
              <p:cNvPr id="956" name="Straight Connector 955">
                <a:extLst>
                  <a:ext uri="{FF2B5EF4-FFF2-40B4-BE49-F238E27FC236}">
                    <a16:creationId xmlns:a16="http://schemas.microsoft.com/office/drawing/2014/main" xmlns="" id="{7A3450C2-DBEB-455C-AF15-BF2D628D9849}"/>
                  </a:ext>
                </a:extLst>
              </p:cNvPr>
              <p:cNvCxnSpPr>
                <a:cxnSpLocks/>
              </p:cNvCxnSpPr>
              <p:nvPr/>
            </p:nvCxnSpPr>
            <p:spPr bwMode="auto">
              <a:xfrm>
                <a:off x="5924863" y="3701693"/>
                <a:ext cx="0" cy="73025"/>
              </a:xfrm>
              <a:prstGeom prst="line">
                <a:avLst/>
              </a:prstGeom>
              <a:noFill/>
              <a:ln w="12700" cap="flat" cmpd="sng" algn="ctr">
                <a:solidFill>
                  <a:schemeClr val="accent3"/>
                </a:solidFill>
                <a:prstDash val="solid"/>
                <a:round/>
                <a:headEnd type="none" w="med" len="med"/>
                <a:tailEnd type="none" w="med" len="med"/>
              </a:ln>
              <a:effectLst/>
            </p:spPr>
          </p:cxnSp>
          <p:cxnSp>
            <p:nvCxnSpPr>
              <p:cNvPr id="957" name="Straight Connector 956">
                <a:extLst>
                  <a:ext uri="{FF2B5EF4-FFF2-40B4-BE49-F238E27FC236}">
                    <a16:creationId xmlns:a16="http://schemas.microsoft.com/office/drawing/2014/main" xmlns="" id="{2BC3027F-3CA7-402C-9B2E-EF51EF72BC58}"/>
                  </a:ext>
                </a:extLst>
              </p:cNvPr>
              <p:cNvCxnSpPr>
                <a:cxnSpLocks/>
              </p:cNvCxnSpPr>
              <p:nvPr/>
            </p:nvCxnSpPr>
            <p:spPr bwMode="auto">
              <a:xfrm>
                <a:off x="5612655" y="3518601"/>
                <a:ext cx="0" cy="73025"/>
              </a:xfrm>
              <a:prstGeom prst="line">
                <a:avLst/>
              </a:prstGeom>
              <a:noFill/>
              <a:ln w="12700" cap="flat" cmpd="sng" algn="ctr">
                <a:solidFill>
                  <a:schemeClr val="accent3"/>
                </a:solidFill>
                <a:prstDash val="solid"/>
                <a:round/>
                <a:headEnd type="none" w="med" len="med"/>
                <a:tailEnd type="none" w="med" len="med"/>
              </a:ln>
              <a:effectLst/>
            </p:spPr>
          </p:cxnSp>
          <p:cxnSp>
            <p:nvCxnSpPr>
              <p:cNvPr id="958" name="Straight Connector 957">
                <a:extLst>
                  <a:ext uri="{FF2B5EF4-FFF2-40B4-BE49-F238E27FC236}">
                    <a16:creationId xmlns:a16="http://schemas.microsoft.com/office/drawing/2014/main" xmlns="" id="{DF1C9ADA-647A-4C71-8C0E-92D71A9A57B8}"/>
                  </a:ext>
                </a:extLst>
              </p:cNvPr>
              <p:cNvCxnSpPr>
                <a:cxnSpLocks/>
              </p:cNvCxnSpPr>
              <p:nvPr/>
            </p:nvCxnSpPr>
            <p:spPr bwMode="auto">
              <a:xfrm>
                <a:off x="5591488" y="3518601"/>
                <a:ext cx="0" cy="73025"/>
              </a:xfrm>
              <a:prstGeom prst="line">
                <a:avLst/>
              </a:prstGeom>
              <a:noFill/>
              <a:ln w="12700" cap="flat" cmpd="sng" algn="ctr">
                <a:solidFill>
                  <a:schemeClr val="accent3"/>
                </a:solidFill>
                <a:prstDash val="solid"/>
                <a:round/>
                <a:headEnd type="none" w="med" len="med"/>
                <a:tailEnd type="none" w="med" len="med"/>
              </a:ln>
              <a:effectLst/>
            </p:spPr>
          </p:cxnSp>
          <p:cxnSp>
            <p:nvCxnSpPr>
              <p:cNvPr id="959" name="Straight Connector 958">
                <a:extLst>
                  <a:ext uri="{FF2B5EF4-FFF2-40B4-BE49-F238E27FC236}">
                    <a16:creationId xmlns:a16="http://schemas.microsoft.com/office/drawing/2014/main" xmlns="" id="{97E23EE5-B5D9-4C96-BBF3-82C02F3023D9}"/>
                  </a:ext>
                </a:extLst>
              </p:cNvPr>
              <p:cNvCxnSpPr>
                <a:cxnSpLocks/>
              </p:cNvCxnSpPr>
              <p:nvPr/>
            </p:nvCxnSpPr>
            <p:spPr bwMode="auto">
              <a:xfrm>
                <a:off x="5569263" y="3494259"/>
                <a:ext cx="0" cy="73025"/>
              </a:xfrm>
              <a:prstGeom prst="line">
                <a:avLst/>
              </a:prstGeom>
              <a:noFill/>
              <a:ln w="12700" cap="flat" cmpd="sng" algn="ctr">
                <a:solidFill>
                  <a:schemeClr val="accent3"/>
                </a:solidFill>
                <a:prstDash val="solid"/>
                <a:round/>
                <a:headEnd type="none" w="med" len="med"/>
                <a:tailEnd type="none" w="med" len="med"/>
              </a:ln>
              <a:effectLst/>
            </p:spPr>
          </p:cxnSp>
          <p:cxnSp>
            <p:nvCxnSpPr>
              <p:cNvPr id="960" name="Straight Connector 959">
                <a:extLst>
                  <a:ext uri="{FF2B5EF4-FFF2-40B4-BE49-F238E27FC236}">
                    <a16:creationId xmlns:a16="http://schemas.microsoft.com/office/drawing/2014/main" xmlns="" id="{0189C625-7AD6-46FA-AF33-068F65DF4AA4}"/>
                  </a:ext>
                </a:extLst>
              </p:cNvPr>
              <p:cNvCxnSpPr>
                <a:cxnSpLocks/>
              </p:cNvCxnSpPr>
              <p:nvPr/>
            </p:nvCxnSpPr>
            <p:spPr bwMode="auto">
              <a:xfrm>
                <a:off x="5545979" y="3461451"/>
                <a:ext cx="0" cy="73025"/>
              </a:xfrm>
              <a:prstGeom prst="line">
                <a:avLst/>
              </a:prstGeom>
              <a:noFill/>
              <a:ln w="12700" cap="flat" cmpd="sng" algn="ctr">
                <a:solidFill>
                  <a:schemeClr val="accent3"/>
                </a:solidFill>
                <a:prstDash val="solid"/>
                <a:round/>
                <a:headEnd type="none" w="med" len="med"/>
                <a:tailEnd type="none" w="med" len="med"/>
              </a:ln>
              <a:effectLst/>
            </p:spPr>
          </p:cxnSp>
          <p:cxnSp>
            <p:nvCxnSpPr>
              <p:cNvPr id="961" name="Straight Connector 960">
                <a:extLst>
                  <a:ext uri="{FF2B5EF4-FFF2-40B4-BE49-F238E27FC236}">
                    <a16:creationId xmlns:a16="http://schemas.microsoft.com/office/drawing/2014/main" xmlns="" id="{21CD14F7-39F6-4307-BD43-52917EA14B4B}"/>
                  </a:ext>
                </a:extLst>
              </p:cNvPr>
              <p:cNvCxnSpPr>
                <a:cxnSpLocks/>
              </p:cNvCxnSpPr>
              <p:nvPr/>
            </p:nvCxnSpPr>
            <p:spPr bwMode="auto">
              <a:xfrm>
                <a:off x="5493062" y="3430760"/>
                <a:ext cx="0" cy="73025"/>
              </a:xfrm>
              <a:prstGeom prst="line">
                <a:avLst/>
              </a:prstGeom>
              <a:noFill/>
              <a:ln w="12700" cap="flat" cmpd="sng" algn="ctr">
                <a:solidFill>
                  <a:schemeClr val="accent3"/>
                </a:solidFill>
                <a:prstDash val="solid"/>
                <a:round/>
                <a:headEnd type="none" w="med" len="med"/>
                <a:tailEnd type="none" w="med" len="med"/>
              </a:ln>
              <a:effectLst/>
            </p:spPr>
          </p:cxnSp>
          <p:cxnSp>
            <p:nvCxnSpPr>
              <p:cNvPr id="962" name="Straight Connector 961">
                <a:extLst>
                  <a:ext uri="{FF2B5EF4-FFF2-40B4-BE49-F238E27FC236}">
                    <a16:creationId xmlns:a16="http://schemas.microsoft.com/office/drawing/2014/main" xmlns="" id="{A0C4E6E0-76F3-4788-A134-45304CDAC867}"/>
                  </a:ext>
                </a:extLst>
              </p:cNvPr>
              <p:cNvCxnSpPr>
                <a:cxnSpLocks/>
              </p:cNvCxnSpPr>
              <p:nvPr/>
            </p:nvCxnSpPr>
            <p:spPr bwMode="auto">
              <a:xfrm>
                <a:off x="5476129" y="3426526"/>
                <a:ext cx="0" cy="73025"/>
              </a:xfrm>
              <a:prstGeom prst="line">
                <a:avLst/>
              </a:prstGeom>
              <a:noFill/>
              <a:ln w="12700" cap="flat" cmpd="sng" algn="ctr">
                <a:solidFill>
                  <a:schemeClr val="accent3"/>
                </a:solidFill>
                <a:prstDash val="solid"/>
                <a:round/>
                <a:headEnd type="none" w="med" len="med"/>
                <a:tailEnd type="none" w="med" len="med"/>
              </a:ln>
              <a:effectLst/>
            </p:spPr>
          </p:cxnSp>
          <p:cxnSp>
            <p:nvCxnSpPr>
              <p:cNvPr id="963" name="Straight Connector 962">
                <a:extLst>
                  <a:ext uri="{FF2B5EF4-FFF2-40B4-BE49-F238E27FC236}">
                    <a16:creationId xmlns:a16="http://schemas.microsoft.com/office/drawing/2014/main" xmlns="" id="{121C3E1F-5480-4660-9CD1-6E800A4AF9B2}"/>
                  </a:ext>
                </a:extLst>
              </p:cNvPr>
              <p:cNvCxnSpPr>
                <a:cxnSpLocks/>
              </p:cNvCxnSpPr>
              <p:nvPr/>
            </p:nvCxnSpPr>
            <p:spPr bwMode="auto">
              <a:xfrm>
                <a:off x="5461312" y="3412768"/>
                <a:ext cx="0" cy="73025"/>
              </a:xfrm>
              <a:prstGeom prst="line">
                <a:avLst/>
              </a:prstGeom>
              <a:noFill/>
              <a:ln w="12700" cap="flat" cmpd="sng" algn="ctr">
                <a:solidFill>
                  <a:schemeClr val="accent3"/>
                </a:solidFill>
                <a:prstDash val="solid"/>
                <a:round/>
                <a:headEnd type="none" w="med" len="med"/>
                <a:tailEnd type="none" w="med" len="med"/>
              </a:ln>
              <a:effectLst/>
            </p:spPr>
          </p:cxnSp>
          <p:cxnSp>
            <p:nvCxnSpPr>
              <p:cNvPr id="964" name="Straight Connector 963">
                <a:extLst>
                  <a:ext uri="{FF2B5EF4-FFF2-40B4-BE49-F238E27FC236}">
                    <a16:creationId xmlns:a16="http://schemas.microsoft.com/office/drawing/2014/main" xmlns="" id="{20793603-DF21-4DC8-8114-867284D774DC}"/>
                  </a:ext>
                </a:extLst>
              </p:cNvPr>
              <p:cNvCxnSpPr>
                <a:cxnSpLocks/>
              </p:cNvCxnSpPr>
              <p:nvPr/>
            </p:nvCxnSpPr>
            <p:spPr bwMode="auto">
              <a:xfrm>
                <a:off x="5450729" y="3412768"/>
                <a:ext cx="0" cy="73025"/>
              </a:xfrm>
              <a:prstGeom prst="line">
                <a:avLst/>
              </a:prstGeom>
              <a:noFill/>
              <a:ln w="12700" cap="flat" cmpd="sng" algn="ctr">
                <a:solidFill>
                  <a:schemeClr val="accent3"/>
                </a:solidFill>
                <a:prstDash val="solid"/>
                <a:round/>
                <a:headEnd type="none" w="med" len="med"/>
                <a:tailEnd type="none" w="med" len="med"/>
              </a:ln>
              <a:effectLst/>
            </p:spPr>
          </p:cxnSp>
          <p:cxnSp>
            <p:nvCxnSpPr>
              <p:cNvPr id="965" name="Straight Connector 964">
                <a:extLst>
                  <a:ext uri="{FF2B5EF4-FFF2-40B4-BE49-F238E27FC236}">
                    <a16:creationId xmlns:a16="http://schemas.microsoft.com/office/drawing/2014/main" xmlns="" id="{E0B2BA34-F140-487B-8231-37A3FE6CCB70}"/>
                  </a:ext>
                </a:extLst>
              </p:cNvPr>
              <p:cNvCxnSpPr>
                <a:cxnSpLocks/>
              </p:cNvCxnSpPr>
              <p:nvPr/>
            </p:nvCxnSpPr>
            <p:spPr bwMode="auto">
              <a:xfrm>
                <a:off x="5442262" y="3363026"/>
                <a:ext cx="0" cy="73025"/>
              </a:xfrm>
              <a:prstGeom prst="line">
                <a:avLst/>
              </a:prstGeom>
              <a:noFill/>
              <a:ln w="12700" cap="flat" cmpd="sng" algn="ctr">
                <a:solidFill>
                  <a:schemeClr val="accent3"/>
                </a:solidFill>
                <a:prstDash val="solid"/>
                <a:round/>
                <a:headEnd type="none" w="med" len="med"/>
                <a:tailEnd type="none" w="med" len="med"/>
              </a:ln>
              <a:effectLst/>
            </p:spPr>
          </p:cxnSp>
          <p:cxnSp>
            <p:nvCxnSpPr>
              <p:cNvPr id="966" name="Straight Connector 965">
                <a:extLst>
                  <a:ext uri="{FF2B5EF4-FFF2-40B4-BE49-F238E27FC236}">
                    <a16:creationId xmlns:a16="http://schemas.microsoft.com/office/drawing/2014/main" xmlns="" id="{CE20649D-C421-42B8-B3D3-44991E61763C}"/>
                  </a:ext>
                </a:extLst>
              </p:cNvPr>
              <p:cNvCxnSpPr>
                <a:cxnSpLocks/>
              </p:cNvCxnSpPr>
              <p:nvPr/>
            </p:nvCxnSpPr>
            <p:spPr bwMode="auto">
              <a:xfrm>
                <a:off x="5425331" y="3363026"/>
                <a:ext cx="0" cy="73025"/>
              </a:xfrm>
              <a:prstGeom prst="line">
                <a:avLst/>
              </a:prstGeom>
              <a:noFill/>
              <a:ln w="12700" cap="flat" cmpd="sng" algn="ctr">
                <a:solidFill>
                  <a:schemeClr val="accent3"/>
                </a:solidFill>
                <a:prstDash val="solid"/>
                <a:round/>
                <a:headEnd type="none" w="med" len="med"/>
                <a:tailEnd type="none" w="med" len="med"/>
              </a:ln>
              <a:effectLst/>
            </p:spPr>
          </p:cxnSp>
          <p:cxnSp>
            <p:nvCxnSpPr>
              <p:cNvPr id="968" name="Straight Connector 967">
                <a:extLst>
                  <a:ext uri="{FF2B5EF4-FFF2-40B4-BE49-F238E27FC236}">
                    <a16:creationId xmlns:a16="http://schemas.microsoft.com/office/drawing/2014/main" xmlns="" id="{A68D14FA-9FD7-47BD-835F-273DDAAD58C6}"/>
                  </a:ext>
                </a:extLst>
              </p:cNvPr>
              <p:cNvCxnSpPr>
                <a:cxnSpLocks/>
              </p:cNvCxnSpPr>
              <p:nvPr/>
            </p:nvCxnSpPr>
            <p:spPr bwMode="auto">
              <a:xfrm>
                <a:off x="5382998" y="3319634"/>
                <a:ext cx="0" cy="73025"/>
              </a:xfrm>
              <a:prstGeom prst="line">
                <a:avLst/>
              </a:prstGeom>
              <a:noFill/>
              <a:ln w="12700" cap="flat" cmpd="sng" algn="ctr">
                <a:solidFill>
                  <a:schemeClr val="accent3"/>
                </a:solidFill>
                <a:prstDash val="solid"/>
                <a:round/>
                <a:headEnd type="none" w="med" len="med"/>
                <a:tailEnd type="none" w="med" len="med"/>
              </a:ln>
              <a:effectLst/>
            </p:spPr>
          </p:cxnSp>
          <p:cxnSp>
            <p:nvCxnSpPr>
              <p:cNvPr id="969" name="Straight Connector 968">
                <a:extLst>
                  <a:ext uri="{FF2B5EF4-FFF2-40B4-BE49-F238E27FC236}">
                    <a16:creationId xmlns:a16="http://schemas.microsoft.com/office/drawing/2014/main" xmlns="" id="{FC9B226E-DB9C-4A0B-AB1C-FDB9BB558E51}"/>
                  </a:ext>
                </a:extLst>
              </p:cNvPr>
              <p:cNvCxnSpPr>
                <a:cxnSpLocks/>
              </p:cNvCxnSpPr>
              <p:nvPr/>
            </p:nvCxnSpPr>
            <p:spPr bwMode="auto">
              <a:xfrm>
                <a:off x="5362890" y="3319634"/>
                <a:ext cx="0" cy="73025"/>
              </a:xfrm>
              <a:prstGeom prst="line">
                <a:avLst/>
              </a:prstGeom>
              <a:noFill/>
              <a:ln w="12700" cap="flat" cmpd="sng" algn="ctr">
                <a:solidFill>
                  <a:schemeClr val="accent3"/>
                </a:solidFill>
                <a:prstDash val="solid"/>
                <a:round/>
                <a:headEnd type="none" w="med" len="med"/>
                <a:tailEnd type="none" w="med" len="med"/>
              </a:ln>
              <a:effectLst/>
            </p:spPr>
          </p:cxnSp>
          <p:cxnSp>
            <p:nvCxnSpPr>
              <p:cNvPr id="970" name="Straight Connector 969">
                <a:extLst>
                  <a:ext uri="{FF2B5EF4-FFF2-40B4-BE49-F238E27FC236}">
                    <a16:creationId xmlns:a16="http://schemas.microsoft.com/office/drawing/2014/main" xmlns="" id="{E2674E4E-D1FB-458E-AFFD-14B7E9192C69}"/>
                  </a:ext>
                </a:extLst>
              </p:cNvPr>
              <p:cNvCxnSpPr>
                <a:cxnSpLocks/>
              </p:cNvCxnSpPr>
              <p:nvPr/>
            </p:nvCxnSpPr>
            <p:spPr bwMode="auto">
              <a:xfrm>
                <a:off x="5312090" y="3306934"/>
                <a:ext cx="0" cy="73025"/>
              </a:xfrm>
              <a:prstGeom prst="line">
                <a:avLst/>
              </a:prstGeom>
              <a:noFill/>
              <a:ln w="12700" cap="flat" cmpd="sng" algn="ctr">
                <a:solidFill>
                  <a:schemeClr val="accent3"/>
                </a:solidFill>
                <a:prstDash val="solid"/>
                <a:round/>
                <a:headEnd type="none" w="med" len="med"/>
                <a:tailEnd type="none" w="med" len="med"/>
              </a:ln>
              <a:effectLst/>
            </p:spPr>
          </p:cxnSp>
          <p:cxnSp>
            <p:nvCxnSpPr>
              <p:cNvPr id="971" name="Straight Connector 970">
                <a:extLst>
                  <a:ext uri="{FF2B5EF4-FFF2-40B4-BE49-F238E27FC236}">
                    <a16:creationId xmlns:a16="http://schemas.microsoft.com/office/drawing/2014/main" xmlns="" id="{1BBB18E8-8A97-462E-B739-1B20A769E0F4}"/>
                  </a:ext>
                </a:extLst>
              </p:cNvPr>
              <p:cNvCxnSpPr>
                <a:cxnSpLocks/>
              </p:cNvCxnSpPr>
              <p:nvPr/>
            </p:nvCxnSpPr>
            <p:spPr bwMode="auto">
              <a:xfrm>
                <a:off x="5289865" y="3305876"/>
                <a:ext cx="0" cy="73025"/>
              </a:xfrm>
              <a:prstGeom prst="line">
                <a:avLst/>
              </a:prstGeom>
              <a:noFill/>
              <a:ln w="12700" cap="flat" cmpd="sng" algn="ctr">
                <a:solidFill>
                  <a:schemeClr val="accent3"/>
                </a:solidFill>
                <a:prstDash val="solid"/>
                <a:round/>
                <a:headEnd type="none" w="med" len="med"/>
                <a:tailEnd type="none" w="med" len="med"/>
              </a:ln>
              <a:effectLst/>
            </p:spPr>
          </p:cxnSp>
          <p:cxnSp>
            <p:nvCxnSpPr>
              <p:cNvPr id="972" name="Straight Connector 971">
                <a:extLst>
                  <a:ext uri="{FF2B5EF4-FFF2-40B4-BE49-F238E27FC236}">
                    <a16:creationId xmlns:a16="http://schemas.microsoft.com/office/drawing/2014/main" xmlns="" id="{17E2E6E4-0783-4483-8B38-C80B4D4B383F}"/>
                  </a:ext>
                </a:extLst>
              </p:cNvPr>
              <p:cNvCxnSpPr>
                <a:cxnSpLocks/>
              </p:cNvCxnSpPr>
              <p:nvPr/>
            </p:nvCxnSpPr>
            <p:spPr bwMode="auto">
              <a:xfrm>
                <a:off x="5272932" y="3247667"/>
                <a:ext cx="0" cy="73025"/>
              </a:xfrm>
              <a:prstGeom prst="line">
                <a:avLst/>
              </a:prstGeom>
              <a:noFill/>
              <a:ln w="12700" cap="flat" cmpd="sng" algn="ctr">
                <a:solidFill>
                  <a:schemeClr val="accent3"/>
                </a:solidFill>
                <a:prstDash val="solid"/>
                <a:round/>
                <a:headEnd type="none" w="med" len="med"/>
                <a:tailEnd type="none" w="med" len="med"/>
              </a:ln>
              <a:effectLst/>
            </p:spPr>
          </p:cxnSp>
          <p:cxnSp>
            <p:nvCxnSpPr>
              <p:cNvPr id="973" name="Straight Connector 972">
                <a:extLst>
                  <a:ext uri="{FF2B5EF4-FFF2-40B4-BE49-F238E27FC236}">
                    <a16:creationId xmlns:a16="http://schemas.microsoft.com/office/drawing/2014/main" xmlns="" id="{405981B1-845D-4387-88B8-D78E2B1DBBB4}"/>
                  </a:ext>
                </a:extLst>
              </p:cNvPr>
              <p:cNvCxnSpPr>
                <a:cxnSpLocks/>
              </p:cNvCxnSpPr>
              <p:nvPr/>
            </p:nvCxnSpPr>
            <p:spPr bwMode="auto">
              <a:xfrm>
                <a:off x="5250707" y="3245551"/>
                <a:ext cx="0" cy="73025"/>
              </a:xfrm>
              <a:prstGeom prst="line">
                <a:avLst/>
              </a:prstGeom>
              <a:noFill/>
              <a:ln w="12700" cap="flat" cmpd="sng" algn="ctr">
                <a:solidFill>
                  <a:schemeClr val="accent3"/>
                </a:solidFill>
                <a:prstDash val="solid"/>
                <a:round/>
                <a:headEnd type="none" w="med" len="med"/>
                <a:tailEnd type="none" w="med" len="med"/>
              </a:ln>
              <a:effectLst/>
            </p:spPr>
          </p:cxnSp>
          <p:cxnSp>
            <p:nvCxnSpPr>
              <p:cNvPr id="974" name="Straight Connector 973">
                <a:extLst>
                  <a:ext uri="{FF2B5EF4-FFF2-40B4-BE49-F238E27FC236}">
                    <a16:creationId xmlns:a16="http://schemas.microsoft.com/office/drawing/2014/main" xmlns="" id="{D0642297-A8DA-457A-BC22-E0ADA5744A58}"/>
                  </a:ext>
                </a:extLst>
              </p:cNvPr>
              <p:cNvCxnSpPr>
                <a:cxnSpLocks/>
              </p:cNvCxnSpPr>
              <p:nvPr/>
            </p:nvCxnSpPr>
            <p:spPr bwMode="auto">
              <a:xfrm>
                <a:off x="5195674" y="3234967"/>
                <a:ext cx="0" cy="73025"/>
              </a:xfrm>
              <a:prstGeom prst="line">
                <a:avLst/>
              </a:prstGeom>
              <a:noFill/>
              <a:ln w="12700" cap="flat" cmpd="sng" algn="ctr">
                <a:solidFill>
                  <a:schemeClr val="accent3"/>
                </a:solidFill>
                <a:prstDash val="solid"/>
                <a:round/>
                <a:headEnd type="none" w="med" len="med"/>
                <a:tailEnd type="none" w="med" len="med"/>
              </a:ln>
              <a:effectLst/>
            </p:spPr>
          </p:cxnSp>
          <p:cxnSp>
            <p:nvCxnSpPr>
              <p:cNvPr id="975" name="Straight Connector 974">
                <a:extLst>
                  <a:ext uri="{FF2B5EF4-FFF2-40B4-BE49-F238E27FC236}">
                    <a16:creationId xmlns:a16="http://schemas.microsoft.com/office/drawing/2014/main" xmlns="" id="{F05CC84E-3E8D-4A7E-9500-A9294217B9B3}"/>
                  </a:ext>
                </a:extLst>
              </p:cNvPr>
              <p:cNvCxnSpPr>
                <a:cxnSpLocks/>
              </p:cNvCxnSpPr>
              <p:nvPr/>
            </p:nvCxnSpPr>
            <p:spPr bwMode="auto">
              <a:xfrm>
                <a:off x="5184032" y="3209567"/>
                <a:ext cx="0" cy="73025"/>
              </a:xfrm>
              <a:prstGeom prst="line">
                <a:avLst/>
              </a:prstGeom>
              <a:noFill/>
              <a:ln w="12700" cap="flat" cmpd="sng" algn="ctr">
                <a:solidFill>
                  <a:schemeClr val="accent3"/>
                </a:solidFill>
                <a:prstDash val="solid"/>
                <a:round/>
                <a:headEnd type="none" w="med" len="med"/>
                <a:tailEnd type="none" w="med" len="med"/>
              </a:ln>
              <a:effectLst/>
            </p:spPr>
          </p:cxnSp>
          <p:cxnSp>
            <p:nvCxnSpPr>
              <p:cNvPr id="976" name="Straight Connector 975">
                <a:extLst>
                  <a:ext uri="{FF2B5EF4-FFF2-40B4-BE49-F238E27FC236}">
                    <a16:creationId xmlns:a16="http://schemas.microsoft.com/office/drawing/2014/main" xmlns="" id="{5118C5D3-338D-40A0-B245-186BD2A065F0}"/>
                  </a:ext>
                </a:extLst>
              </p:cNvPr>
              <p:cNvCxnSpPr>
                <a:cxnSpLocks/>
              </p:cNvCxnSpPr>
              <p:nvPr/>
            </p:nvCxnSpPr>
            <p:spPr bwMode="auto">
              <a:xfrm>
                <a:off x="5168157" y="3208509"/>
                <a:ext cx="0" cy="73025"/>
              </a:xfrm>
              <a:prstGeom prst="line">
                <a:avLst/>
              </a:prstGeom>
              <a:noFill/>
              <a:ln w="12700" cap="flat" cmpd="sng" algn="ctr">
                <a:solidFill>
                  <a:schemeClr val="accent3"/>
                </a:solidFill>
                <a:prstDash val="solid"/>
                <a:round/>
                <a:headEnd type="none" w="med" len="med"/>
                <a:tailEnd type="none" w="med" len="med"/>
              </a:ln>
              <a:effectLst/>
            </p:spPr>
          </p:cxnSp>
          <p:cxnSp>
            <p:nvCxnSpPr>
              <p:cNvPr id="977" name="Straight Connector 976">
                <a:extLst>
                  <a:ext uri="{FF2B5EF4-FFF2-40B4-BE49-F238E27FC236}">
                    <a16:creationId xmlns:a16="http://schemas.microsoft.com/office/drawing/2014/main" xmlns="" id="{42A6004E-7AF6-4729-AF4C-92CD0CC2CA2E}"/>
                  </a:ext>
                </a:extLst>
              </p:cNvPr>
              <p:cNvCxnSpPr>
                <a:cxnSpLocks/>
              </p:cNvCxnSpPr>
              <p:nvPr/>
            </p:nvCxnSpPr>
            <p:spPr bwMode="auto">
              <a:xfrm>
                <a:off x="5135348" y="3171467"/>
                <a:ext cx="0" cy="73025"/>
              </a:xfrm>
              <a:prstGeom prst="line">
                <a:avLst/>
              </a:prstGeom>
              <a:noFill/>
              <a:ln w="12700" cap="flat" cmpd="sng" algn="ctr">
                <a:solidFill>
                  <a:schemeClr val="accent3"/>
                </a:solidFill>
                <a:prstDash val="solid"/>
                <a:round/>
                <a:headEnd type="none" w="med" len="med"/>
                <a:tailEnd type="none" w="med" len="med"/>
              </a:ln>
              <a:effectLst/>
            </p:spPr>
          </p:cxnSp>
          <p:cxnSp>
            <p:nvCxnSpPr>
              <p:cNvPr id="978" name="Straight Connector 977">
                <a:extLst>
                  <a:ext uri="{FF2B5EF4-FFF2-40B4-BE49-F238E27FC236}">
                    <a16:creationId xmlns:a16="http://schemas.microsoft.com/office/drawing/2014/main" xmlns="" id="{61341DB5-4866-495E-AD81-447ED729A615}"/>
                  </a:ext>
                </a:extLst>
              </p:cNvPr>
              <p:cNvCxnSpPr>
                <a:cxnSpLocks/>
              </p:cNvCxnSpPr>
              <p:nvPr/>
            </p:nvCxnSpPr>
            <p:spPr bwMode="auto">
              <a:xfrm>
                <a:off x="5099365" y="3134425"/>
                <a:ext cx="0" cy="73025"/>
              </a:xfrm>
              <a:prstGeom prst="line">
                <a:avLst/>
              </a:prstGeom>
              <a:noFill/>
              <a:ln w="12700" cap="flat" cmpd="sng" algn="ctr">
                <a:solidFill>
                  <a:schemeClr val="accent3"/>
                </a:solidFill>
                <a:prstDash val="solid"/>
                <a:round/>
                <a:headEnd type="none" w="med" len="med"/>
                <a:tailEnd type="none" w="med" len="med"/>
              </a:ln>
              <a:effectLst/>
            </p:spPr>
          </p:cxnSp>
          <p:cxnSp>
            <p:nvCxnSpPr>
              <p:cNvPr id="979" name="Straight Connector 978">
                <a:extLst>
                  <a:ext uri="{FF2B5EF4-FFF2-40B4-BE49-F238E27FC236}">
                    <a16:creationId xmlns:a16="http://schemas.microsoft.com/office/drawing/2014/main" xmlns="" id="{7C5DD33C-6A4C-4600-BA04-902BCA4AAB18}"/>
                  </a:ext>
                </a:extLst>
              </p:cNvPr>
              <p:cNvCxnSpPr>
                <a:cxnSpLocks/>
              </p:cNvCxnSpPr>
              <p:nvPr/>
            </p:nvCxnSpPr>
            <p:spPr bwMode="auto">
              <a:xfrm>
                <a:off x="5082432" y="3131250"/>
                <a:ext cx="0" cy="73025"/>
              </a:xfrm>
              <a:prstGeom prst="line">
                <a:avLst/>
              </a:prstGeom>
              <a:noFill/>
              <a:ln w="12700" cap="flat" cmpd="sng" algn="ctr">
                <a:solidFill>
                  <a:schemeClr val="accent3"/>
                </a:solidFill>
                <a:prstDash val="solid"/>
                <a:round/>
                <a:headEnd type="none" w="med" len="med"/>
                <a:tailEnd type="none" w="med" len="med"/>
              </a:ln>
              <a:effectLst/>
            </p:spPr>
          </p:cxnSp>
          <p:cxnSp>
            <p:nvCxnSpPr>
              <p:cNvPr id="980" name="Straight Connector 979">
                <a:extLst>
                  <a:ext uri="{FF2B5EF4-FFF2-40B4-BE49-F238E27FC236}">
                    <a16:creationId xmlns:a16="http://schemas.microsoft.com/office/drawing/2014/main" xmlns="" id="{74395881-0752-4199-AA69-88F9FA917B3D}"/>
                  </a:ext>
                </a:extLst>
              </p:cNvPr>
              <p:cNvCxnSpPr>
                <a:cxnSpLocks/>
              </p:cNvCxnSpPr>
              <p:nvPr/>
            </p:nvCxnSpPr>
            <p:spPr bwMode="auto">
              <a:xfrm>
                <a:off x="4999882" y="3086800"/>
                <a:ext cx="0" cy="73025"/>
              </a:xfrm>
              <a:prstGeom prst="line">
                <a:avLst/>
              </a:prstGeom>
              <a:noFill/>
              <a:ln w="12700" cap="flat" cmpd="sng" algn="ctr">
                <a:solidFill>
                  <a:schemeClr val="accent3"/>
                </a:solidFill>
                <a:prstDash val="solid"/>
                <a:round/>
                <a:headEnd type="none" w="med" len="med"/>
                <a:tailEnd type="none" w="med" len="med"/>
              </a:ln>
              <a:effectLst/>
            </p:spPr>
          </p:cxnSp>
          <p:cxnSp>
            <p:nvCxnSpPr>
              <p:cNvPr id="981" name="Straight Connector 980">
                <a:extLst>
                  <a:ext uri="{FF2B5EF4-FFF2-40B4-BE49-F238E27FC236}">
                    <a16:creationId xmlns:a16="http://schemas.microsoft.com/office/drawing/2014/main" xmlns="" id="{B647DBD6-BCD0-4BD1-A771-FF20FC9706D7}"/>
                  </a:ext>
                </a:extLst>
              </p:cNvPr>
              <p:cNvCxnSpPr>
                <a:cxnSpLocks/>
              </p:cNvCxnSpPr>
              <p:nvPr/>
            </p:nvCxnSpPr>
            <p:spPr bwMode="auto">
              <a:xfrm>
                <a:off x="5146990" y="3156651"/>
                <a:ext cx="0" cy="73025"/>
              </a:xfrm>
              <a:prstGeom prst="line">
                <a:avLst/>
              </a:prstGeom>
              <a:noFill/>
              <a:ln w="12700" cap="flat" cmpd="sng" algn="ctr">
                <a:solidFill>
                  <a:schemeClr val="accent3"/>
                </a:solidFill>
                <a:prstDash val="solid"/>
                <a:round/>
                <a:headEnd type="none" w="med" len="med"/>
                <a:tailEnd type="none" w="med" len="med"/>
              </a:ln>
              <a:effectLst/>
            </p:spPr>
          </p:cxnSp>
          <p:cxnSp>
            <p:nvCxnSpPr>
              <p:cNvPr id="982" name="Straight Connector 981">
                <a:extLst>
                  <a:ext uri="{FF2B5EF4-FFF2-40B4-BE49-F238E27FC236}">
                    <a16:creationId xmlns:a16="http://schemas.microsoft.com/office/drawing/2014/main" xmlns="" id="{73A4CDA0-61CE-4FB2-B7E0-12F93ACCE586}"/>
                  </a:ext>
                </a:extLst>
              </p:cNvPr>
              <p:cNvCxnSpPr>
                <a:cxnSpLocks/>
              </p:cNvCxnSpPr>
              <p:nvPr/>
            </p:nvCxnSpPr>
            <p:spPr bwMode="auto">
              <a:xfrm>
                <a:off x="5009406" y="3093151"/>
                <a:ext cx="0" cy="73025"/>
              </a:xfrm>
              <a:prstGeom prst="line">
                <a:avLst/>
              </a:prstGeom>
              <a:noFill/>
              <a:ln w="12700" cap="flat" cmpd="sng" algn="ctr">
                <a:solidFill>
                  <a:schemeClr val="accent3"/>
                </a:solidFill>
                <a:prstDash val="solid"/>
                <a:round/>
                <a:headEnd type="none" w="med" len="med"/>
                <a:tailEnd type="none" w="med" len="med"/>
              </a:ln>
              <a:effectLst/>
            </p:spPr>
          </p:cxnSp>
          <p:cxnSp>
            <p:nvCxnSpPr>
              <p:cNvPr id="983" name="Straight Connector 982">
                <a:extLst>
                  <a:ext uri="{FF2B5EF4-FFF2-40B4-BE49-F238E27FC236}">
                    <a16:creationId xmlns:a16="http://schemas.microsoft.com/office/drawing/2014/main" xmlns="" id="{4F17AAB2-F0A3-4ECC-BC8F-B7B14389043F}"/>
                  </a:ext>
                </a:extLst>
              </p:cNvPr>
              <p:cNvCxnSpPr>
                <a:cxnSpLocks/>
              </p:cNvCxnSpPr>
              <p:nvPr/>
            </p:nvCxnSpPr>
            <p:spPr bwMode="auto">
              <a:xfrm>
                <a:off x="4862297" y="2916409"/>
                <a:ext cx="0" cy="73025"/>
              </a:xfrm>
              <a:prstGeom prst="line">
                <a:avLst/>
              </a:prstGeom>
              <a:noFill/>
              <a:ln w="12700" cap="flat" cmpd="sng" algn="ctr">
                <a:solidFill>
                  <a:schemeClr val="accent3"/>
                </a:solidFill>
                <a:prstDash val="solid"/>
                <a:round/>
                <a:headEnd type="none" w="med" len="med"/>
                <a:tailEnd type="none" w="med" len="med"/>
              </a:ln>
              <a:effectLst/>
            </p:spPr>
          </p:cxnSp>
          <p:cxnSp>
            <p:nvCxnSpPr>
              <p:cNvPr id="984" name="Straight Connector 983">
                <a:extLst>
                  <a:ext uri="{FF2B5EF4-FFF2-40B4-BE49-F238E27FC236}">
                    <a16:creationId xmlns:a16="http://schemas.microsoft.com/office/drawing/2014/main" xmlns="" id="{927239D0-BFCD-41A3-9461-2A0E81B920E0}"/>
                  </a:ext>
                </a:extLst>
              </p:cNvPr>
              <p:cNvCxnSpPr>
                <a:cxnSpLocks/>
              </p:cNvCxnSpPr>
              <p:nvPr/>
            </p:nvCxnSpPr>
            <p:spPr bwMode="auto">
              <a:xfrm>
                <a:off x="4844305" y="2916409"/>
                <a:ext cx="0" cy="73025"/>
              </a:xfrm>
              <a:prstGeom prst="line">
                <a:avLst/>
              </a:prstGeom>
              <a:noFill/>
              <a:ln w="12700" cap="flat" cmpd="sng" algn="ctr">
                <a:solidFill>
                  <a:schemeClr val="accent3"/>
                </a:solidFill>
                <a:prstDash val="solid"/>
                <a:round/>
                <a:headEnd type="none" w="med" len="med"/>
                <a:tailEnd type="none" w="med" len="med"/>
              </a:ln>
              <a:effectLst/>
            </p:spPr>
          </p:cxnSp>
          <p:cxnSp>
            <p:nvCxnSpPr>
              <p:cNvPr id="985" name="Straight Connector 984">
                <a:extLst>
                  <a:ext uri="{FF2B5EF4-FFF2-40B4-BE49-F238E27FC236}">
                    <a16:creationId xmlns:a16="http://schemas.microsoft.com/office/drawing/2014/main" xmlns="" id="{4A079FD3-9F0E-4897-9B9F-FCDD3484431A}"/>
                  </a:ext>
                </a:extLst>
              </p:cNvPr>
              <p:cNvCxnSpPr>
                <a:cxnSpLocks/>
              </p:cNvCxnSpPr>
              <p:nvPr/>
            </p:nvCxnSpPr>
            <p:spPr bwMode="auto">
              <a:xfrm>
                <a:off x="4701430" y="2840209"/>
                <a:ext cx="0" cy="73025"/>
              </a:xfrm>
              <a:prstGeom prst="line">
                <a:avLst/>
              </a:prstGeom>
              <a:noFill/>
              <a:ln w="12700" cap="flat" cmpd="sng" algn="ctr">
                <a:solidFill>
                  <a:schemeClr val="accent3"/>
                </a:solidFill>
                <a:prstDash val="solid"/>
                <a:round/>
                <a:headEnd type="none" w="med" len="med"/>
                <a:tailEnd type="none" w="med" len="med"/>
              </a:ln>
              <a:effectLst/>
            </p:spPr>
          </p:cxnSp>
          <p:cxnSp>
            <p:nvCxnSpPr>
              <p:cNvPr id="986" name="Straight Connector 985">
                <a:extLst>
                  <a:ext uri="{FF2B5EF4-FFF2-40B4-BE49-F238E27FC236}">
                    <a16:creationId xmlns:a16="http://schemas.microsoft.com/office/drawing/2014/main" xmlns="" id="{ADFCACB3-8C2D-4D11-8A43-BF68CDC4B41D}"/>
                  </a:ext>
                </a:extLst>
              </p:cNvPr>
              <p:cNvCxnSpPr>
                <a:cxnSpLocks/>
              </p:cNvCxnSpPr>
              <p:nvPr/>
            </p:nvCxnSpPr>
            <p:spPr bwMode="auto">
              <a:xfrm>
                <a:off x="4682380" y="2840209"/>
                <a:ext cx="0" cy="73025"/>
              </a:xfrm>
              <a:prstGeom prst="line">
                <a:avLst/>
              </a:prstGeom>
              <a:noFill/>
              <a:ln w="12700" cap="flat" cmpd="sng" algn="ctr">
                <a:solidFill>
                  <a:schemeClr val="accent3"/>
                </a:solidFill>
                <a:prstDash val="solid"/>
                <a:round/>
                <a:headEnd type="none" w="med" len="med"/>
                <a:tailEnd type="none" w="med" len="med"/>
              </a:ln>
              <a:effectLst/>
            </p:spPr>
          </p:cxnSp>
          <p:cxnSp>
            <p:nvCxnSpPr>
              <p:cNvPr id="987" name="Straight Connector 986">
                <a:extLst>
                  <a:ext uri="{FF2B5EF4-FFF2-40B4-BE49-F238E27FC236}">
                    <a16:creationId xmlns:a16="http://schemas.microsoft.com/office/drawing/2014/main" xmlns="" id="{879CE65C-F28F-426C-8C3F-AE11FB7D94A9}"/>
                  </a:ext>
                </a:extLst>
              </p:cNvPr>
              <p:cNvCxnSpPr>
                <a:cxnSpLocks/>
              </p:cNvCxnSpPr>
              <p:nvPr/>
            </p:nvCxnSpPr>
            <p:spPr bwMode="auto">
              <a:xfrm>
                <a:off x="4617822" y="2834917"/>
                <a:ext cx="0" cy="73025"/>
              </a:xfrm>
              <a:prstGeom prst="line">
                <a:avLst/>
              </a:prstGeom>
              <a:noFill/>
              <a:ln w="12700" cap="flat" cmpd="sng" algn="ctr">
                <a:solidFill>
                  <a:schemeClr val="accent3"/>
                </a:solidFill>
                <a:prstDash val="solid"/>
                <a:round/>
                <a:headEnd type="none" w="med" len="med"/>
                <a:tailEnd type="none" w="med" len="med"/>
              </a:ln>
              <a:effectLst/>
            </p:spPr>
          </p:cxnSp>
        </p:grpSp>
      </p:grpSp>
      <p:sp>
        <p:nvSpPr>
          <p:cNvPr id="991" name="TextBox 990">
            <a:extLst>
              <a:ext uri="{FF2B5EF4-FFF2-40B4-BE49-F238E27FC236}">
                <a16:creationId xmlns:a16="http://schemas.microsoft.com/office/drawing/2014/main" xmlns="" id="{E67360C6-C73B-491D-B026-4F2DD96403AF}"/>
              </a:ext>
            </a:extLst>
          </p:cNvPr>
          <p:cNvSpPr txBox="1"/>
          <p:nvPr/>
        </p:nvSpPr>
        <p:spPr bwMode="auto">
          <a:xfrm>
            <a:off x="4430834" y="5408324"/>
            <a:ext cx="403805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ts val="1200"/>
              </a:lnSpc>
              <a:spcBef>
                <a:spcPts val="0"/>
              </a:spcBef>
              <a:spcAft>
                <a:spcPct val="0"/>
              </a:spcAft>
              <a:buClrTx/>
              <a:buFontTx/>
              <a:buNone/>
              <a:tabLst>
                <a:tab pos="223838" algn="l"/>
                <a:tab pos="420688" algn="l"/>
                <a:tab pos="628650" algn="l"/>
                <a:tab pos="830263" algn="l"/>
                <a:tab pos="1031875" algn="l"/>
                <a:tab pos="1233488" algn="l"/>
                <a:tab pos="1436688" algn="l"/>
                <a:tab pos="1644650" algn="l"/>
                <a:tab pos="1860550" algn="l"/>
                <a:tab pos="2055813" algn="l"/>
                <a:tab pos="2244725" algn="l"/>
                <a:tab pos="2465388" algn="l"/>
                <a:tab pos="2663825" algn="l"/>
                <a:tab pos="2887663" algn="l"/>
                <a:tab pos="3070225" algn="l"/>
                <a:tab pos="3292475" algn="l"/>
                <a:tab pos="3482975" algn="l"/>
              </a:tabLst>
            </a:pPr>
            <a:r>
              <a:rPr lang="en-US" sz="900" b="0" dirty="0">
                <a:solidFill>
                  <a:schemeClr val="bg1"/>
                </a:solidFill>
                <a:latin typeface="Calibri" panose="020F0502020204030204" pitchFamily="34" charset="0"/>
              </a:rPr>
              <a:t>334	294	277	257	240	227	207	198	188	176	164	132	97	46	17	11	1	0</a:t>
            </a:r>
          </a:p>
        </p:txBody>
      </p:sp>
      <p:cxnSp>
        <p:nvCxnSpPr>
          <p:cNvPr id="670" name="Straight Connector 669">
            <a:extLst>
              <a:ext uri="{FF2B5EF4-FFF2-40B4-BE49-F238E27FC236}">
                <a16:creationId xmlns:a16="http://schemas.microsoft.com/office/drawing/2014/main" xmlns="" id="{33C7D3ED-0C09-4C58-B8F9-8C28699B4E93}"/>
              </a:ext>
            </a:extLst>
          </p:cNvPr>
          <p:cNvCxnSpPr>
            <a:cxnSpLocks/>
          </p:cNvCxnSpPr>
          <p:nvPr/>
        </p:nvCxnSpPr>
        <p:spPr bwMode="auto">
          <a:xfrm>
            <a:off x="4679940" y="3989043"/>
            <a:ext cx="2076159" cy="0"/>
          </a:xfrm>
          <a:prstGeom prst="line">
            <a:avLst/>
          </a:prstGeom>
          <a:noFill/>
          <a:ln w="28575" cap="flat" cmpd="sng" algn="ctr">
            <a:solidFill>
              <a:schemeClr val="bg1"/>
            </a:solidFill>
            <a:prstDash val="solid"/>
            <a:round/>
            <a:headEnd type="none" w="med" len="med"/>
            <a:tailEnd type="none" w="med" len="med"/>
          </a:ln>
          <a:effectLst/>
        </p:spPr>
      </p:cxnSp>
      <p:sp>
        <p:nvSpPr>
          <p:cNvPr id="9247" name="Freeform: Shape 9246">
            <a:extLst>
              <a:ext uri="{FF2B5EF4-FFF2-40B4-BE49-F238E27FC236}">
                <a16:creationId xmlns:a16="http://schemas.microsoft.com/office/drawing/2014/main" xmlns="" id="{130C84C5-0B48-4C38-A4DE-ED2DA2E77EC0}"/>
              </a:ext>
            </a:extLst>
          </p:cNvPr>
          <p:cNvSpPr/>
          <p:nvPr/>
        </p:nvSpPr>
        <p:spPr bwMode="auto">
          <a:xfrm>
            <a:off x="4614896" y="2427736"/>
            <a:ext cx="3431474" cy="2394261"/>
          </a:xfrm>
          <a:custGeom>
            <a:avLst/>
            <a:gdLst>
              <a:gd name="connsiteX0" fmla="*/ 0 w 2560320"/>
              <a:gd name="connsiteY0" fmla="*/ 0 h 1881739"/>
              <a:gd name="connsiteX1" fmla="*/ 0 w 2560320"/>
              <a:gd name="connsiteY1" fmla="*/ 1881739 h 1881739"/>
              <a:gd name="connsiteX2" fmla="*/ 2560320 w 2560320"/>
              <a:gd name="connsiteY2" fmla="*/ 1881739 h 1881739"/>
            </a:gdLst>
            <a:ahLst/>
            <a:cxnLst>
              <a:cxn ang="0">
                <a:pos x="connsiteX0" y="connsiteY0"/>
              </a:cxn>
              <a:cxn ang="0">
                <a:pos x="connsiteX1" y="connsiteY1"/>
              </a:cxn>
              <a:cxn ang="0">
                <a:pos x="connsiteX2" y="connsiteY2"/>
              </a:cxn>
            </a:cxnLst>
            <a:rect l="l" t="t" r="r" b="b"/>
            <a:pathLst>
              <a:path w="2560320" h="1881739">
                <a:moveTo>
                  <a:pt x="0" y="0"/>
                </a:moveTo>
                <a:lnTo>
                  <a:pt x="0" y="1881739"/>
                </a:lnTo>
                <a:lnTo>
                  <a:pt x="2560320" y="1881739"/>
                </a:lnTo>
              </a:path>
            </a:pathLst>
          </a:custGeom>
          <a:noFill/>
          <a:ln w="28575">
            <a:solidFill>
              <a:schemeClr val="bg1"/>
            </a:solidFill>
            <a:miter lim="800000"/>
            <a:headEnd/>
            <a:tailEnd/>
          </a:ln>
        </p:spPr>
        <p:txBody>
          <a:bodyPr rtlCol="0" anchor="ctr"/>
          <a:lstStyle/>
          <a:p>
            <a:pPr algn="ctr"/>
            <a:endParaRPr lang="en-US" dirty="0"/>
          </a:p>
        </p:txBody>
      </p:sp>
      <p:grpSp>
        <p:nvGrpSpPr>
          <p:cNvPr id="702" name="Group 701">
            <a:extLst>
              <a:ext uri="{FF2B5EF4-FFF2-40B4-BE49-F238E27FC236}">
                <a16:creationId xmlns:a16="http://schemas.microsoft.com/office/drawing/2014/main" xmlns="" id="{5C43484F-242B-4246-A85B-4E02D9F78292}"/>
              </a:ext>
            </a:extLst>
          </p:cNvPr>
          <p:cNvGrpSpPr/>
          <p:nvPr/>
        </p:nvGrpSpPr>
        <p:grpSpPr>
          <a:xfrm>
            <a:off x="8698641" y="2538883"/>
            <a:ext cx="87423" cy="2218844"/>
            <a:chOff x="7489151" y="2701636"/>
            <a:chExt cx="189345" cy="1816486"/>
          </a:xfrm>
        </p:grpSpPr>
        <p:cxnSp>
          <p:nvCxnSpPr>
            <p:cNvPr id="699" name="Straight Connector 698">
              <a:extLst>
                <a:ext uri="{FF2B5EF4-FFF2-40B4-BE49-F238E27FC236}">
                  <a16:creationId xmlns:a16="http://schemas.microsoft.com/office/drawing/2014/main" xmlns="" id="{0F6FBFE1-ED4A-422B-A426-B449955ECBA4}"/>
                </a:ext>
              </a:extLst>
            </p:cNvPr>
            <p:cNvCxnSpPr/>
            <p:nvPr/>
          </p:nvCxnSpPr>
          <p:spPr bwMode="auto">
            <a:xfrm>
              <a:off x="7489151" y="2701636"/>
              <a:ext cx="189345" cy="0"/>
            </a:xfrm>
            <a:prstGeom prst="line">
              <a:avLst/>
            </a:prstGeom>
            <a:noFill/>
            <a:ln w="28575" cap="flat" cmpd="sng" algn="ctr">
              <a:solidFill>
                <a:schemeClr val="bg1"/>
              </a:solidFill>
              <a:prstDash val="solid"/>
              <a:round/>
              <a:headEnd type="none" w="med" len="med"/>
              <a:tailEnd type="none" w="med" len="med"/>
            </a:ln>
            <a:effectLst/>
          </p:spPr>
        </p:cxnSp>
        <p:cxnSp>
          <p:nvCxnSpPr>
            <p:cNvPr id="1003" name="Straight Connector 1002">
              <a:extLst>
                <a:ext uri="{FF2B5EF4-FFF2-40B4-BE49-F238E27FC236}">
                  <a16:creationId xmlns:a16="http://schemas.microsoft.com/office/drawing/2014/main" xmlns="" id="{9EFE7CFE-EA9D-4916-A57B-E1D4F315EB14}"/>
                </a:ext>
              </a:extLst>
            </p:cNvPr>
            <p:cNvCxnSpPr/>
            <p:nvPr/>
          </p:nvCxnSpPr>
          <p:spPr bwMode="auto">
            <a:xfrm>
              <a:off x="7489151" y="3064933"/>
              <a:ext cx="189345" cy="0"/>
            </a:xfrm>
            <a:prstGeom prst="line">
              <a:avLst/>
            </a:prstGeom>
            <a:noFill/>
            <a:ln w="28575" cap="flat" cmpd="sng" algn="ctr">
              <a:solidFill>
                <a:schemeClr val="bg1"/>
              </a:solidFill>
              <a:prstDash val="solid"/>
              <a:round/>
              <a:headEnd type="none" w="med" len="med"/>
              <a:tailEnd type="none" w="med" len="med"/>
            </a:ln>
            <a:effectLst/>
          </p:spPr>
        </p:cxnSp>
        <p:cxnSp>
          <p:nvCxnSpPr>
            <p:cNvPr id="1004" name="Straight Connector 1003">
              <a:extLst>
                <a:ext uri="{FF2B5EF4-FFF2-40B4-BE49-F238E27FC236}">
                  <a16:creationId xmlns:a16="http://schemas.microsoft.com/office/drawing/2014/main" xmlns="" id="{CCAB97FE-17BC-436F-83DD-5D4416D7E5ED}"/>
                </a:ext>
              </a:extLst>
            </p:cNvPr>
            <p:cNvCxnSpPr/>
            <p:nvPr/>
          </p:nvCxnSpPr>
          <p:spPr bwMode="auto">
            <a:xfrm>
              <a:off x="7489151" y="3428230"/>
              <a:ext cx="189345" cy="0"/>
            </a:xfrm>
            <a:prstGeom prst="line">
              <a:avLst/>
            </a:prstGeom>
            <a:noFill/>
            <a:ln w="28575" cap="flat" cmpd="sng" algn="ctr">
              <a:solidFill>
                <a:schemeClr val="bg1"/>
              </a:solidFill>
              <a:prstDash val="solid"/>
              <a:round/>
              <a:headEnd type="none" w="med" len="med"/>
              <a:tailEnd type="none" w="med" len="med"/>
            </a:ln>
            <a:effectLst/>
          </p:spPr>
        </p:cxnSp>
        <p:cxnSp>
          <p:nvCxnSpPr>
            <p:cNvPr id="1005" name="Straight Connector 1004">
              <a:extLst>
                <a:ext uri="{FF2B5EF4-FFF2-40B4-BE49-F238E27FC236}">
                  <a16:creationId xmlns:a16="http://schemas.microsoft.com/office/drawing/2014/main" xmlns="" id="{AD6C3EDA-2FDA-4F21-B460-14C4B13F7A54}"/>
                </a:ext>
              </a:extLst>
            </p:cNvPr>
            <p:cNvCxnSpPr/>
            <p:nvPr/>
          </p:nvCxnSpPr>
          <p:spPr bwMode="auto">
            <a:xfrm>
              <a:off x="7489151" y="3791527"/>
              <a:ext cx="189345" cy="0"/>
            </a:xfrm>
            <a:prstGeom prst="line">
              <a:avLst/>
            </a:prstGeom>
            <a:noFill/>
            <a:ln w="28575" cap="flat" cmpd="sng" algn="ctr">
              <a:solidFill>
                <a:schemeClr val="bg1"/>
              </a:solidFill>
              <a:prstDash val="solid"/>
              <a:round/>
              <a:headEnd type="none" w="med" len="med"/>
              <a:tailEnd type="none" w="med" len="med"/>
            </a:ln>
            <a:effectLst/>
          </p:spPr>
        </p:cxnSp>
        <p:cxnSp>
          <p:nvCxnSpPr>
            <p:cNvPr id="1006" name="Straight Connector 1005">
              <a:extLst>
                <a:ext uri="{FF2B5EF4-FFF2-40B4-BE49-F238E27FC236}">
                  <a16:creationId xmlns:a16="http://schemas.microsoft.com/office/drawing/2014/main" xmlns="" id="{7AE729A3-0ED9-4CA7-98EC-D4423A04F25B}"/>
                </a:ext>
              </a:extLst>
            </p:cNvPr>
            <p:cNvCxnSpPr/>
            <p:nvPr/>
          </p:nvCxnSpPr>
          <p:spPr bwMode="auto">
            <a:xfrm>
              <a:off x="7489151" y="4154824"/>
              <a:ext cx="189345" cy="0"/>
            </a:xfrm>
            <a:prstGeom prst="line">
              <a:avLst/>
            </a:prstGeom>
            <a:noFill/>
            <a:ln w="28575" cap="flat" cmpd="sng" algn="ctr">
              <a:solidFill>
                <a:schemeClr val="bg1"/>
              </a:solidFill>
              <a:prstDash val="solid"/>
              <a:round/>
              <a:headEnd type="none" w="med" len="med"/>
              <a:tailEnd type="none" w="med" len="med"/>
            </a:ln>
            <a:effectLst/>
          </p:spPr>
        </p:cxnSp>
        <p:cxnSp>
          <p:nvCxnSpPr>
            <p:cNvPr id="1007" name="Straight Connector 1006">
              <a:extLst>
                <a:ext uri="{FF2B5EF4-FFF2-40B4-BE49-F238E27FC236}">
                  <a16:creationId xmlns:a16="http://schemas.microsoft.com/office/drawing/2014/main" xmlns="" id="{F10669A4-00FF-40F8-AB22-D33CA0E9A874}"/>
                </a:ext>
              </a:extLst>
            </p:cNvPr>
            <p:cNvCxnSpPr/>
            <p:nvPr/>
          </p:nvCxnSpPr>
          <p:spPr bwMode="auto">
            <a:xfrm>
              <a:off x="7489151" y="4518122"/>
              <a:ext cx="189345" cy="0"/>
            </a:xfrm>
            <a:prstGeom prst="line">
              <a:avLst/>
            </a:prstGeom>
            <a:noFill/>
            <a:ln w="28575" cap="flat" cmpd="sng" algn="ctr">
              <a:solidFill>
                <a:schemeClr val="bg1"/>
              </a:solidFill>
              <a:prstDash val="solid"/>
              <a:round/>
              <a:headEnd type="none" w="med" len="med"/>
              <a:tailEnd type="none" w="med" len="med"/>
            </a:ln>
            <a:effectLst/>
          </p:spPr>
        </p:cxnSp>
      </p:grpSp>
      <p:grpSp>
        <p:nvGrpSpPr>
          <p:cNvPr id="710" name="Group 709">
            <a:extLst>
              <a:ext uri="{FF2B5EF4-FFF2-40B4-BE49-F238E27FC236}">
                <a16:creationId xmlns:a16="http://schemas.microsoft.com/office/drawing/2014/main" xmlns="" id="{DF05CE8B-5FB5-4C33-ABB5-764C676D1DC4}"/>
              </a:ext>
            </a:extLst>
          </p:cNvPr>
          <p:cNvGrpSpPr/>
          <p:nvPr/>
        </p:nvGrpSpPr>
        <p:grpSpPr>
          <a:xfrm>
            <a:off x="8778866" y="4740978"/>
            <a:ext cx="2741113" cy="88377"/>
            <a:chOff x="7672340" y="4481314"/>
            <a:chExt cx="2316787" cy="155340"/>
          </a:xfrm>
        </p:grpSpPr>
        <p:cxnSp>
          <p:nvCxnSpPr>
            <p:cNvPr id="709" name="Straight Connector 708">
              <a:extLst>
                <a:ext uri="{FF2B5EF4-FFF2-40B4-BE49-F238E27FC236}">
                  <a16:creationId xmlns:a16="http://schemas.microsoft.com/office/drawing/2014/main" xmlns="" id="{E90C1494-822A-457E-B481-6F28BABDB005}"/>
                </a:ext>
              </a:extLst>
            </p:cNvPr>
            <p:cNvCxnSpPr/>
            <p:nvPr/>
          </p:nvCxnSpPr>
          <p:spPr bwMode="auto">
            <a:xfrm>
              <a:off x="7672340" y="4524278"/>
              <a:ext cx="0" cy="112376"/>
            </a:xfrm>
            <a:prstGeom prst="line">
              <a:avLst/>
            </a:prstGeom>
            <a:noFill/>
            <a:ln w="28575" cap="flat" cmpd="sng" algn="ctr">
              <a:solidFill>
                <a:schemeClr val="bg1"/>
              </a:solidFill>
              <a:prstDash val="solid"/>
              <a:round/>
              <a:headEnd type="none" w="med" len="med"/>
              <a:tailEnd type="none" w="med" len="med"/>
            </a:ln>
            <a:effectLst/>
          </p:spPr>
        </p:cxnSp>
        <p:cxnSp>
          <p:nvCxnSpPr>
            <p:cNvPr id="1011" name="Straight Connector 1010">
              <a:extLst>
                <a:ext uri="{FF2B5EF4-FFF2-40B4-BE49-F238E27FC236}">
                  <a16:creationId xmlns:a16="http://schemas.microsoft.com/office/drawing/2014/main" xmlns="" id="{532024BA-DF32-4EA3-966C-A308232CE46B}"/>
                </a:ext>
              </a:extLst>
            </p:cNvPr>
            <p:cNvCxnSpPr/>
            <p:nvPr/>
          </p:nvCxnSpPr>
          <p:spPr bwMode="auto">
            <a:xfrm>
              <a:off x="7929761" y="4524278"/>
              <a:ext cx="0" cy="112376"/>
            </a:xfrm>
            <a:prstGeom prst="line">
              <a:avLst/>
            </a:prstGeom>
            <a:noFill/>
            <a:ln w="28575" cap="flat" cmpd="sng" algn="ctr">
              <a:solidFill>
                <a:schemeClr val="bg1"/>
              </a:solidFill>
              <a:prstDash val="solid"/>
              <a:round/>
              <a:headEnd type="none" w="med" len="med"/>
              <a:tailEnd type="none" w="med" len="med"/>
            </a:ln>
            <a:effectLst/>
          </p:spPr>
        </p:cxnSp>
        <p:cxnSp>
          <p:nvCxnSpPr>
            <p:cNvPr id="1012" name="Straight Connector 1011">
              <a:extLst>
                <a:ext uri="{FF2B5EF4-FFF2-40B4-BE49-F238E27FC236}">
                  <a16:creationId xmlns:a16="http://schemas.microsoft.com/office/drawing/2014/main" xmlns="" id="{D84000E7-795E-4972-9C1D-A52007437941}"/>
                </a:ext>
              </a:extLst>
            </p:cNvPr>
            <p:cNvCxnSpPr/>
            <p:nvPr/>
          </p:nvCxnSpPr>
          <p:spPr bwMode="auto">
            <a:xfrm>
              <a:off x="8187182" y="4524278"/>
              <a:ext cx="0" cy="112376"/>
            </a:xfrm>
            <a:prstGeom prst="line">
              <a:avLst/>
            </a:prstGeom>
            <a:noFill/>
            <a:ln w="28575" cap="flat" cmpd="sng" algn="ctr">
              <a:solidFill>
                <a:schemeClr val="bg1"/>
              </a:solidFill>
              <a:prstDash val="solid"/>
              <a:round/>
              <a:headEnd type="none" w="med" len="med"/>
              <a:tailEnd type="none" w="med" len="med"/>
            </a:ln>
            <a:effectLst/>
          </p:spPr>
        </p:cxnSp>
        <p:cxnSp>
          <p:nvCxnSpPr>
            <p:cNvPr id="1013" name="Straight Connector 1012">
              <a:extLst>
                <a:ext uri="{FF2B5EF4-FFF2-40B4-BE49-F238E27FC236}">
                  <a16:creationId xmlns:a16="http://schemas.microsoft.com/office/drawing/2014/main" xmlns="" id="{FCC77BF5-3139-4287-A117-402DF4A95E89}"/>
                </a:ext>
              </a:extLst>
            </p:cNvPr>
            <p:cNvCxnSpPr/>
            <p:nvPr/>
          </p:nvCxnSpPr>
          <p:spPr bwMode="auto">
            <a:xfrm>
              <a:off x="8444603" y="4524278"/>
              <a:ext cx="0" cy="112376"/>
            </a:xfrm>
            <a:prstGeom prst="line">
              <a:avLst/>
            </a:prstGeom>
            <a:noFill/>
            <a:ln w="28575" cap="flat" cmpd="sng" algn="ctr">
              <a:solidFill>
                <a:schemeClr val="bg1"/>
              </a:solidFill>
              <a:prstDash val="solid"/>
              <a:round/>
              <a:headEnd type="none" w="med" len="med"/>
              <a:tailEnd type="none" w="med" len="med"/>
            </a:ln>
            <a:effectLst/>
          </p:spPr>
        </p:cxnSp>
        <p:cxnSp>
          <p:nvCxnSpPr>
            <p:cNvPr id="1014" name="Straight Connector 1013">
              <a:extLst>
                <a:ext uri="{FF2B5EF4-FFF2-40B4-BE49-F238E27FC236}">
                  <a16:creationId xmlns:a16="http://schemas.microsoft.com/office/drawing/2014/main" xmlns="" id="{056C5227-1126-4625-980A-705F4A466B9B}"/>
                </a:ext>
              </a:extLst>
            </p:cNvPr>
            <p:cNvCxnSpPr/>
            <p:nvPr/>
          </p:nvCxnSpPr>
          <p:spPr bwMode="auto">
            <a:xfrm>
              <a:off x="8702024" y="4524278"/>
              <a:ext cx="0" cy="112376"/>
            </a:xfrm>
            <a:prstGeom prst="line">
              <a:avLst/>
            </a:prstGeom>
            <a:noFill/>
            <a:ln w="28575" cap="flat" cmpd="sng" algn="ctr">
              <a:solidFill>
                <a:schemeClr val="bg1"/>
              </a:solidFill>
              <a:prstDash val="solid"/>
              <a:round/>
              <a:headEnd type="none" w="med" len="med"/>
              <a:tailEnd type="none" w="med" len="med"/>
            </a:ln>
            <a:effectLst/>
          </p:spPr>
        </p:cxnSp>
        <p:cxnSp>
          <p:nvCxnSpPr>
            <p:cNvPr id="1015" name="Straight Connector 1014">
              <a:extLst>
                <a:ext uri="{FF2B5EF4-FFF2-40B4-BE49-F238E27FC236}">
                  <a16:creationId xmlns:a16="http://schemas.microsoft.com/office/drawing/2014/main" xmlns="" id="{A98A625E-717A-43E0-A1F8-0C3DFA62F91F}"/>
                </a:ext>
              </a:extLst>
            </p:cNvPr>
            <p:cNvCxnSpPr/>
            <p:nvPr/>
          </p:nvCxnSpPr>
          <p:spPr bwMode="auto">
            <a:xfrm>
              <a:off x="8959445" y="4524278"/>
              <a:ext cx="0" cy="112376"/>
            </a:xfrm>
            <a:prstGeom prst="line">
              <a:avLst/>
            </a:prstGeom>
            <a:noFill/>
            <a:ln w="28575" cap="flat" cmpd="sng" algn="ctr">
              <a:solidFill>
                <a:schemeClr val="bg1"/>
              </a:solidFill>
              <a:prstDash val="solid"/>
              <a:round/>
              <a:headEnd type="none" w="med" len="med"/>
              <a:tailEnd type="none" w="med" len="med"/>
            </a:ln>
            <a:effectLst/>
          </p:spPr>
        </p:cxnSp>
        <p:cxnSp>
          <p:nvCxnSpPr>
            <p:cNvPr id="1016" name="Straight Connector 1015">
              <a:extLst>
                <a:ext uri="{FF2B5EF4-FFF2-40B4-BE49-F238E27FC236}">
                  <a16:creationId xmlns:a16="http://schemas.microsoft.com/office/drawing/2014/main" xmlns="" id="{E8B7B1CB-4D03-4C4D-BD90-21D2CBFFF3D2}"/>
                </a:ext>
              </a:extLst>
            </p:cNvPr>
            <p:cNvCxnSpPr/>
            <p:nvPr/>
          </p:nvCxnSpPr>
          <p:spPr bwMode="auto">
            <a:xfrm>
              <a:off x="9216866" y="4524278"/>
              <a:ext cx="0" cy="112376"/>
            </a:xfrm>
            <a:prstGeom prst="line">
              <a:avLst/>
            </a:prstGeom>
            <a:noFill/>
            <a:ln w="28575" cap="flat" cmpd="sng" algn="ctr">
              <a:solidFill>
                <a:schemeClr val="bg1"/>
              </a:solidFill>
              <a:prstDash val="solid"/>
              <a:round/>
              <a:headEnd type="none" w="med" len="med"/>
              <a:tailEnd type="none" w="med" len="med"/>
            </a:ln>
            <a:effectLst/>
          </p:spPr>
        </p:cxnSp>
        <p:cxnSp>
          <p:nvCxnSpPr>
            <p:cNvPr id="1017" name="Straight Connector 1016">
              <a:extLst>
                <a:ext uri="{FF2B5EF4-FFF2-40B4-BE49-F238E27FC236}">
                  <a16:creationId xmlns:a16="http://schemas.microsoft.com/office/drawing/2014/main" xmlns="" id="{B8F72985-94BC-40D6-96C5-427BBA66F56D}"/>
                </a:ext>
              </a:extLst>
            </p:cNvPr>
            <p:cNvCxnSpPr/>
            <p:nvPr/>
          </p:nvCxnSpPr>
          <p:spPr bwMode="auto">
            <a:xfrm>
              <a:off x="9474287" y="4524278"/>
              <a:ext cx="0" cy="112376"/>
            </a:xfrm>
            <a:prstGeom prst="line">
              <a:avLst/>
            </a:prstGeom>
            <a:noFill/>
            <a:ln w="28575" cap="flat" cmpd="sng" algn="ctr">
              <a:solidFill>
                <a:schemeClr val="bg1"/>
              </a:solidFill>
              <a:prstDash val="solid"/>
              <a:round/>
              <a:headEnd type="none" w="med" len="med"/>
              <a:tailEnd type="none" w="med" len="med"/>
            </a:ln>
            <a:effectLst/>
          </p:spPr>
        </p:cxnSp>
        <p:cxnSp>
          <p:nvCxnSpPr>
            <p:cNvPr id="1018" name="Straight Connector 1017">
              <a:extLst>
                <a:ext uri="{FF2B5EF4-FFF2-40B4-BE49-F238E27FC236}">
                  <a16:creationId xmlns:a16="http://schemas.microsoft.com/office/drawing/2014/main" xmlns="" id="{6D48E1A3-0695-4BBA-A912-75C2B1ABBAC8}"/>
                </a:ext>
              </a:extLst>
            </p:cNvPr>
            <p:cNvCxnSpPr/>
            <p:nvPr/>
          </p:nvCxnSpPr>
          <p:spPr bwMode="auto">
            <a:xfrm>
              <a:off x="9731708" y="4524278"/>
              <a:ext cx="0" cy="112376"/>
            </a:xfrm>
            <a:prstGeom prst="line">
              <a:avLst/>
            </a:prstGeom>
            <a:noFill/>
            <a:ln w="28575" cap="flat" cmpd="sng" algn="ctr">
              <a:solidFill>
                <a:schemeClr val="bg1"/>
              </a:solidFill>
              <a:prstDash val="solid"/>
              <a:round/>
              <a:headEnd type="none" w="med" len="med"/>
              <a:tailEnd type="none" w="med" len="med"/>
            </a:ln>
            <a:effectLst/>
          </p:spPr>
        </p:cxnSp>
        <p:cxnSp>
          <p:nvCxnSpPr>
            <p:cNvPr id="1019" name="Straight Connector 1018">
              <a:extLst>
                <a:ext uri="{FF2B5EF4-FFF2-40B4-BE49-F238E27FC236}">
                  <a16:creationId xmlns:a16="http://schemas.microsoft.com/office/drawing/2014/main" xmlns="" id="{A2752B3C-55D2-45EF-AD11-0B1F8D4656BF}"/>
                </a:ext>
              </a:extLst>
            </p:cNvPr>
            <p:cNvCxnSpPr>
              <a:cxnSpLocks/>
            </p:cNvCxnSpPr>
            <p:nvPr/>
          </p:nvCxnSpPr>
          <p:spPr bwMode="auto">
            <a:xfrm>
              <a:off x="9989127" y="4481314"/>
              <a:ext cx="0" cy="155340"/>
            </a:xfrm>
            <a:prstGeom prst="line">
              <a:avLst/>
            </a:prstGeom>
            <a:noFill/>
            <a:ln w="28575" cap="flat" cmpd="sng" algn="ctr">
              <a:solidFill>
                <a:schemeClr val="bg1"/>
              </a:solidFill>
              <a:prstDash val="solid"/>
              <a:round/>
              <a:headEnd type="none" w="med" len="med"/>
              <a:tailEnd type="none" w="med" len="med"/>
            </a:ln>
            <a:effectLst/>
          </p:spPr>
        </p:cxnSp>
      </p:grpSp>
      <p:sp>
        <p:nvSpPr>
          <p:cNvPr id="718" name="TextBox 717">
            <a:extLst>
              <a:ext uri="{FF2B5EF4-FFF2-40B4-BE49-F238E27FC236}">
                <a16:creationId xmlns:a16="http://schemas.microsoft.com/office/drawing/2014/main" xmlns="" id="{8EF6AAF0-D1B3-405F-BEA6-9B0ADFADEC9F}"/>
              </a:ext>
            </a:extLst>
          </p:cNvPr>
          <p:cNvSpPr txBox="1"/>
          <p:nvPr/>
        </p:nvSpPr>
        <p:spPr bwMode="auto">
          <a:xfrm>
            <a:off x="8648956" y="4756223"/>
            <a:ext cx="22766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0</a:t>
            </a:r>
          </a:p>
        </p:txBody>
      </p:sp>
      <p:sp>
        <p:nvSpPr>
          <p:cNvPr id="1024" name="TextBox 1023">
            <a:extLst>
              <a:ext uri="{FF2B5EF4-FFF2-40B4-BE49-F238E27FC236}">
                <a16:creationId xmlns:a16="http://schemas.microsoft.com/office/drawing/2014/main" xmlns="" id="{3D700748-3E45-45B4-BB0F-0584D0EB5176}"/>
              </a:ext>
            </a:extLst>
          </p:cNvPr>
          <p:cNvSpPr txBox="1"/>
          <p:nvPr/>
        </p:nvSpPr>
        <p:spPr bwMode="auto">
          <a:xfrm>
            <a:off x="8954510" y="4756223"/>
            <a:ext cx="22766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4</a:t>
            </a:r>
          </a:p>
        </p:txBody>
      </p:sp>
      <p:sp>
        <p:nvSpPr>
          <p:cNvPr id="1025" name="TextBox 1024">
            <a:extLst>
              <a:ext uri="{FF2B5EF4-FFF2-40B4-BE49-F238E27FC236}">
                <a16:creationId xmlns:a16="http://schemas.microsoft.com/office/drawing/2014/main" xmlns="" id="{B78A826A-5222-4499-B19B-F6623CCDB9FA}"/>
              </a:ext>
            </a:extLst>
          </p:cNvPr>
          <p:cNvSpPr txBox="1"/>
          <p:nvPr/>
        </p:nvSpPr>
        <p:spPr bwMode="auto">
          <a:xfrm>
            <a:off x="9261773" y="4756223"/>
            <a:ext cx="22766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8</a:t>
            </a:r>
          </a:p>
        </p:txBody>
      </p:sp>
      <p:sp>
        <p:nvSpPr>
          <p:cNvPr id="1026" name="TextBox 1025">
            <a:extLst>
              <a:ext uri="{FF2B5EF4-FFF2-40B4-BE49-F238E27FC236}">
                <a16:creationId xmlns:a16="http://schemas.microsoft.com/office/drawing/2014/main" xmlns="" id="{1314B528-F383-4545-9333-DC0E89DB41AF}"/>
              </a:ext>
            </a:extLst>
          </p:cNvPr>
          <p:cNvSpPr txBox="1"/>
          <p:nvPr/>
        </p:nvSpPr>
        <p:spPr bwMode="auto">
          <a:xfrm>
            <a:off x="9520677" y="4756223"/>
            <a:ext cx="4352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12</a:t>
            </a:r>
          </a:p>
        </p:txBody>
      </p:sp>
      <p:sp>
        <p:nvSpPr>
          <p:cNvPr id="1027" name="TextBox 1026">
            <a:extLst>
              <a:ext uri="{FF2B5EF4-FFF2-40B4-BE49-F238E27FC236}">
                <a16:creationId xmlns:a16="http://schemas.microsoft.com/office/drawing/2014/main" xmlns="" id="{B454507A-30DF-4346-886C-8E9D960CD4D9}"/>
              </a:ext>
            </a:extLst>
          </p:cNvPr>
          <p:cNvSpPr txBox="1"/>
          <p:nvPr/>
        </p:nvSpPr>
        <p:spPr bwMode="auto">
          <a:xfrm>
            <a:off x="9825103" y="4756223"/>
            <a:ext cx="4352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16</a:t>
            </a:r>
          </a:p>
        </p:txBody>
      </p:sp>
      <p:sp>
        <p:nvSpPr>
          <p:cNvPr id="1028" name="TextBox 1027">
            <a:extLst>
              <a:ext uri="{FF2B5EF4-FFF2-40B4-BE49-F238E27FC236}">
                <a16:creationId xmlns:a16="http://schemas.microsoft.com/office/drawing/2014/main" xmlns="" id="{803C68D0-46D3-4A43-935C-73242F3B81CA}"/>
              </a:ext>
            </a:extLst>
          </p:cNvPr>
          <p:cNvSpPr txBox="1"/>
          <p:nvPr/>
        </p:nvSpPr>
        <p:spPr bwMode="auto">
          <a:xfrm>
            <a:off x="10127704" y="4756223"/>
            <a:ext cx="4352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20</a:t>
            </a:r>
          </a:p>
        </p:txBody>
      </p:sp>
      <p:sp>
        <p:nvSpPr>
          <p:cNvPr id="1029" name="TextBox 1028">
            <a:extLst>
              <a:ext uri="{FF2B5EF4-FFF2-40B4-BE49-F238E27FC236}">
                <a16:creationId xmlns:a16="http://schemas.microsoft.com/office/drawing/2014/main" xmlns="" id="{618F4DF0-16A6-4E50-83C4-272D3DDB0459}"/>
              </a:ext>
            </a:extLst>
          </p:cNvPr>
          <p:cNvSpPr txBox="1"/>
          <p:nvPr/>
        </p:nvSpPr>
        <p:spPr bwMode="auto">
          <a:xfrm>
            <a:off x="10444362" y="4756223"/>
            <a:ext cx="4352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24</a:t>
            </a:r>
          </a:p>
        </p:txBody>
      </p:sp>
      <p:sp>
        <p:nvSpPr>
          <p:cNvPr id="1030" name="TextBox 1029">
            <a:extLst>
              <a:ext uri="{FF2B5EF4-FFF2-40B4-BE49-F238E27FC236}">
                <a16:creationId xmlns:a16="http://schemas.microsoft.com/office/drawing/2014/main" xmlns="" id="{967FCF37-A198-47F7-8B7A-C4DDBB59EE28}"/>
              </a:ext>
            </a:extLst>
          </p:cNvPr>
          <p:cNvSpPr txBox="1"/>
          <p:nvPr/>
        </p:nvSpPr>
        <p:spPr bwMode="auto">
          <a:xfrm>
            <a:off x="10744100" y="4756223"/>
            <a:ext cx="4352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28</a:t>
            </a:r>
          </a:p>
        </p:txBody>
      </p:sp>
      <p:sp>
        <p:nvSpPr>
          <p:cNvPr id="1031" name="TextBox 1030">
            <a:extLst>
              <a:ext uri="{FF2B5EF4-FFF2-40B4-BE49-F238E27FC236}">
                <a16:creationId xmlns:a16="http://schemas.microsoft.com/office/drawing/2014/main" xmlns="" id="{32CF83B5-407E-47DC-AAE6-B82CE159E1C5}"/>
              </a:ext>
            </a:extLst>
          </p:cNvPr>
          <p:cNvSpPr txBox="1"/>
          <p:nvPr/>
        </p:nvSpPr>
        <p:spPr bwMode="auto">
          <a:xfrm>
            <a:off x="11057117" y="4756223"/>
            <a:ext cx="4352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32</a:t>
            </a:r>
          </a:p>
        </p:txBody>
      </p:sp>
      <p:sp>
        <p:nvSpPr>
          <p:cNvPr id="1032" name="TextBox 1031">
            <a:extLst>
              <a:ext uri="{FF2B5EF4-FFF2-40B4-BE49-F238E27FC236}">
                <a16:creationId xmlns:a16="http://schemas.microsoft.com/office/drawing/2014/main" xmlns="" id="{DA167179-C4DD-4113-B453-6EFF70EA0DB5}"/>
              </a:ext>
            </a:extLst>
          </p:cNvPr>
          <p:cNvSpPr txBox="1"/>
          <p:nvPr/>
        </p:nvSpPr>
        <p:spPr bwMode="auto">
          <a:xfrm>
            <a:off x="11343576" y="4756223"/>
            <a:ext cx="4352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36</a:t>
            </a:r>
          </a:p>
        </p:txBody>
      </p:sp>
      <p:sp>
        <p:nvSpPr>
          <p:cNvPr id="1034" name="TextBox 1033">
            <a:extLst>
              <a:ext uri="{FF2B5EF4-FFF2-40B4-BE49-F238E27FC236}">
                <a16:creationId xmlns:a16="http://schemas.microsoft.com/office/drawing/2014/main" xmlns="" id="{45EABE98-811C-4EB6-8623-E589B2512652}"/>
              </a:ext>
            </a:extLst>
          </p:cNvPr>
          <p:cNvSpPr txBox="1"/>
          <p:nvPr/>
        </p:nvSpPr>
        <p:spPr bwMode="auto">
          <a:xfrm rot="16200000">
            <a:off x="7844601" y="3323841"/>
            <a:ext cx="979697" cy="337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600" dirty="0">
                <a:solidFill>
                  <a:schemeClr val="bg1"/>
                </a:solidFill>
                <a:latin typeface="Calibri" panose="020F0502020204030204" pitchFamily="34" charset="0"/>
              </a:rPr>
              <a:t>PFS (%)</a:t>
            </a:r>
          </a:p>
        </p:txBody>
      </p:sp>
      <p:sp>
        <p:nvSpPr>
          <p:cNvPr id="1035" name="TextBox 1034">
            <a:extLst>
              <a:ext uri="{FF2B5EF4-FFF2-40B4-BE49-F238E27FC236}">
                <a16:creationId xmlns:a16="http://schemas.microsoft.com/office/drawing/2014/main" xmlns="" id="{79196149-325A-4179-A2F6-98B2D5B4616F}"/>
              </a:ext>
            </a:extLst>
          </p:cNvPr>
          <p:cNvSpPr txBox="1"/>
          <p:nvPr/>
        </p:nvSpPr>
        <p:spPr bwMode="auto">
          <a:xfrm>
            <a:off x="8514531" y="4589284"/>
            <a:ext cx="22766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0</a:t>
            </a:r>
          </a:p>
        </p:txBody>
      </p:sp>
      <p:sp>
        <p:nvSpPr>
          <p:cNvPr id="1036" name="TextBox 1035">
            <a:extLst>
              <a:ext uri="{FF2B5EF4-FFF2-40B4-BE49-F238E27FC236}">
                <a16:creationId xmlns:a16="http://schemas.microsoft.com/office/drawing/2014/main" xmlns="" id="{53F8C535-BCCF-4CF2-843A-99CF469FC5B2}"/>
              </a:ext>
            </a:extLst>
          </p:cNvPr>
          <p:cNvSpPr txBox="1"/>
          <p:nvPr/>
        </p:nvSpPr>
        <p:spPr bwMode="auto">
          <a:xfrm>
            <a:off x="8428928" y="4163310"/>
            <a:ext cx="4207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20</a:t>
            </a:r>
          </a:p>
        </p:txBody>
      </p:sp>
      <p:sp>
        <p:nvSpPr>
          <p:cNvPr id="1037" name="TextBox 1036">
            <a:extLst>
              <a:ext uri="{FF2B5EF4-FFF2-40B4-BE49-F238E27FC236}">
                <a16:creationId xmlns:a16="http://schemas.microsoft.com/office/drawing/2014/main" xmlns="" id="{139830D8-D1E7-4B14-90F6-8A5594183009}"/>
              </a:ext>
            </a:extLst>
          </p:cNvPr>
          <p:cNvSpPr txBox="1"/>
          <p:nvPr/>
        </p:nvSpPr>
        <p:spPr bwMode="auto">
          <a:xfrm>
            <a:off x="8428928" y="3724343"/>
            <a:ext cx="4207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40</a:t>
            </a:r>
          </a:p>
        </p:txBody>
      </p:sp>
      <p:sp>
        <p:nvSpPr>
          <p:cNvPr id="1038" name="TextBox 1037">
            <a:extLst>
              <a:ext uri="{FF2B5EF4-FFF2-40B4-BE49-F238E27FC236}">
                <a16:creationId xmlns:a16="http://schemas.microsoft.com/office/drawing/2014/main" xmlns="" id="{EDF5F438-49FB-417D-A1D9-BEFEFEB669A8}"/>
              </a:ext>
            </a:extLst>
          </p:cNvPr>
          <p:cNvSpPr txBox="1"/>
          <p:nvPr/>
        </p:nvSpPr>
        <p:spPr bwMode="auto">
          <a:xfrm>
            <a:off x="8428928" y="3282822"/>
            <a:ext cx="4207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60</a:t>
            </a:r>
          </a:p>
        </p:txBody>
      </p:sp>
      <p:sp>
        <p:nvSpPr>
          <p:cNvPr id="1039" name="TextBox 1038">
            <a:extLst>
              <a:ext uri="{FF2B5EF4-FFF2-40B4-BE49-F238E27FC236}">
                <a16:creationId xmlns:a16="http://schemas.microsoft.com/office/drawing/2014/main" xmlns="" id="{101804B5-1F81-4ADD-8F1C-7C95DE2AA316}"/>
              </a:ext>
            </a:extLst>
          </p:cNvPr>
          <p:cNvSpPr txBox="1"/>
          <p:nvPr/>
        </p:nvSpPr>
        <p:spPr bwMode="auto">
          <a:xfrm>
            <a:off x="8428928" y="2840522"/>
            <a:ext cx="4207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80</a:t>
            </a:r>
          </a:p>
        </p:txBody>
      </p:sp>
      <p:sp>
        <p:nvSpPr>
          <p:cNvPr id="1040" name="TextBox 1039">
            <a:extLst>
              <a:ext uri="{FF2B5EF4-FFF2-40B4-BE49-F238E27FC236}">
                <a16:creationId xmlns:a16="http://schemas.microsoft.com/office/drawing/2014/main" xmlns="" id="{AAAC9CC8-DC61-4000-B5A1-2504E408522B}"/>
              </a:ext>
            </a:extLst>
          </p:cNvPr>
          <p:cNvSpPr txBox="1"/>
          <p:nvPr/>
        </p:nvSpPr>
        <p:spPr bwMode="auto">
          <a:xfrm>
            <a:off x="8354176" y="2401966"/>
            <a:ext cx="5227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100</a:t>
            </a:r>
          </a:p>
        </p:txBody>
      </p:sp>
      <p:sp>
        <p:nvSpPr>
          <p:cNvPr id="1041" name="TextBox 1040">
            <a:extLst>
              <a:ext uri="{FF2B5EF4-FFF2-40B4-BE49-F238E27FC236}">
                <a16:creationId xmlns:a16="http://schemas.microsoft.com/office/drawing/2014/main" xmlns="" id="{F1104602-FBAB-4FDF-B2B8-3DA90C60294D}"/>
              </a:ext>
            </a:extLst>
          </p:cNvPr>
          <p:cNvSpPr txBox="1"/>
          <p:nvPr/>
        </p:nvSpPr>
        <p:spPr bwMode="auto">
          <a:xfrm>
            <a:off x="10209908" y="4443876"/>
            <a:ext cx="9398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HR: 0.54</a:t>
            </a:r>
          </a:p>
        </p:txBody>
      </p:sp>
      <p:sp>
        <p:nvSpPr>
          <p:cNvPr id="1042" name="TextBox 1041">
            <a:extLst>
              <a:ext uri="{FF2B5EF4-FFF2-40B4-BE49-F238E27FC236}">
                <a16:creationId xmlns:a16="http://schemas.microsoft.com/office/drawing/2014/main" xmlns="" id="{4AE0E9F6-EB78-494D-9809-64B7A01279E7}"/>
              </a:ext>
            </a:extLst>
          </p:cNvPr>
          <p:cNvSpPr txBox="1"/>
          <p:nvPr/>
        </p:nvSpPr>
        <p:spPr bwMode="auto">
          <a:xfrm>
            <a:off x="8747883" y="3964210"/>
            <a:ext cx="17211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ts val="0"/>
              </a:spcBef>
              <a:spcAft>
                <a:spcPct val="0"/>
              </a:spcAft>
              <a:buClrTx/>
              <a:buFontTx/>
              <a:buNone/>
            </a:pPr>
            <a:r>
              <a:rPr lang="en-US" sz="1200" b="0" dirty="0">
                <a:solidFill>
                  <a:schemeClr val="bg1"/>
                </a:solidFill>
                <a:latin typeface="Calibri" panose="020F0502020204030204" pitchFamily="34" charset="0"/>
              </a:rPr>
              <a:t>Log-rank </a:t>
            </a:r>
            <a:r>
              <a:rPr lang="en-US" sz="1200" b="0" i="1" dirty="0">
                <a:solidFill>
                  <a:schemeClr val="bg1"/>
                </a:solidFill>
                <a:latin typeface="Calibri" panose="020F0502020204030204" pitchFamily="34" charset="0"/>
              </a:rPr>
              <a:t>P </a:t>
            </a:r>
            <a:r>
              <a:rPr lang="en-US" sz="1200" b="0" dirty="0">
                <a:solidFill>
                  <a:schemeClr val="bg1"/>
                </a:solidFill>
                <a:latin typeface="Calibri" panose="020F0502020204030204" pitchFamily="34" charset="0"/>
              </a:rPr>
              <a:t>= .000002</a:t>
            </a:r>
          </a:p>
          <a:p>
            <a:pPr algn="l">
              <a:lnSpc>
                <a:spcPct val="100000"/>
              </a:lnSpc>
              <a:spcBef>
                <a:spcPts val="0"/>
              </a:spcBef>
              <a:spcAft>
                <a:spcPct val="0"/>
              </a:spcAft>
              <a:buClrTx/>
              <a:buFontTx/>
              <a:buNone/>
            </a:pPr>
            <a:r>
              <a:rPr lang="en-US" sz="1200" b="0" dirty="0">
                <a:solidFill>
                  <a:schemeClr val="bg1"/>
                </a:solidFill>
                <a:latin typeface="Calibri" panose="020F0502020204030204" pitchFamily="34" charset="0"/>
              </a:rPr>
              <a:t>HR: 0.540 (95% Cl: 0.418-0.698)</a:t>
            </a:r>
          </a:p>
        </p:txBody>
      </p:sp>
      <p:sp>
        <p:nvSpPr>
          <p:cNvPr id="719" name="Freeform: Shape 718">
            <a:extLst>
              <a:ext uri="{FF2B5EF4-FFF2-40B4-BE49-F238E27FC236}">
                <a16:creationId xmlns:a16="http://schemas.microsoft.com/office/drawing/2014/main" xmlns="" id="{D8AD834F-5236-4D20-8772-95337C320E4B}"/>
              </a:ext>
            </a:extLst>
          </p:cNvPr>
          <p:cNvSpPr/>
          <p:nvPr/>
        </p:nvSpPr>
        <p:spPr bwMode="auto">
          <a:xfrm>
            <a:off x="8780788" y="2552333"/>
            <a:ext cx="2357835" cy="1560359"/>
          </a:xfrm>
          <a:custGeom>
            <a:avLst/>
            <a:gdLst>
              <a:gd name="connsiteX0" fmla="*/ 1992841 w 1992841"/>
              <a:gd name="connsiteY0" fmla="*/ 1277409 h 1277409"/>
              <a:gd name="connsiteX1" fmla="*/ 1992841 w 1992841"/>
              <a:gd name="connsiteY1" fmla="*/ 1006475 h 1277409"/>
              <a:gd name="connsiteX2" fmla="*/ 1894416 w 1992841"/>
              <a:gd name="connsiteY2" fmla="*/ 1006475 h 1277409"/>
              <a:gd name="connsiteX3" fmla="*/ 1894416 w 1992841"/>
              <a:gd name="connsiteY3" fmla="*/ 958850 h 1277409"/>
              <a:gd name="connsiteX4" fmla="*/ 1866900 w 1992841"/>
              <a:gd name="connsiteY4" fmla="*/ 958850 h 1277409"/>
              <a:gd name="connsiteX5" fmla="*/ 1866900 w 1992841"/>
              <a:gd name="connsiteY5" fmla="*/ 920750 h 1277409"/>
              <a:gd name="connsiteX6" fmla="*/ 1801283 w 1992841"/>
              <a:gd name="connsiteY6" fmla="*/ 920750 h 1277409"/>
              <a:gd name="connsiteX7" fmla="*/ 1801283 w 1992841"/>
              <a:gd name="connsiteY7" fmla="*/ 889000 h 1277409"/>
              <a:gd name="connsiteX8" fmla="*/ 1767416 w 1992841"/>
              <a:gd name="connsiteY8" fmla="*/ 889000 h 1277409"/>
              <a:gd name="connsiteX9" fmla="*/ 1767416 w 1992841"/>
              <a:gd name="connsiteY9" fmla="*/ 864659 h 1277409"/>
              <a:gd name="connsiteX10" fmla="*/ 1760008 w 1992841"/>
              <a:gd name="connsiteY10" fmla="*/ 864659 h 1277409"/>
              <a:gd name="connsiteX11" fmla="*/ 1760008 w 1992841"/>
              <a:gd name="connsiteY11" fmla="*/ 838200 h 1277409"/>
              <a:gd name="connsiteX12" fmla="*/ 1726141 w 1992841"/>
              <a:gd name="connsiteY12" fmla="*/ 838200 h 1277409"/>
              <a:gd name="connsiteX13" fmla="*/ 1726141 w 1992841"/>
              <a:gd name="connsiteY13" fmla="*/ 828675 h 1277409"/>
              <a:gd name="connsiteX14" fmla="*/ 1696508 w 1992841"/>
              <a:gd name="connsiteY14" fmla="*/ 828675 h 1277409"/>
              <a:gd name="connsiteX15" fmla="*/ 1696508 w 1992841"/>
              <a:gd name="connsiteY15" fmla="*/ 813859 h 1277409"/>
              <a:gd name="connsiteX16" fmla="*/ 1547283 w 1992841"/>
              <a:gd name="connsiteY16" fmla="*/ 813859 h 1277409"/>
              <a:gd name="connsiteX17" fmla="*/ 1547283 w 1992841"/>
              <a:gd name="connsiteY17" fmla="*/ 807509 h 1277409"/>
              <a:gd name="connsiteX18" fmla="*/ 1527175 w 1992841"/>
              <a:gd name="connsiteY18" fmla="*/ 807509 h 1277409"/>
              <a:gd name="connsiteX19" fmla="*/ 1527175 w 1992841"/>
              <a:gd name="connsiteY19" fmla="*/ 797984 h 1277409"/>
              <a:gd name="connsiteX20" fmla="*/ 1494366 w 1992841"/>
              <a:gd name="connsiteY20" fmla="*/ 797984 h 1277409"/>
              <a:gd name="connsiteX21" fmla="*/ 1494366 w 1992841"/>
              <a:gd name="connsiteY21" fmla="*/ 779992 h 1277409"/>
              <a:gd name="connsiteX22" fmla="*/ 1473200 w 1992841"/>
              <a:gd name="connsiteY22" fmla="*/ 779992 h 1277409"/>
              <a:gd name="connsiteX23" fmla="*/ 1473200 w 1992841"/>
              <a:gd name="connsiteY23" fmla="*/ 763059 h 1277409"/>
              <a:gd name="connsiteX24" fmla="*/ 1429808 w 1992841"/>
              <a:gd name="connsiteY24" fmla="*/ 763059 h 1277409"/>
              <a:gd name="connsiteX25" fmla="*/ 1429808 w 1992841"/>
              <a:gd name="connsiteY25" fmla="*/ 742950 h 1277409"/>
              <a:gd name="connsiteX26" fmla="*/ 1398058 w 1992841"/>
              <a:gd name="connsiteY26" fmla="*/ 742950 h 1277409"/>
              <a:gd name="connsiteX27" fmla="*/ 1398058 w 1992841"/>
              <a:gd name="connsiteY27" fmla="*/ 734484 h 1277409"/>
              <a:gd name="connsiteX28" fmla="*/ 1361016 w 1992841"/>
              <a:gd name="connsiteY28" fmla="*/ 734484 h 1277409"/>
              <a:gd name="connsiteX29" fmla="*/ 1361016 w 1992841"/>
              <a:gd name="connsiteY29" fmla="*/ 715434 h 1277409"/>
              <a:gd name="connsiteX30" fmla="*/ 1335616 w 1992841"/>
              <a:gd name="connsiteY30" fmla="*/ 715434 h 1277409"/>
              <a:gd name="connsiteX31" fmla="*/ 1335616 w 1992841"/>
              <a:gd name="connsiteY31" fmla="*/ 703792 h 1277409"/>
              <a:gd name="connsiteX32" fmla="*/ 1286933 w 1992841"/>
              <a:gd name="connsiteY32" fmla="*/ 703792 h 1277409"/>
              <a:gd name="connsiteX33" fmla="*/ 1286933 w 1992841"/>
              <a:gd name="connsiteY33" fmla="*/ 694267 h 1277409"/>
              <a:gd name="connsiteX34" fmla="*/ 1244600 w 1992841"/>
              <a:gd name="connsiteY34" fmla="*/ 694267 h 1277409"/>
              <a:gd name="connsiteX35" fmla="*/ 1242483 w 1992841"/>
              <a:gd name="connsiteY35" fmla="*/ 692150 h 1277409"/>
              <a:gd name="connsiteX36" fmla="*/ 1193800 w 1992841"/>
              <a:gd name="connsiteY36" fmla="*/ 692150 h 1277409"/>
              <a:gd name="connsiteX37" fmla="*/ 1193800 w 1992841"/>
              <a:gd name="connsiteY37" fmla="*/ 673100 h 1277409"/>
              <a:gd name="connsiteX38" fmla="*/ 1125008 w 1992841"/>
              <a:gd name="connsiteY38" fmla="*/ 673100 h 1277409"/>
              <a:gd name="connsiteX39" fmla="*/ 1125008 w 1992841"/>
              <a:gd name="connsiteY39" fmla="*/ 656167 h 1277409"/>
              <a:gd name="connsiteX40" fmla="*/ 1065741 w 1992841"/>
              <a:gd name="connsiteY40" fmla="*/ 656167 h 1277409"/>
              <a:gd name="connsiteX41" fmla="*/ 1065741 w 1992841"/>
              <a:gd name="connsiteY41" fmla="*/ 640292 h 1277409"/>
              <a:gd name="connsiteX42" fmla="*/ 1029758 w 1992841"/>
              <a:gd name="connsiteY42" fmla="*/ 640292 h 1277409"/>
              <a:gd name="connsiteX43" fmla="*/ 1029758 w 1992841"/>
              <a:gd name="connsiteY43" fmla="*/ 622300 h 1277409"/>
              <a:gd name="connsiteX44" fmla="*/ 1000125 w 1992841"/>
              <a:gd name="connsiteY44" fmla="*/ 622300 h 1277409"/>
              <a:gd name="connsiteX45" fmla="*/ 1000125 w 1992841"/>
              <a:gd name="connsiteY45" fmla="*/ 606425 h 1277409"/>
              <a:gd name="connsiteX46" fmla="*/ 957791 w 1992841"/>
              <a:gd name="connsiteY46" fmla="*/ 606425 h 1277409"/>
              <a:gd name="connsiteX47" fmla="*/ 957791 w 1992841"/>
              <a:gd name="connsiteY47" fmla="*/ 589492 h 1277409"/>
              <a:gd name="connsiteX48" fmla="*/ 939800 w 1992841"/>
              <a:gd name="connsiteY48" fmla="*/ 589492 h 1277409"/>
              <a:gd name="connsiteX49" fmla="*/ 939800 w 1992841"/>
              <a:gd name="connsiteY49" fmla="*/ 572559 h 1277409"/>
              <a:gd name="connsiteX50" fmla="*/ 911225 w 1992841"/>
              <a:gd name="connsiteY50" fmla="*/ 572559 h 1277409"/>
              <a:gd name="connsiteX51" fmla="*/ 911225 w 1992841"/>
              <a:gd name="connsiteY51" fmla="*/ 551392 h 1277409"/>
              <a:gd name="connsiteX52" fmla="*/ 886883 w 1992841"/>
              <a:gd name="connsiteY52" fmla="*/ 551392 h 1277409"/>
              <a:gd name="connsiteX53" fmla="*/ 886883 w 1992841"/>
              <a:gd name="connsiteY53" fmla="*/ 538692 h 1277409"/>
              <a:gd name="connsiteX54" fmla="*/ 867833 w 1992841"/>
              <a:gd name="connsiteY54" fmla="*/ 538692 h 1277409"/>
              <a:gd name="connsiteX55" fmla="*/ 867833 w 1992841"/>
              <a:gd name="connsiteY55" fmla="*/ 524934 h 1277409"/>
              <a:gd name="connsiteX56" fmla="*/ 847725 w 1992841"/>
              <a:gd name="connsiteY56" fmla="*/ 524934 h 1277409"/>
              <a:gd name="connsiteX57" fmla="*/ 847725 w 1992841"/>
              <a:gd name="connsiteY57" fmla="*/ 509059 h 1277409"/>
              <a:gd name="connsiteX58" fmla="*/ 801158 w 1992841"/>
              <a:gd name="connsiteY58" fmla="*/ 509059 h 1277409"/>
              <a:gd name="connsiteX59" fmla="*/ 801158 w 1992841"/>
              <a:gd name="connsiteY59" fmla="*/ 497417 h 1277409"/>
              <a:gd name="connsiteX60" fmla="*/ 765175 w 1992841"/>
              <a:gd name="connsiteY60" fmla="*/ 497417 h 1277409"/>
              <a:gd name="connsiteX61" fmla="*/ 765175 w 1992841"/>
              <a:gd name="connsiteY61" fmla="*/ 487892 h 1277409"/>
              <a:gd name="connsiteX62" fmla="*/ 740833 w 1992841"/>
              <a:gd name="connsiteY62" fmla="*/ 487892 h 1277409"/>
              <a:gd name="connsiteX63" fmla="*/ 740833 w 1992841"/>
              <a:gd name="connsiteY63" fmla="*/ 475192 h 1277409"/>
              <a:gd name="connsiteX64" fmla="*/ 715433 w 1992841"/>
              <a:gd name="connsiteY64" fmla="*/ 475192 h 1277409"/>
              <a:gd name="connsiteX65" fmla="*/ 715433 w 1992841"/>
              <a:gd name="connsiteY65" fmla="*/ 458259 h 1277409"/>
              <a:gd name="connsiteX66" fmla="*/ 712258 w 1992841"/>
              <a:gd name="connsiteY66" fmla="*/ 449792 h 1277409"/>
              <a:gd name="connsiteX67" fmla="*/ 691091 w 1992841"/>
              <a:gd name="connsiteY67" fmla="*/ 449792 h 1277409"/>
              <a:gd name="connsiteX68" fmla="*/ 691091 w 1992841"/>
              <a:gd name="connsiteY68" fmla="*/ 426509 h 1277409"/>
              <a:gd name="connsiteX69" fmla="*/ 668866 w 1992841"/>
              <a:gd name="connsiteY69" fmla="*/ 426509 h 1277409"/>
              <a:gd name="connsiteX70" fmla="*/ 668866 w 1992841"/>
              <a:gd name="connsiteY70" fmla="*/ 411692 h 1277409"/>
              <a:gd name="connsiteX71" fmla="*/ 635000 w 1992841"/>
              <a:gd name="connsiteY71" fmla="*/ 411692 h 1277409"/>
              <a:gd name="connsiteX72" fmla="*/ 635000 w 1992841"/>
              <a:gd name="connsiteY72" fmla="*/ 389467 h 1277409"/>
              <a:gd name="connsiteX73" fmla="*/ 606425 w 1992841"/>
              <a:gd name="connsiteY73" fmla="*/ 389467 h 1277409"/>
              <a:gd name="connsiteX74" fmla="*/ 606425 w 1992841"/>
              <a:gd name="connsiteY74" fmla="*/ 372534 h 1277409"/>
              <a:gd name="connsiteX75" fmla="*/ 556683 w 1992841"/>
              <a:gd name="connsiteY75" fmla="*/ 372534 h 1277409"/>
              <a:gd name="connsiteX76" fmla="*/ 556683 w 1992841"/>
              <a:gd name="connsiteY76" fmla="*/ 360892 h 1277409"/>
              <a:gd name="connsiteX77" fmla="*/ 530225 w 1992841"/>
              <a:gd name="connsiteY77" fmla="*/ 360892 h 1277409"/>
              <a:gd name="connsiteX78" fmla="*/ 530225 w 1992841"/>
              <a:gd name="connsiteY78" fmla="*/ 348192 h 1277409"/>
              <a:gd name="connsiteX79" fmla="*/ 476250 w 1992841"/>
              <a:gd name="connsiteY79" fmla="*/ 348192 h 1277409"/>
              <a:gd name="connsiteX80" fmla="*/ 476250 w 1992841"/>
              <a:gd name="connsiteY80" fmla="*/ 332317 h 1277409"/>
              <a:gd name="connsiteX81" fmla="*/ 462491 w 1992841"/>
              <a:gd name="connsiteY81" fmla="*/ 332317 h 1277409"/>
              <a:gd name="connsiteX82" fmla="*/ 462491 w 1992841"/>
              <a:gd name="connsiteY82" fmla="*/ 316442 h 1277409"/>
              <a:gd name="connsiteX83" fmla="*/ 446616 w 1992841"/>
              <a:gd name="connsiteY83" fmla="*/ 316442 h 1277409"/>
              <a:gd name="connsiteX84" fmla="*/ 446616 w 1992841"/>
              <a:gd name="connsiteY84" fmla="*/ 298450 h 1277409"/>
              <a:gd name="connsiteX85" fmla="*/ 371475 w 1992841"/>
              <a:gd name="connsiteY85" fmla="*/ 298450 h 1277409"/>
              <a:gd name="connsiteX86" fmla="*/ 371475 w 1992841"/>
              <a:gd name="connsiteY86" fmla="*/ 273050 h 1277409"/>
              <a:gd name="connsiteX87" fmla="*/ 350308 w 1992841"/>
              <a:gd name="connsiteY87" fmla="*/ 273050 h 1277409"/>
              <a:gd name="connsiteX88" fmla="*/ 350308 w 1992841"/>
              <a:gd name="connsiteY88" fmla="*/ 252942 h 1277409"/>
              <a:gd name="connsiteX89" fmla="*/ 330200 w 1992841"/>
              <a:gd name="connsiteY89" fmla="*/ 252942 h 1277409"/>
              <a:gd name="connsiteX90" fmla="*/ 330200 w 1992841"/>
              <a:gd name="connsiteY90" fmla="*/ 222250 h 1277409"/>
              <a:gd name="connsiteX91" fmla="*/ 311150 w 1992841"/>
              <a:gd name="connsiteY91" fmla="*/ 222250 h 1277409"/>
              <a:gd name="connsiteX92" fmla="*/ 311150 w 1992841"/>
              <a:gd name="connsiteY92" fmla="*/ 196850 h 1277409"/>
              <a:gd name="connsiteX93" fmla="*/ 249766 w 1992841"/>
              <a:gd name="connsiteY93" fmla="*/ 196850 h 1277409"/>
              <a:gd name="connsiteX94" fmla="*/ 249766 w 1992841"/>
              <a:gd name="connsiteY94" fmla="*/ 185209 h 1277409"/>
              <a:gd name="connsiteX95" fmla="*/ 226483 w 1992841"/>
              <a:gd name="connsiteY95" fmla="*/ 185209 h 1277409"/>
              <a:gd name="connsiteX96" fmla="*/ 226483 w 1992841"/>
              <a:gd name="connsiteY96" fmla="*/ 174625 h 1277409"/>
              <a:gd name="connsiteX97" fmla="*/ 212725 w 1992841"/>
              <a:gd name="connsiteY97" fmla="*/ 174625 h 1277409"/>
              <a:gd name="connsiteX98" fmla="*/ 212725 w 1992841"/>
              <a:gd name="connsiteY98" fmla="*/ 133350 h 1277409"/>
              <a:gd name="connsiteX99" fmla="*/ 192616 w 1992841"/>
              <a:gd name="connsiteY99" fmla="*/ 133350 h 1277409"/>
              <a:gd name="connsiteX100" fmla="*/ 192616 w 1992841"/>
              <a:gd name="connsiteY100" fmla="*/ 110067 h 1277409"/>
              <a:gd name="connsiteX101" fmla="*/ 158750 w 1992841"/>
              <a:gd name="connsiteY101" fmla="*/ 110067 h 1277409"/>
              <a:gd name="connsiteX102" fmla="*/ 158750 w 1992841"/>
              <a:gd name="connsiteY102" fmla="*/ 95250 h 1277409"/>
              <a:gd name="connsiteX103" fmla="*/ 109008 w 1992841"/>
              <a:gd name="connsiteY103" fmla="*/ 95250 h 1277409"/>
              <a:gd name="connsiteX104" fmla="*/ 109008 w 1992841"/>
              <a:gd name="connsiteY104" fmla="*/ 70909 h 1277409"/>
              <a:gd name="connsiteX105" fmla="*/ 94191 w 1992841"/>
              <a:gd name="connsiteY105" fmla="*/ 70909 h 1277409"/>
              <a:gd name="connsiteX106" fmla="*/ 94191 w 1992841"/>
              <a:gd name="connsiteY106" fmla="*/ 37042 h 1277409"/>
              <a:gd name="connsiteX107" fmla="*/ 83608 w 1992841"/>
              <a:gd name="connsiteY107" fmla="*/ 37042 h 1277409"/>
              <a:gd name="connsiteX108" fmla="*/ 83608 w 1992841"/>
              <a:gd name="connsiteY108" fmla="*/ 9525 h 1277409"/>
              <a:gd name="connsiteX109" fmla="*/ 61383 w 1992841"/>
              <a:gd name="connsiteY109" fmla="*/ 9525 h 1277409"/>
              <a:gd name="connsiteX110" fmla="*/ 61383 w 1992841"/>
              <a:gd name="connsiteY110" fmla="*/ 0 h 1277409"/>
              <a:gd name="connsiteX111" fmla="*/ 0 w 1992841"/>
              <a:gd name="connsiteY111" fmla="*/ 0 h 127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992841" h="1277409">
                <a:moveTo>
                  <a:pt x="1992841" y="1277409"/>
                </a:moveTo>
                <a:lnTo>
                  <a:pt x="1992841" y="1006475"/>
                </a:lnTo>
                <a:lnTo>
                  <a:pt x="1894416" y="1006475"/>
                </a:lnTo>
                <a:lnTo>
                  <a:pt x="1894416" y="958850"/>
                </a:lnTo>
                <a:lnTo>
                  <a:pt x="1866900" y="958850"/>
                </a:lnTo>
                <a:lnTo>
                  <a:pt x="1866900" y="920750"/>
                </a:lnTo>
                <a:lnTo>
                  <a:pt x="1801283" y="920750"/>
                </a:lnTo>
                <a:lnTo>
                  <a:pt x="1801283" y="889000"/>
                </a:lnTo>
                <a:lnTo>
                  <a:pt x="1767416" y="889000"/>
                </a:lnTo>
                <a:lnTo>
                  <a:pt x="1767416" y="864659"/>
                </a:lnTo>
                <a:lnTo>
                  <a:pt x="1760008" y="864659"/>
                </a:lnTo>
                <a:lnTo>
                  <a:pt x="1760008" y="838200"/>
                </a:lnTo>
                <a:lnTo>
                  <a:pt x="1726141" y="838200"/>
                </a:lnTo>
                <a:lnTo>
                  <a:pt x="1726141" y="828675"/>
                </a:lnTo>
                <a:lnTo>
                  <a:pt x="1696508" y="828675"/>
                </a:lnTo>
                <a:lnTo>
                  <a:pt x="1696508" y="813859"/>
                </a:lnTo>
                <a:lnTo>
                  <a:pt x="1547283" y="813859"/>
                </a:lnTo>
                <a:lnTo>
                  <a:pt x="1547283" y="807509"/>
                </a:lnTo>
                <a:lnTo>
                  <a:pt x="1527175" y="807509"/>
                </a:lnTo>
                <a:lnTo>
                  <a:pt x="1527175" y="797984"/>
                </a:lnTo>
                <a:lnTo>
                  <a:pt x="1494366" y="797984"/>
                </a:lnTo>
                <a:lnTo>
                  <a:pt x="1494366" y="779992"/>
                </a:lnTo>
                <a:lnTo>
                  <a:pt x="1473200" y="779992"/>
                </a:lnTo>
                <a:lnTo>
                  <a:pt x="1473200" y="763059"/>
                </a:lnTo>
                <a:lnTo>
                  <a:pt x="1429808" y="763059"/>
                </a:lnTo>
                <a:lnTo>
                  <a:pt x="1429808" y="742950"/>
                </a:lnTo>
                <a:lnTo>
                  <a:pt x="1398058" y="742950"/>
                </a:lnTo>
                <a:lnTo>
                  <a:pt x="1398058" y="734484"/>
                </a:lnTo>
                <a:lnTo>
                  <a:pt x="1361016" y="734484"/>
                </a:lnTo>
                <a:lnTo>
                  <a:pt x="1361016" y="715434"/>
                </a:lnTo>
                <a:lnTo>
                  <a:pt x="1335616" y="715434"/>
                </a:lnTo>
                <a:lnTo>
                  <a:pt x="1335616" y="703792"/>
                </a:lnTo>
                <a:lnTo>
                  <a:pt x="1286933" y="703792"/>
                </a:lnTo>
                <a:lnTo>
                  <a:pt x="1286933" y="694267"/>
                </a:lnTo>
                <a:lnTo>
                  <a:pt x="1244600" y="694267"/>
                </a:lnTo>
                <a:lnTo>
                  <a:pt x="1242483" y="692150"/>
                </a:lnTo>
                <a:lnTo>
                  <a:pt x="1193800" y="692150"/>
                </a:lnTo>
                <a:lnTo>
                  <a:pt x="1193800" y="673100"/>
                </a:lnTo>
                <a:lnTo>
                  <a:pt x="1125008" y="673100"/>
                </a:lnTo>
                <a:lnTo>
                  <a:pt x="1125008" y="656167"/>
                </a:lnTo>
                <a:lnTo>
                  <a:pt x="1065741" y="656167"/>
                </a:lnTo>
                <a:lnTo>
                  <a:pt x="1065741" y="640292"/>
                </a:lnTo>
                <a:lnTo>
                  <a:pt x="1029758" y="640292"/>
                </a:lnTo>
                <a:lnTo>
                  <a:pt x="1029758" y="622300"/>
                </a:lnTo>
                <a:lnTo>
                  <a:pt x="1000125" y="622300"/>
                </a:lnTo>
                <a:lnTo>
                  <a:pt x="1000125" y="606425"/>
                </a:lnTo>
                <a:lnTo>
                  <a:pt x="957791" y="606425"/>
                </a:lnTo>
                <a:lnTo>
                  <a:pt x="957791" y="589492"/>
                </a:lnTo>
                <a:lnTo>
                  <a:pt x="939800" y="589492"/>
                </a:lnTo>
                <a:lnTo>
                  <a:pt x="939800" y="572559"/>
                </a:lnTo>
                <a:lnTo>
                  <a:pt x="911225" y="572559"/>
                </a:lnTo>
                <a:lnTo>
                  <a:pt x="911225" y="551392"/>
                </a:lnTo>
                <a:lnTo>
                  <a:pt x="886883" y="551392"/>
                </a:lnTo>
                <a:lnTo>
                  <a:pt x="886883" y="538692"/>
                </a:lnTo>
                <a:lnTo>
                  <a:pt x="867833" y="538692"/>
                </a:lnTo>
                <a:lnTo>
                  <a:pt x="867833" y="524934"/>
                </a:lnTo>
                <a:lnTo>
                  <a:pt x="847725" y="524934"/>
                </a:lnTo>
                <a:lnTo>
                  <a:pt x="847725" y="509059"/>
                </a:lnTo>
                <a:lnTo>
                  <a:pt x="801158" y="509059"/>
                </a:lnTo>
                <a:lnTo>
                  <a:pt x="801158" y="497417"/>
                </a:lnTo>
                <a:lnTo>
                  <a:pt x="765175" y="497417"/>
                </a:lnTo>
                <a:lnTo>
                  <a:pt x="765175" y="487892"/>
                </a:lnTo>
                <a:lnTo>
                  <a:pt x="740833" y="487892"/>
                </a:lnTo>
                <a:lnTo>
                  <a:pt x="740833" y="475192"/>
                </a:lnTo>
                <a:lnTo>
                  <a:pt x="715433" y="475192"/>
                </a:lnTo>
                <a:lnTo>
                  <a:pt x="715433" y="458259"/>
                </a:lnTo>
                <a:lnTo>
                  <a:pt x="712258" y="449792"/>
                </a:lnTo>
                <a:lnTo>
                  <a:pt x="691091" y="449792"/>
                </a:lnTo>
                <a:lnTo>
                  <a:pt x="691091" y="426509"/>
                </a:lnTo>
                <a:lnTo>
                  <a:pt x="668866" y="426509"/>
                </a:lnTo>
                <a:lnTo>
                  <a:pt x="668866" y="411692"/>
                </a:lnTo>
                <a:lnTo>
                  <a:pt x="635000" y="411692"/>
                </a:lnTo>
                <a:lnTo>
                  <a:pt x="635000" y="389467"/>
                </a:lnTo>
                <a:lnTo>
                  <a:pt x="606425" y="389467"/>
                </a:lnTo>
                <a:lnTo>
                  <a:pt x="606425" y="372534"/>
                </a:lnTo>
                <a:lnTo>
                  <a:pt x="556683" y="372534"/>
                </a:lnTo>
                <a:lnTo>
                  <a:pt x="556683" y="360892"/>
                </a:lnTo>
                <a:lnTo>
                  <a:pt x="530225" y="360892"/>
                </a:lnTo>
                <a:lnTo>
                  <a:pt x="530225" y="348192"/>
                </a:lnTo>
                <a:lnTo>
                  <a:pt x="476250" y="348192"/>
                </a:lnTo>
                <a:lnTo>
                  <a:pt x="476250" y="332317"/>
                </a:lnTo>
                <a:lnTo>
                  <a:pt x="462491" y="332317"/>
                </a:lnTo>
                <a:lnTo>
                  <a:pt x="462491" y="316442"/>
                </a:lnTo>
                <a:lnTo>
                  <a:pt x="446616" y="316442"/>
                </a:lnTo>
                <a:lnTo>
                  <a:pt x="446616" y="298450"/>
                </a:lnTo>
                <a:lnTo>
                  <a:pt x="371475" y="298450"/>
                </a:lnTo>
                <a:lnTo>
                  <a:pt x="371475" y="273050"/>
                </a:lnTo>
                <a:lnTo>
                  <a:pt x="350308" y="273050"/>
                </a:lnTo>
                <a:lnTo>
                  <a:pt x="350308" y="252942"/>
                </a:lnTo>
                <a:lnTo>
                  <a:pt x="330200" y="252942"/>
                </a:lnTo>
                <a:lnTo>
                  <a:pt x="330200" y="222250"/>
                </a:lnTo>
                <a:lnTo>
                  <a:pt x="311150" y="222250"/>
                </a:lnTo>
                <a:lnTo>
                  <a:pt x="311150" y="196850"/>
                </a:lnTo>
                <a:lnTo>
                  <a:pt x="249766" y="196850"/>
                </a:lnTo>
                <a:lnTo>
                  <a:pt x="249766" y="185209"/>
                </a:lnTo>
                <a:lnTo>
                  <a:pt x="226483" y="185209"/>
                </a:lnTo>
                <a:lnTo>
                  <a:pt x="226483" y="174625"/>
                </a:lnTo>
                <a:lnTo>
                  <a:pt x="212725" y="174625"/>
                </a:lnTo>
                <a:lnTo>
                  <a:pt x="212725" y="133350"/>
                </a:lnTo>
                <a:lnTo>
                  <a:pt x="192616" y="133350"/>
                </a:lnTo>
                <a:lnTo>
                  <a:pt x="192616" y="110067"/>
                </a:lnTo>
                <a:lnTo>
                  <a:pt x="158750" y="110067"/>
                </a:lnTo>
                <a:lnTo>
                  <a:pt x="158750" y="95250"/>
                </a:lnTo>
                <a:lnTo>
                  <a:pt x="109008" y="95250"/>
                </a:lnTo>
                <a:lnTo>
                  <a:pt x="109008" y="70909"/>
                </a:lnTo>
                <a:lnTo>
                  <a:pt x="94191" y="70909"/>
                </a:lnTo>
                <a:lnTo>
                  <a:pt x="94191" y="37042"/>
                </a:lnTo>
                <a:lnTo>
                  <a:pt x="83608" y="37042"/>
                </a:lnTo>
                <a:lnTo>
                  <a:pt x="83608" y="9525"/>
                </a:lnTo>
                <a:lnTo>
                  <a:pt x="61383" y="9525"/>
                </a:lnTo>
                <a:lnTo>
                  <a:pt x="61383" y="0"/>
                </a:lnTo>
                <a:lnTo>
                  <a:pt x="0" y="0"/>
                </a:lnTo>
              </a:path>
            </a:pathLst>
          </a:custGeom>
          <a:noFill/>
          <a:ln w="28575">
            <a:solidFill>
              <a:schemeClr val="accent1"/>
            </a:solidFill>
            <a:miter lim="800000"/>
            <a:headEnd/>
            <a:tailEnd/>
          </a:ln>
        </p:spPr>
        <p:txBody>
          <a:bodyPr rtlCol="0" anchor="ctr"/>
          <a:lstStyle/>
          <a:p>
            <a:pPr algn="ctr"/>
            <a:endParaRPr lang="en-US" dirty="0"/>
          </a:p>
        </p:txBody>
      </p:sp>
      <p:grpSp>
        <p:nvGrpSpPr>
          <p:cNvPr id="783" name="Group 782">
            <a:extLst>
              <a:ext uri="{FF2B5EF4-FFF2-40B4-BE49-F238E27FC236}">
                <a16:creationId xmlns:a16="http://schemas.microsoft.com/office/drawing/2014/main" xmlns="" id="{4B479CCA-2DBF-450C-9EC0-45C30B7A3DBC}"/>
              </a:ext>
            </a:extLst>
          </p:cNvPr>
          <p:cNvGrpSpPr/>
          <p:nvPr/>
        </p:nvGrpSpPr>
        <p:grpSpPr>
          <a:xfrm>
            <a:off x="8918444" y="2613091"/>
            <a:ext cx="2240098" cy="1539757"/>
            <a:chOff x="7805210" y="2762249"/>
            <a:chExt cx="1893330" cy="1260543"/>
          </a:xfrm>
        </p:grpSpPr>
        <p:grpSp>
          <p:nvGrpSpPr>
            <p:cNvPr id="782" name="Group 781">
              <a:extLst>
                <a:ext uri="{FF2B5EF4-FFF2-40B4-BE49-F238E27FC236}">
                  <a16:creationId xmlns:a16="http://schemas.microsoft.com/office/drawing/2014/main" xmlns="" id="{1798A65A-005E-45EA-BA52-EE2A13AC532F}"/>
                </a:ext>
              </a:extLst>
            </p:cNvPr>
            <p:cNvGrpSpPr/>
            <p:nvPr/>
          </p:nvGrpSpPr>
          <p:grpSpPr>
            <a:xfrm>
              <a:off x="7921626" y="2857499"/>
              <a:ext cx="1776914" cy="1165293"/>
              <a:chOff x="7921626" y="2857499"/>
              <a:chExt cx="1776914" cy="1165293"/>
            </a:xfrm>
          </p:grpSpPr>
          <p:cxnSp>
            <p:nvCxnSpPr>
              <p:cNvPr id="738" name="Straight Connector 737">
                <a:extLst>
                  <a:ext uri="{FF2B5EF4-FFF2-40B4-BE49-F238E27FC236}">
                    <a16:creationId xmlns:a16="http://schemas.microsoft.com/office/drawing/2014/main" xmlns="" id="{E4E8BB72-15C9-40E4-B2F3-6644C260224B}"/>
                  </a:ext>
                </a:extLst>
              </p:cNvPr>
              <p:cNvCxnSpPr>
                <a:cxnSpLocks/>
              </p:cNvCxnSpPr>
              <p:nvPr/>
            </p:nvCxnSpPr>
            <p:spPr bwMode="auto">
              <a:xfrm>
                <a:off x="8856133" y="3351741"/>
                <a:ext cx="1030" cy="68859"/>
              </a:xfrm>
              <a:prstGeom prst="line">
                <a:avLst/>
              </a:prstGeom>
              <a:noFill/>
              <a:ln w="12700" cap="flat" cmpd="sng" algn="ctr">
                <a:solidFill>
                  <a:schemeClr val="accent1"/>
                </a:solidFill>
                <a:prstDash val="solid"/>
                <a:round/>
                <a:headEnd type="none" w="med" len="med"/>
                <a:tailEnd type="none" w="med" len="med"/>
              </a:ln>
              <a:effectLst/>
            </p:spPr>
          </p:cxnSp>
          <p:cxnSp>
            <p:nvCxnSpPr>
              <p:cNvPr id="1047" name="Straight Connector 1046">
                <a:extLst>
                  <a:ext uri="{FF2B5EF4-FFF2-40B4-BE49-F238E27FC236}">
                    <a16:creationId xmlns:a16="http://schemas.microsoft.com/office/drawing/2014/main" xmlns="" id="{08D1D892-E007-4FB6-B870-95206BB1B2C2}"/>
                  </a:ext>
                </a:extLst>
              </p:cNvPr>
              <p:cNvCxnSpPr>
                <a:cxnSpLocks/>
              </p:cNvCxnSpPr>
              <p:nvPr/>
            </p:nvCxnSpPr>
            <p:spPr bwMode="auto">
              <a:xfrm>
                <a:off x="8931275" y="3369733"/>
                <a:ext cx="1030" cy="68859"/>
              </a:xfrm>
              <a:prstGeom prst="line">
                <a:avLst/>
              </a:prstGeom>
              <a:noFill/>
              <a:ln w="12700" cap="flat" cmpd="sng" algn="ctr">
                <a:solidFill>
                  <a:schemeClr val="accent1"/>
                </a:solidFill>
                <a:prstDash val="solid"/>
                <a:round/>
                <a:headEnd type="none" w="med" len="med"/>
                <a:tailEnd type="none" w="med" len="med"/>
              </a:ln>
              <a:effectLst/>
            </p:spPr>
          </p:cxnSp>
          <p:cxnSp>
            <p:nvCxnSpPr>
              <p:cNvPr id="1048" name="Straight Connector 1047">
                <a:extLst>
                  <a:ext uri="{FF2B5EF4-FFF2-40B4-BE49-F238E27FC236}">
                    <a16:creationId xmlns:a16="http://schemas.microsoft.com/office/drawing/2014/main" xmlns="" id="{CFADFFF7-7980-4EB8-8674-92F16172288D}"/>
                  </a:ext>
                </a:extLst>
              </p:cNvPr>
              <p:cNvCxnSpPr>
                <a:cxnSpLocks/>
              </p:cNvCxnSpPr>
              <p:nvPr/>
            </p:nvCxnSpPr>
            <p:spPr bwMode="auto">
              <a:xfrm>
                <a:off x="8714317" y="3299883"/>
                <a:ext cx="1030" cy="68859"/>
              </a:xfrm>
              <a:prstGeom prst="line">
                <a:avLst/>
              </a:prstGeom>
              <a:noFill/>
              <a:ln w="12700" cap="flat" cmpd="sng" algn="ctr">
                <a:solidFill>
                  <a:schemeClr val="accent1"/>
                </a:solidFill>
                <a:prstDash val="solid"/>
                <a:round/>
                <a:headEnd type="none" w="med" len="med"/>
                <a:tailEnd type="none" w="med" len="med"/>
              </a:ln>
              <a:effectLst/>
            </p:spPr>
          </p:cxnSp>
          <p:cxnSp>
            <p:nvCxnSpPr>
              <p:cNvPr id="1049" name="Straight Connector 1048">
                <a:extLst>
                  <a:ext uri="{FF2B5EF4-FFF2-40B4-BE49-F238E27FC236}">
                    <a16:creationId xmlns:a16="http://schemas.microsoft.com/office/drawing/2014/main" xmlns="" id="{B43DA013-56B7-4128-8A66-2C9A22BD37AE}"/>
                  </a:ext>
                </a:extLst>
              </p:cNvPr>
              <p:cNvCxnSpPr>
                <a:cxnSpLocks/>
              </p:cNvCxnSpPr>
              <p:nvPr/>
            </p:nvCxnSpPr>
            <p:spPr bwMode="auto">
              <a:xfrm>
                <a:off x="9671050" y="3691466"/>
                <a:ext cx="1030" cy="68859"/>
              </a:xfrm>
              <a:prstGeom prst="line">
                <a:avLst/>
              </a:prstGeom>
              <a:noFill/>
              <a:ln w="12700" cap="flat" cmpd="sng" algn="ctr">
                <a:solidFill>
                  <a:schemeClr val="accent1"/>
                </a:solidFill>
                <a:prstDash val="solid"/>
                <a:round/>
                <a:headEnd type="none" w="med" len="med"/>
                <a:tailEnd type="none" w="med" len="med"/>
              </a:ln>
              <a:effectLst/>
            </p:spPr>
          </p:cxnSp>
          <p:cxnSp>
            <p:nvCxnSpPr>
              <p:cNvPr id="1050" name="Straight Connector 1049">
                <a:extLst>
                  <a:ext uri="{FF2B5EF4-FFF2-40B4-BE49-F238E27FC236}">
                    <a16:creationId xmlns:a16="http://schemas.microsoft.com/office/drawing/2014/main" xmlns="" id="{D713BFDF-2A73-49FE-8E1F-B843B8A6619A}"/>
                  </a:ext>
                </a:extLst>
              </p:cNvPr>
              <p:cNvCxnSpPr>
                <a:cxnSpLocks/>
              </p:cNvCxnSpPr>
              <p:nvPr/>
            </p:nvCxnSpPr>
            <p:spPr bwMode="auto">
              <a:xfrm>
                <a:off x="9643533" y="3691466"/>
                <a:ext cx="1030" cy="68859"/>
              </a:xfrm>
              <a:prstGeom prst="line">
                <a:avLst/>
              </a:prstGeom>
              <a:noFill/>
              <a:ln w="12700" cap="flat" cmpd="sng" algn="ctr">
                <a:solidFill>
                  <a:schemeClr val="accent1"/>
                </a:solidFill>
                <a:prstDash val="solid"/>
                <a:round/>
                <a:headEnd type="none" w="med" len="med"/>
                <a:tailEnd type="none" w="med" len="med"/>
              </a:ln>
              <a:effectLst/>
            </p:spPr>
          </p:cxnSp>
          <p:cxnSp>
            <p:nvCxnSpPr>
              <p:cNvPr id="1051" name="Straight Connector 1050">
                <a:extLst>
                  <a:ext uri="{FF2B5EF4-FFF2-40B4-BE49-F238E27FC236}">
                    <a16:creationId xmlns:a16="http://schemas.microsoft.com/office/drawing/2014/main" xmlns="" id="{0340BB36-9FD5-4F52-BE34-DEF8A328E482}"/>
                  </a:ext>
                </a:extLst>
              </p:cNvPr>
              <p:cNvCxnSpPr>
                <a:cxnSpLocks/>
              </p:cNvCxnSpPr>
              <p:nvPr/>
            </p:nvCxnSpPr>
            <p:spPr bwMode="auto">
              <a:xfrm>
                <a:off x="9627658" y="3691466"/>
                <a:ext cx="1030" cy="68859"/>
              </a:xfrm>
              <a:prstGeom prst="line">
                <a:avLst/>
              </a:prstGeom>
              <a:noFill/>
              <a:ln w="12700" cap="flat" cmpd="sng" algn="ctr">
                <a:solidFill>
                  <a:schemeClr val="accent1"/>
                </a:solidFill>
                <a:prstDash val="solid"/>
                <a:round/>
                <a:headEnd type="none" w="med" len="med"/>
                <a:tailEnd type="none" w="med" len="med"/>
              </a:ln>
              <a:effectLst/>
            </p:spPr>
          </p:cxnSp>
          <p:cxnSp>
            <p:nvCxnSpPr>
              <p:cNvPr id="1052" name="Straight Connector 1051">
                <a:extLst>
                  <a:ext uri="{FF2B5EF4-FFF2-40B4-BE49-F238E27FC236}">
                    <a16:creationId xmlns:a16="http://schemas.microsoft.com/office/drawing/2014/main" xmlns="" id="{CA16D424-C1C7-47AC-83BC-A4BDB1F96757}"/>
                  </a:ext>
                </a:extLst>
              </p:cNvPr>
              <p:cNvCxnSpPr>
                <a:cxnSpLocks/>
              </p:cNvCxnSpPr>
              <p:nvPr/>
            </p:nvCxnSpPr>
            <p:spPr bwMode="auto">
              <a:xfrm>
                <a:off x="9603316" y="3691466"/>
                <a:ext cx="1030" cy="68859"/>
              </a:xfrm>
              <a:prstGeom prst="line">
                <a:avLst/>
              </a:prstGeom>
              <a:noFill/>
              <a:ln w="12700" cap="flat" cmpd="sng" algn="ctr">
                <a:solidFill>
                  <a:schemeClr val="accent1"/>
                </a:solidFill>
                <a:prstDash val="solid"/>
                <a:round/>
                <a:headEnd type="none" w="med" len="med"/>
                <a:tailEnd type="none" w="med" len="med"/>
              </a:ln>
              <a:effectLst/>
            </p:spPr>
          </p:cxnSp>
          <p:cxnSp>
            <p:nvCxnSpPr>
              <p:cNvPr id="1053" name="Straight Connector 1052">
                <a:extLst>
                  <a:ext uri="{FF2B5EF4-FFF2-40B4-BE49-F238E27FC236}">
                    <a16:creationId xmlns:a16="http://schemas.microsoft.com/office/drawing/2014/main" xmlns="" id="{68DCA6AB-7E81-48F9-BD36-50569F6E8DEC}"/>
                  </a:ext>
                </a:extLst>
              </p:cNvPr>
              <p:cNvCxnSpPr>
                <a:cxnSpLocks/>
              </p:cNvCxnSpPr>
              <p:nvPr/>
            </p:nvCxnSpPr>
            <p:spPr bwMode="auto">
              <a:xfrm>
                <a:off x="9585324" y="3691466"/>
                <a:ext cx="1030" cy="68859"/>
              </a:xfrm>
              <a:prstGeom prst="line">
                <a:avLst/>
              </a:prstGeom>
              <a:noFill/>
              <a:ln w="12700" cap="flat" cmpd="sng" algn="ctr">
                <a:solidFill>
                  <a:schemeClr val="accent1"/>
                </a:solidFill>
                <a:prstDash val="solid"/>
                <a:round/>
                <a:headEnd type="none" w="med" len="med"/>
                <a:tailEnd type="none" w="med" len="med"/>
              </a:ln>
              <a:effectLst/>
            </p:spPr>
          </p:cxnSp>
          <p:cxnSp>
            <p:nvCxnSpPr>
              <p:cNvPr id="1054" name="Straight Connector 1053">
                <a:extLst>
                  <a:ext uri="{FF2B5EF4-FFF2-40B4-BE49-F238E27FC236}">
                    <a16:creationId xmlns:a16="http://schemas.microsoft.com/office/drawing/2014/main" xmlns="" id="{26FB9DDC-3A3D-4632-97EE-855D433DABEE}"/>
                  </a:ext>
                </a:extLst>
              </p:cNvPr>
              <p:cNvCxnSpPr>
                <a:cxnSpLocks/>
              </p:cNvCxnSpPr>
              <p:nvPr/>
            </p:nvCxnSpPr>
            <p:spPr bwMode="auto">
              <a:xfrm>
                <a:off x="9564157" y="3640666"/>
                <a:ext cx="1030" cy="68859"/>
              </a:xfrm>
              <a:prstGeom prst="line">
                <a:avLst/>
              </a:prstGeom>
              <a:noFill/>
              <a:ln w="12700" cap="flat" cmpd="sng" algn="ctr">
                <a:solidFill>
                  <a:schemeClr val="accent1"/>
                </a:solidFill>
                <a:prstDash val="solid"/>
                <a:round/>
                <a:headEnd type="none" w="med" len="med"/>
                <a:tailEnd type="none" w="med" len="med"/>
              </a:ln>
              <a:effectLst/>
            </p:spPr>
          </p:cxnSp>
          <p:cxnSp>
            <p:nvCxnSpPr>
              <p:cNvPr id="1055" name="Straight Connector 1054">
                <a:extLst>
                  <a:ext uri="{FF2B5EF4-FFF2-40B4-BE49-F238E27FC236}">
                    <a16:creationId xmlns:a16="http://schemas.microsoft.com/office/drawing/2014/main" xmlns="" id="{3D0A5AF7-911B-4747-B637-32FCDFEC32FE}"/>
                  </a:ext>
                </a:extLst>
              </p:cNvPr>
              <p:cNvCxnSpPr>
                <a:cxnSpLocks/>
              </p:cNvCxnSpPr>
              <p:nvPr/>
            </p:nvCxnSpPr>
            <p:spPr bwMode="auto">
              <a:xfrm>
                <a:off x="9535582" y="3597274"/>
                <a:ext cx="1030" cy="68859"/>
              </a:xfrm>
              <a:prstGeom prst="line">
                <a:avLst/>
              </a:prstGeom>
              <a:noFill/>
              <a:ln w="12700" cap="flat" cmpd="sng" algn="ctr">
                <a:solidFill>
                  <a:schemeClr val="accent1"/>
                </a:solidFill>
                <a:prstDash val="solid"/>
                <a:round/>
                <a:headEnd type="none" w="med" len="med"/>
                <a:tailEnd type="none" w="med" len="med"/>
              </a:ln>
              <a:effectLst/>
            </p:spPr>
          </p:cxnSp>
          <p:cxnSp>
            <p:nvCxnSpPr>
              <p:cNvPr id="1056" name="Straight Connector 1055">
                <a:extLst>
                  <a:ext uri="{FF2B5EF4-FFF2-40B4-BE49-F238E27FC236}">
                    <a16:creationId xmlns:a16="http://schemas.microsoft.com/office/drawing/2014/main" xmlns="" id="{E7D28B1A-3A0B-4532-99ED-725E52B8FA25}"/>
                  </a:ext>
                </a:extLst>
              </p:cNvPr>
              <p:cNvCxnSpPr>
                <a:cxnSpLocks/>
              </p:cNvCxnSpPr>
              <p:nvPr/>
            </p:nvCxnSpPr>
            <p:spPr bwMode="auto">
              <a:xfrm>
                <a:off x="9518649" y="3597274"/>
                <a:ext cx="1030" cy="68859"/>
              </a:xfrm>
              <a:prstGeom prst="line">
                <a:avLst/>
              </a:prstGeom>
              <a:noFill/>
              <a:ln w="12700" cap="flat" cmpd="sng" algn="ctr">
                <a:solidFill>
                  <a:schemeClr val="accent1"/>
                </a:solidFill>
                <a:prstDash val="solid"/>
                <a:round/>
                <a:headEnd type="none" w="med" len="med"/>
                <a:tailEnd type="none" w="med" len="med"/>
              </a:ln>
              <a:effectLst/>
            </p:spPr>
          </p:cxnSp>
          <p:cxnSp>
            <p:nvCxnSpPr>
              <p:cNvPr id="1057" name="Straight Connector 1056">
                <a:extLst>
                  <a:ext uri="{FF2B5EF4-FFF2-40B4-BE49-F238E27FC236}">
                    <a16:creationId xmlns:a16="http://schemas.microsoft.com/office/drawing/2014/main" xmlns="" id="{95B40E5C-258A-4BE9-BFC9-1E8D37BE1E05}"/>
                  </a:ext>
                </a:extLst>
              </p:cNvPr>
              <p:cNvCxnSpPr>
                <a:cxnSpLocks/>
              </p:cNvCxnSpPr>
              <p:nvPr/>
            </p:nvCxnSpPr>
            <p:spPr bwMode="auto">
              <a:xfrm>
                <a:off x="9495366" y="3597274"/>
                <a:ext cx="1030" cy="68859"/>
              </a:xfrm>
              <a:prstGeom prst="line">
                <a:avLst/>
              </a:prstGeom>
              <a:noFill/>
              <a:ln w="12700" cap="flat" cmpd="sng" algn="ctr">
                <a:solidFill>
                  <a:schemeClr val="accent1"/>
                </a:solidFill>
                <a:prstDash val="solid"/>
                <a:round/>
                <a:headEnd type="none" w="med" len="med"/>
                <a:tailEnd type="none" w="med" len="med"/>
              </a:ln>
              <a:effectLst/>
            </p:spPr>
          </p:cxnSp>
          <p:cxnSp>
            <p:nvCxnSpPr>
              <p:cNvPr id="1058" name="Straight Connector 1057">
                <a:extLst>
                  <a:ext uri="{FF2B5EF4-FFF2-40B4-BE49-F238E27FC236}">
                    <a16:creationId xmlns:a16="http://schemas.microsoft.com/office/drawing/2014/main" xmlns="" id="{8A88F982-20AB-4605-9C04-5014AC1C6000}"/>
                  </a:ext>
                </a:extLst>
              </p:cNvPr>
              <p:cNvCxnSpPr>
                <a:cxnSpLocks/>
              </p:cNvCxnSpPr>
              <p:nvPr/>
            </p:nvCxnSpPr>
            <p:spPr bwMode="auto">
              <a:xfrm>
                <a:off x="9494308" y="3569758"/>
                <a:ext cx="1030" cy="68859"/>
              </a:xfrm>
              <a:prstGeom prst="line">
                <a:avLst/>
              </a:prstGeom>
              <a:noFill/>
              <a:ln w="12700" cap="flat" cmpd="sng" algn="ctr">
                <a:solidFill>
                  <a:schemeClr val="accent1"/>
                </a:solidFill>
                <a:prstDash val="solid"/>
                <a:round/>
                <a:headEnd type="none" w="med" len="med"/>
                <a:tailEnd type="none" w="med" len="med"/>
              </a:ln>
              <a:effectLst/>
            </p:spPr>
          </p:cxnSp>
          <p:cxnSp>
            <p:nvCxnSpPr>
              <p:cNvPr id="1059" name="Straight Connector 1058">
                <a:extLst>
                  <a:ext uri="{FF2B5EF4-FFF2-40B4-BE49-F238E27FC236}">
                    <a16:creationId xmlns:a16="http://schemas.microsoft.com/office/drawing/2014/main" xmlns="" id="{03E04CE3-558B-4A86-9DBA-F3CEAFD79F42}"/>
                  </a:ext>
                </a:extLst>
              </p:cNvPr>
              <p:cNvCxnSpPr>
                <a:cxnSpLocks/>
              </p:cNvCxnSpPr>
              <p:nvPr/>
            </p:nvCxnSpPr>
            <p:spPr bwMode="auto">
              <a:xfrm>
                <a:off x="9479491" y="3569758"/>
                <a:ext cx="1030" cy="68859"/>
              </a:xfrm>
              <a:prstGeom prst="line">
                <a:avLst/>
              </a:prstGeom>
              <a:noFill/>
              <a:ln w="12700" cap="flat" cmpd="sng" algn="ctr">
                <a:solidFill>
                  <a:schemeClr val="accent1"/>
                </a:solidFill>
                <a:prstDash val="solid"/>
                <a:round/>
                <a:headEnd type="none" w="med" len="med"/>
                <a:tailEnd type="none" w="med" len="med"/>
              </a:ln>
              <a:effectLst/>
            </p:spPr>
          </p:cxnSp>
          <p:cxnSp>
            <p:nvCxnSpPr>
              <p:cNvPr id="1060" name="Straight Connector 1059">
                <a:extLst>
                  <a:ext uri="{FF2B5EF4-FFF2-40B4-BE49-F238E27FC236}">
                    <a16:creationId xmlns:a16="http://schemas.microsoft.com/office/drawing/2014/main" xmlns="" id="{494B9D52-9FA9-4A02-8AC1-0EEA0957FC03}"/>
                  </a:ext>
                </a:extLst>
              </p:cNvPr>
              <p:cNvCxnSpPr>
                <a:cxnSpLocks/>
              </p:cNvCxnSpPr>
              <p:nvPr/>
            </p:nvCxnSpPr>
            <p:spPr bwMode="auto">
              <a:xfrm>
                <a:off x="9462558" y="3569758"/>
                <a:ext cx="1030" cy="68859"/>
              </a:xfrm>
              <a:prstGeom prst="line">
                <a:avLst/>
              </a:prstGeom>
              <a:noFill/>
              <a:ln w="12700" cap="flat" cmpd="sng" algn="ctr">
                <a:solidFill>
                  <a:schemeClr val="accent1"/>
                </a:solidFill>
                <a:prstDash val="solid"/>
                <a:round/>
                <a:headEnd type="none" w="med" len="med"/>
                <a:tailEnd type="none" w="med" len="med"/>
              </a:ln>
              <a:effectLst/>
            </p:spPr>
          </p:cxnSp>
          <p:cxnSp>
            <p:nvCxnSpPr>
              <p:cNvPr id="1061" name="Straight Connector 1060">
                <a:extLst>
                  <a:ext uri="{FF2B5EF4-FFF2-40B4-BE49-F238E27FC236}">
                    <a16:creationId xmlns:a16="http://schemas.microsoft.com/office/drawing/2014/main" xmlns="" id="{8C17684F-2DAF-45AE-B7AB-84BF32840C7D}"/>
                  </a:ext>
                </a:extLst>
              </p:cNvPr>
              <p:cNvCxnSpPr>
                <a:cxnSpLocks/>
              </p:cNvCxnSpPr>
              <p:nvPr/>
            </p:nvCxnSpPr>
            <p:spPr bwMode="auto">
              <a:xfrm>
                <a:off x="9447742" y="3521075"/>
                <a:ext cx="1030" cy="68859"/>
              </a:xfrm>
              <a:prstGeom prst="line">
                <a:avLst/>
              </a:prstGeom>
              <a:noFill/>
              <a:ln w="12700" cap="flat" cmpd="sng" algn="ctr">
                <a:solidFill>
                  <a:schemeClr val="accent1"/>
                </a:solidFill>
                <a:prstDash val="solid"/>
                <a:round/>
                <a:headEnd type="none" w="med" len="med"/>
                <a:tailEnd type="none" w="med" len="med"/>
              </a:ln>
              <a:effectLst/>
            </p:spPr>
          </p:cxnSp>
          <p:cxnSp>
            <p:nvCxnSpPr>
              <p:cNvPr id="1062" name="Straight Connector 1061">
                <a:extLst>
                  <a:ext uri="{FF2B5EF4-FFF2-40B4-BE49-F238E27FC236}">
                    <a16:creationId xmlns:a16="http://schemas.microsoft.com/office/drawing/2014/main" xmlns="" id="{B2B970D5-5BEC-455B-8313-902807B53423}"/>
                  </a:ext>
                </a:extLst>
              </p:cNvPr>
              <p:cNvCxnSpPr>
                <a:cxnSpLocks/>
              </p:cNvCxnSpPr>
              <p:nvPr/>
            </p:nvCxnSpPr>
            <p:spPr bwMode="auto">
              <a:xfrm>
                <a:off x="9415992" y="3507317"/>
                <a:ext cx="1030" cy="68859"/>
              </a:xfrm>
              <a:prstGeom prst="line">
                <a:avLst/>
              </a:prstGeom>
              <a:noFill/>
              <a:ln w="12700" cap="flat" cmpd="sng" algn="ctr">
                <a:solidFill>
                  <a:schemeClr val="accent1"/>
                </a:solidFill>
                <a:prstDash val="solid"/>
                <a:round/>
                <a:headEnd type="none" w="med" len="med"/>
                <a:tailEnd type="none" w="med" len="med"/>
              </a:ln>
              <a:effectLst/>
            </p:spPr>
          </p:cxnSp>
          <p:cxnSp>
            <p:nvCxnSpPr>
              <p:cNvPr id="1063" name="Straight Connector 1062">
                <a:extLst>
                  <a:ext uri="{FF2B5EF4-FFF2-40B4-BE49-F238E27FC236}">
                    <a16:creationId xmlns:a16="http://schemas.microsoft.com/office/drawing/2014/main" xmlns="" id="{3B142407-9B87-4985-A077-3D233EC62A07}"/>
                  </a:ext>
                </a:extLst>
              </p:cNvPr>
              <p:cNvCxnSpPr>
                <a:cxnSpLocks/>
              </p:cNvCxnSpPr>
              <p:nvPr/>
            </p:nvCxnSpPr>
            <p:spPr bwMode="auto">
              <a:xfrm>
                <a:off x="9388476" y="3502025"/>
                <a:ext cx="1030" cy="68859"/>
              </a:xfrm>
              <a:prstGeom prst="line">
                <a:avLst/>
              </a:prstGeom>
              <a:noFill/>
              <a:ln w="12700" cap="flat" cmpd="sng" algn="ctr">
                <a:solidFill>
                  <a:schemeClr val="accent1"/>
                </a:solidFill>
                <a:prstDash val="solid"/>
                <a:round/>
                <a:headEnd type="none" w="med" len="med"/>
                <a:tailEnd type="none" w="med" len="med"/>
              </a:ln>
              <a:effectLst/>
            </p:spPr>
          </p:cxnSp>
          <p:cxnSp>
            <p:nvCxnSpPr>
              <p:cNvPr id="1064" name="Straight Connector 1063">
                <a:extLst>
                  <a:ext uri="{FF2B5EF4-FFF2-40B4-BE49-F238E27FC236}">
                    <a16:creationId xmlns:a16="http://schemas.microsoft.com/office/drawing/2014/main" xmlns="" id="{6C14983D-9E9D-4395-BF12-32A60F5EB445}"/>
                  </a:ext>
                </a:extLst>
              </p:cNvPr>
              <p:cNvCxnSpPr>
                <a:cxnSpLocks/>
              </p:cNvCxnSpPr>
              <p:nvPr/>
            </p:nvCxnSpPr>
            <p:spPr bwMode="auto">
              <a:xfrm>
                <a:off x="9355667" y="3502025"/>
                <a:ext cx="1030" cy="68859"/>
              </a:xfrm>
              <a:prstGeom prst="line">
                <a:avLst/>
              </a:prstGeom>
              <a:noFill/>
              <a:ln w="12700" cap="flat" cmpd="sng" algn="ctr">
                <a:solidFill>
                  <a:schemeClr val="accent1"/>
                </a:solidFill>
                <a:prstDash val="solid"/>
                <a:round/>
                <a:headEnd type="none" w="med" len="med"/>
                <a:tailEnd type="none" w="med" len="med"/>
              </a:ln>
              <a:effectLst/>
            </p:spPr>
          </p:cxnSp>
          <p:cxnSp>
            <p:nvCxnSpPr>
              <p:cNvPr id="1065" name="Straight Connector 1064">
                <a:extLst>
                  <a:ext uri="{FF2B5EF4-FFF2-40B4-BE49-F238E27FC236}">
                    <a16:creationId xmlns:a16="http://schemas.microsoft.com/office/drawing/2014/main" xmlns="" id="{40F4B4E4-2564-46FE-B4E3-FE8005275D09}"/>
                  </a:ext>
                </a:extLst>
              </p:cNvPr>
              <p:cNvCxnSpPr>
                <a:cxnSpLocks/>
              </p:cNvCxnSpPr>
              <p:nvPr/>
            </p:nvCxnSpPr>
            <p:spPr bwMode="auto">
              <a:xfrm>
                <a:off x="9350376" y="3488267"/>
                <a:ext cx="1030" cy="68859"/>
              </a:xfrm>
              <a:prstGeom prst="line">
                <a:avLst/>
              </a:prstGeom>
              <a:noFill/>
              <a:ln w="12700" cap="flat" cmpd="sng" algn="ctr">
                <a:solidFill>
                  <a:schemeClr val="accent1"/>
                </a:solidFill>
                <a:prstDash val="solid"/>
                <a:round/>
                <a:headEnd type="none" w="med" len="med"/>
                <a:tailEnd type="none" w="med" len="med"/>
              </a:ln>
              <a:effectLst/>
            </p:spPr>
          </p:cxnSp>
          <p:cxnSp>
            <p:nvCxnSpPr>
              <p:cNvPr id="1066" name="Straight Connector 1065">
                <a:extLst>
                  <a:ext uri="{FF2B5EF4-FFF2-40B4-BE49-F238E27FC236}">
                    <a16:creationId xmlns:a16="http://schemas.microsoft.com/office/drawing/2014/main" xmlns="" id="{CE1BDB2E-FD4D-44C9-A3D7-2125C8356224}"/>
                  </a:ext>
                </a:extLst>
              </p:cNvPr>
              <p:cNvCxnSpPr>
                <a:cxnSpLocks/>
              </p:cNvCxnSpPr>
              <p:nvPr/>
            </p:nvCxnSpPr>
            <p:spPr bwMode="auto">
              <a:xfrm>
                <a:off x="9327092" y="3488267"/>
                <a:ext cx="1030" cy="68859"/>
              </a:xfrm>
              <a:prstGeom prst="line">
                <a:avLst/>
              </a:prstGeom>
              <a:noFill/>
              <a:ln w="12700" cap="flat" cmpd="sng" algn="ctr">
                <a:solidFill>
                  <a:schemeClr val="accent1"/>
                </a:solidFill>
                <a:prstDash val="solid"/>
                <a:round/>
                <a:headEnd type="none" w="med" len="med"/>
                <a:tailEnd type="none" w="med" len="med"/>
              </a:ln>
              <a:effectLst/>
            </p:spPr>
          </p:cxnSp>
          <p:cxnSp>
            <p:nvCxnSpPr>
              <p:cNvPr id="1067" name="Straight Connector 1066">
                <a:extLst>
                  <a:ext uri="{FF2B5EF4-FFF2-40B4-BE49-F238E27FC236}">
                    <a16:creationId xmlns:a16="http://schemas.microsoft.com/office/drawing/2014/main" xmlns="" id="{AE3B3397-EE6C-417A-863A-6CE397981C71}"/>
                  </a:ext>
                </a:extLst>
              </p:cNvPr>
              <p:cNvCxnSpPr>
                <a:cxnSpLocks/>
              </p:cNvCxnSpPr>
              <p:nvPr/>
            </p:nvCxnSpPr>
            <p:spPr bwMode="auto">
              <a:xfrm>
                <a:off x="9302751" y="3496734"/>
                <a:ext cx="1030" cy="68859"/>
              </a:xfrm>
              <a:prstGeom prst="line">
                <a:avLst/>
              </a:prstGeom>
              <a:noFill/>
              <a:ln w="12700" cap="flat" cmpd="sng" algn="ctr">
                <a:solidFill>
                  <a:schemeClr val="accent1"/>
                </a:solidFill>
                <a:prstDash val="solid"/>
                <a:round/>
                <a:headEnd type="none" w="med" len="med"/>
                <a:tailEnd type="none" w="med" len="med"/>
              </a:ln>
              <a:effectLst/>
            </p:spPr>
          </p:cxnSp>
          <p:cxnSp>
            <p:nvCxnSpPr>
              <p:cNvPr id="1068" name="Straight Connector 1067">
                <a:extLst>
                  <a:ext uri="{FF2B5EF4-FFF2-40B4-BE49-F238E27FC236}">
                    <a16:creationId xmlns:a16="http://schemas.microsoft.com/office/drawing/2014/main" xmlns="" id="{49135132-7848-47CB-BB58-5D00677EC34F}"/>
                  </a:ext>
                </a:extLst>
              </p:cNvPr>
              <p:cNvCxnSpPr>
                <a:cxnSpLocks/>
              </p:cNvCxnSpPr>
              <p:nvPr/>
            </p:nvCxnSpPr>
            <p:spPr bwMode="auto">
              <a:xfrm>
                <a:off x="9284759" y="3489326"/>
                <a:ext cx="1030" cy="68859"/>
              </a:xfrm>
              <a:prstGeom prst="line">
                <a:avLst/>
              </a:prstGeom>
              <a:noFill/>
              <a:ln w="12700" cap="flat" cmpd="sng" algn="ctr">
                <a:solidFill>
                  <a:schemeClr val="accent1"/>
                </a:solidFill>
                <a:prstDash val="solid"/>
                <a:round/>
                <a:headEnd type="none" w="med" len="med"/>
                <a:tailEnd type="none" w="med" len="med"/>
              </a:ln>
              <a:effectLst/>
            </p:spPr>
          </p:cxnSp>
          <p:cxnSp>
            <p:nvCxnSpPr>
              <p:cNvPr id="1069" name="Straight Connector 1068">
                <a:extLst>
                  <a:ext uri="{FF2B5EF4-FFF2-40B4-BE49-F238E27FC236}">
                    <a16:creationId xmlns:a16="http://schemas.microsoft.com/office/drawing/2014/main" xmlns="" id="{0581ABD2-A84F-4FCC-987C-6945FFFEF276}"/>
                  </a:ext>
                </a:extLst>
              </p:cNvPr>
              <p:cNvCxnSpPr>
                <a:cxnSpLocks/>
              </p:cNvCxnSpPr>
              <p:nvPr/>
            </p:nvCxnSpPr>
            <p:spPr bwMode="auto">
              <a:xfrm>
                <a:off x="9265709" y="3488267"/>
                <a:ext cx="1030" cy="68859"/>
              </a:xfrm>
              <a:prstGeom prst="line">
                <a:avLst/>
              </a:prstGeom>
              <a:noFill/>
              <a:ln w="12700" cap="flat" cmpd="sng" algn="ctr">
                <a:solidFill>
                  <a:schemeClr val="accent1"/>
                </a:solidFill>
                <a:prstDash val="solid"/>
                <a:round/>
                <a:headEnd type="none" w="med" len="med"/>
                <a:tailEnd type="none" w="med" len="med"/>
              </a:ln>
              <a:effectLst/>
            </p:spPr>
          </p:cxnSp>
          <p:cxnSp>
            <p:nvCxnSpPr>
              <p:cNvPr id="1070" name="Straight Connector 1069">
                <a:extLst>
                  <a:ext uri="{FF2B5EF4-FFF2-40B4-BE49-F238E27FC236}">
                    <a16:creationId xmlns:a16="http://schemas.microsoft.com/office/drawing/2014/main" xmlns="" id="{28C1922E-AC63-4DB1-BEEA-ED5857F2A1E9}"/>
                  </a:ext>
                </a:extLst>
              </p:cNvPr>
              <p:cNvCxnSpPr>
                <a:cxnSpLocks/>
              </p:cNvCxnSpPr>
              <p:nvPr/>
            </p:nvCxnSpPr>
            <p:spPr bwMode="auto">
              <a:xfrm>
                <a:off x="9240309" y="3489326"/>
                <a:ext cx="1030" cy="68859"/>
              </a:xfrm>
              <a:prstGeom prst="line">
                <a:avLst/>
              </a:prstGeom>
              <a:noFill/>
              <a:ln w="12700" cap="flat" cmpd="sng" algn="ctr">
                <a:solidFill>
                  <a:schemeClr val="accent1"/>
                </a:solidFill>
                <a:prstDash val="solid"/>
                <a:round/>
                <a:headEnd type="none" w="med" len="med"/>
                <a:tailEnd type="none" w="med" len="med"/>
              </a:ln>
              <a:effectLst/>
            </p:spPr>
          </p:cxnSp>
          <p:cxnSp>
            <p:nvCxnSpPr>
              <p:cNvPr id="1071" name="Straight Connector 1070">
                <a:extLst>
                  <a:ext uri="{FF2B5EF4-FFF2-40B4-BE49-F238E27FC236}">
                    <a16:creationId xmlns:a16="http://schemas.microsoft.com/office/drawing/2014/main" xmlns="" id="{B8706361-7B56-431A-818D-9F779E320B6B}"/>
                  </a:ext>
                </a:extLst>
              </p:cNvPr>
              <p:cNvCxnSpPr>
                <a:cxnSpLocks/>
              </p:cNvCxnSpPr>
              <p:nvPr/>
            </p:nvCxnSpPr>
            <p:spPr bwMode="auto">
              <a:xfrm>
                <a:off x="9220201" y="3486151"/>
                <a:ext cx="1030" cy="68859"/>
              </a:xfrm>
              <a:prstGeom prst="line">
                <a:avLst/>
              </a:prstGeom>
              <a:noFill/>
              <a:ln w="12700" cap="flat" cmpd="sng" algn="ctr">
                <a:solidFill>
                  <a:schemeClr val="accent1"/>
                </a:solidFill>
                <a:prstDash val="solid"/>
                <a:round/>
                <a:headEnd type="none" w="med" len="med"/>
                <a:tailEnd type="none" w="med" len="med"/>
              </a:ln>
              <a:effectLst/>
            </p:spPr>
          </p:cxnSp>
          <p:cxnSp>
            <p:nvCxnSpPr>
              <p:cNvPr id="1072" name="Straight Connector 1071">
                <a:extLst>
                  <a:ext uri="{FF2B5EF4-FFF2-40B4-BE49-F238E27FC236}">
                    <a16:creationId xmlns:a16="http://schemas.microsoft.com/office/drawing/2014/main" xmlns="" id="{CB825C66-ADB1-44E2-867A-989B51F35BEB}"/>
                  </a:ext>
                </a:extLst>
              </p:cNvPr>
              <p:cNvCxnSpPr>
                <a:cxnSpLocks/>
              </p:cNvCxnSpPr>
              <p:nvPr/>
            </p:nvCxnSpPr>
            <p:spPr bwMode="auto">
              <a:xfrm>
                <a:off x="9209618" y="3487209"/>
                <a:ext cx="1030" cy="68859"/>
              </a:xfrm>
              <a:prstGeom prst="line">
                <a:avLst/>
              </a:prstGeom>
              <a:noFill/>
              <a:ln w="12700" cap="flat" cmpd="sng" algn="ctr">
                <a:solidFill>
                  <a:schemeClr val="accent1"/>
                </a:solidFill>
                <a:prstDash val="solid"/>
                <a:round/>
                <a:headEnd type="none" w="med" len="med"/>
                <a:tailEnd type="none" w="med" len="med"/>
              </a:ln>
              <a:effectLst/>
            </p:spPr>
          </p:cxnSp>
          <p:cxnSp>
            <p:nvCxnSpPr>
              <p:cNvPr id="1073" name="Straight Connector 1072">
                <a:extLst>
                  <a:ext uri="{FF2B5EF4-FFF2-40B4-BE49-F238E27FC236}">
                    <a16:creationId xmlns:a16="http://schemas.microsoft.com/office/drawing/2014/main" xmlns="" id="{43139D4C-7E6D-4BCD-ABE5-DD4CDFAA8B49}"/>
                  </a:ext>
                </a:extLst>
              </p:cNvPr>
              <p:cNvCxnSpPr>
                <a:cxnSpLocks/>
              </p:cNvCxnSpPr>
              <p:nvPr/>
            </p:nvCxnSpPr>
            <p:spPr bwMode="auto">
              <a:xfrm>
                <a:off x="9195859" y="3459692"/>
                <a:ext cx="1030" cy="68859"/>
              </a:xfrm>
              <a:prstGeom prst="line">
                <a:avLst/>
              </a:prstGeom>
              <a:noFill/>
              <a:ln w="12700" cap="flat" cmpd="sng" algn="ctr">
                <a:solidFill>
                  <a:schemeClr val="accent1"/>
                </a:solidFill>
                <a:prstDash val="solid"/>
                <a:round/>
                <a:headEnd type="none" w="med" len="med"/>
                <a:tailEnd type="none" w="med" len="med"/>
              </a:ln>
              <a:effectLst/>
            </p:spPr>
          </p:cxnSp>
          <p:cxnSp>
            <p:nvCxnSpPr>
              <p:cNvPr id="1074" name="Straight Connector 1073">
                <a:extLst>
                  <a:ext uri="{FF2B5EF4-FFF2-40B4-BE49-F238E27FC236}">
                    <a16:creationId xmlns:a16="http://schemas.microsoft.com/office/drawing/2014/main" xmlns="" id="{2A4BD52D-670F-4ABA-A793-D92E301DF415}"/>
                  </a:ext>
                </a:extLst>
              </p:cNvPr>
              <p:cNvCxnSpPr>
                <a:cxnSpLocks/>
              </p:cNvCxnSpPr>
              <p:nvPr/>
            </p:nvCxnSpPr>
            <p:spPr bwMode="auto">
              <a:xfrm>
                <a:off x="9173634" y="3459692"/>
                <a:ext cx="1030" cy="68859"/>
              </a:xfrm>
              <a:prstGeom prst="line">
                <a:avLst/>
              </a:prstGeom>
              <a:noFill/>
              <a:ln w="12700" cap="flat" cmpd="sng" algn="ctr">
                <a:solidFill>
                  <a:schemeClr val="accent1"/>
                </a:solidFill>
                <a:prstDash val="solid"/>
                <a:round/>
                <a:headEnd type="none" w="med" len="med"/>
                <a:tailEnd type="none" w="med" len="med"/>
              </a:ln>
              <a:effectLst/>
            </p:spPr>
          </p:cxnSp>
          <p:cxnSp>
            <p:nvCxnSpPr>
              <p:cNvPr id="1075" name="Straight Connector 1074">
                <a:extLst>
                  <a:ext uri="{FF2B5EF4-FFF2-40B4-BE49-F238E27FC236}">
                    <a16:creationId xmlns:a16="http://schemas.microsoft.com/office/drawing/2014/main" xmlns="" id="{554127BD-070F-4801-BD7B-6C9179CE2F30}"/>
                  </a:ext>
                </a:extLst>
              </p:cNvPr>
              <p:cNvCxnSpPr>
                <a:cxnSpLocks/>
              </p:cNvCxnSpPr>
              <p:nvPr/>
            </p:nvCxnSpPr>
            <p:spPr bwMode="auto">
              <a:xfrm>
                <a:off x="9166226" y="3462867"/>
                <a:ext cx="1030" cy="68859"/>
              </a:xfrm>
              <a:prstGeom prst="line">
                <a:avLst/>
              </a:prstGeom>
              <a:noFill/>
              <a:ln w="12700" cap="flat" cmpd="sng" algn="ctr">
                <a:solidFill>
                  <a:schemeClr val="accent1"/>
                </a:solidFill>
                <a:prstDash val="solid"/>
                <a:round/>
                <a:headEnd type="none" w="med" len="med"/>
                <a:tailEnd type="none" w="med" len="med"/>
              </a:ln>
              <a:effectLst/>
            </p:spPr>
          </p:cxnSp>
          <p:cxnSp>
            <p:nvCxnSpPr>
              <p:cNvPr id="1076" name="Straight Connector 1075">
                <a:extLst>
                  <a:ext uri="{FF2B5EF4-FFF2-40B4-BE49-F238E27FC236}">
                    <a16:creationId xmlns:a16="http://schemas.microsoft.com/office/drawing/2014/main" xmlns="" id="{D5A297DF-B253-45AB-846A-3846DEB78814}"/>
                  </a:ext>
                </a:extLst>
              </p:cNvPr>
              <p:cNvCxnSpPr>
                <a:cxnSpLocks/>
              </p:cNvCxnSpPr>
              <p:nvPr/>
            </p:nvCxnSpPr>
            <p:spPr bwMode="auto">
              <a:xfrm>
                <a:off x="9141884" y="3444875"/>
                <a:ext cx="1030" cy="68859"/>
              </a:xfrm>
              <a:prstGeom prst="line">
                <a:avLst/>
              </a:prstGeom>
              <a:noFill/>
              <a:ln w="12700" cap="flat" cmpd="sng" algn="ctr">
                <a:solidFill>
                  <a:schemeClr val="accent1"/>
                </a:solidFill>
                <a:prstDash val="solid"/>
                <a:round/>
                <a:headEnd type="none" w="med" len="med"/>
                <a:tailEnd type="none" w="med" len="med"/>
              </a:ln>
              <a:effectLst/>
            </p:spPr>
          </p:cxnSp>
          <p:cxnSp>
            <p:nvCxnSpPr>
              <p:cNvPr id="1077" name="Straight Connector 1076">
                <a:extLst>
                  <a:ext uri="{FF2B5EF4-FFF2-40B4-BE49-F238E27FC236}">
                    <a16:creationId xmlns:a16="http://schemas.microsoft.com/office/drawing/2014/main" xmlns="" id="{5D563D3B-9ED3-4517-BD3E-13719B1C7B30}"/>
                  </a:ext>
                </a:extLst>
              </p:cNvPr>
              <p:cNvCxnSpPr>
                <a:cxnSpLocks/>
              </p:cNvCxnSpPr>
              <p:nvPr/>
            </p:nvCxnSpPr>
            <p:spPr bwMode="auto">
              <a:xfrm>
                <a:off x="9131301" y="3443817"/>
                <a:ext cx="1030" cy="68859"/>
              </a:xfrm>
              <a:prstGeom prst="line">
                <a:avLst/>
              </a:prstGeom>
              <a:noFill/>
              <a:ln w="12700" cap="flat" cmpd="sng" algn="ctr">
                <a:solidFill>
                  <a:schemeClr val="accent1"/>
                </a:solidFill>
                <a:prstDash val="solid"/>
                <a:round/>
                <a:headEnd type="none" w="med" len="med"/>
                <a:tailEnd type="none" w="med" len="med"/>
              </a:ln>
              <a:effectLst/>
            </p:spPr>
          </p:cxnSp>
          <p:cxnSp>
            <p:nvCxnSpPr>
              <p:cNvPr id="1078" name="Straight Connector 1077">
                <a:extLst>
                  <a:ext uri="{FF2B5EF4-FFF2-40B4-BE49-F238E27FC236}">
                    <a16:creationId xmlns:a16="http://schemas.microsoft.com/office/drawing/2014/main" xmlns="" id="{EDF77109-3EC0-45A3-B996-935B14540B97}"/>
                  </a:ext>
                </a:extLst>
              </p:cNvPr>
              <p:cNvCxnSpPr>
                <a:cxnSpLocks/>
              </p:cNvCxnSpPr>
              <p:nvPr/>
            </p:nvCxnSpPr>
            <p:spPr bwMode="auto">
              <a:xfrm>
                <a:off x="9115426" y="3439583"/>
                <a:ext cx="1030" cy="68859"/>
              </a:xfrm>
              <a:prstGeom prst="line">
                <a:avLst/>
              </a:prstGeom>
              <a:noFill/>
              <a:ln w="12700" cap="flat" cmpd="sng" algn="ctr">
                <a:solidFill>
                  <a:schemeClr val="accent1"/>
                </a:solidFill>
                <a:prstDash val="solid"/>
                <a:round/>
                <a:headEnd type="none" w="med" len="med"/>
                <a:tailEnd type="none" w="med" len="med"/>
              </a:ln>
              <a:effectLst/>
            </p:spPr>
          </p:cxnSp>
          <p:cxnSp>
            <p:nvCxnSpPr>
              <p:cNvPr id="1079" name="Straight Connector 1078">
                <a:extLst>
                  <a:ext uri="{FF2B5EF4-FFF2-40B4-BE49-F238E27FC236}">
                    <a16:creationId xmlns:a16="http://schemas.microsoft.com/office/drawing/2014/main" xmlns="" id="{94B219D5-E828-45A0-BE8D-B028A1C02A6A}"/>
                  </a:ext>
                </a:extLst>
              </p:cNvPr>
              <p:cNvCxnSpPr>
                <a:cxnSpLocks/>
              </p:cNvCxnSpPr>
              <p:nvPr/>
            </p:nvCxnSpPr>
            <p:spPr bwMode="auto">
              <a:xfrm>
                <a:off x="9049810" y="3403600"/>
                <a:ext cx="1030" cy="68859"/>
              </a:xfrm>
              <a:prstGeom prst="line">
                <a:avLst/>
              </a:prstGeom>
              <a:noFill/>
              <a:ln w="12700" cap="flat" cmpd="sng" algn="ctr">
                <a:solidFill>
                  <a:schemeClr val="accent1"/>
                </a:solidFill>
                <a:prstDash val="solid"/>
                <a:round/>
                <a:headEnd type="none" w="med" len="med"/>
                <a:tailEnd type="none" w="med" len="med"/>
              </a:ln>
              <a:effectLst/>
            </p:spPr>
          </p:cxnSp>
          <p:cxnSp>
            <p:nvCxnSpPr>
              <p:cNvPr id="1080" name="Straight Connector 1079">
                <a:extLst>
                  <a:ext uri="{FF2B5EF4-FFF2-40B4-BE49-F238E27FC236}">
                    <a16:creationId xmlns:a16="http://schemas.microsoft.com/office/drawing/2014/main" xmlns="" id="{2A480463-8C7C-42F7-8E16-58331F2947E7}"/>
                  </a:ext>
                </a:extLst>
              </p:cNvPr>
              <p:cNvCxnSpPr>
                <a:cxnSpLocks/>
              </p:cNvCxnSpPr>
              <p:nvPr/>
            </p:nvCxnSpPr>
            <p:spPr bwMode="auto">
              <a:xfrm>
                <a:off x="9027585" y="3393017"/>
                <a:ext cx="1030" cy="68859"/>
              </a:xfrm>
              <a:prstGeom prst="line">
                <a:avLst/>
              </a:prstGeom>
              <a:noFill/>
              <a:ln w="12700" cap="flat" cmpd="sng" algn="ctr">
                <a:solidFill>
                  <a:schemeClr val="accent1"/>
                </a:solidFill>
                <a:prstDash val="solid"/>
                <a:round/>
                <a:headEnd type="none" w="med" len="med"/>
                <a:tailEnd type="none" w="med" len="med"/>
              </a:ln>
              <a:effectLst/>
            </p:spPr>
          </p:cxnSp>
          <p:cxnSp>
            <p:nvCxnSpPr>
              <p:cNvPr id="1081" name="Straight Connector 1080">
                <a:extLst>
                  <a:ext uri="{FF2B5EF4-FFF2-40B4-BE49-F238E27FC236}">
                    <a16:creationId xmlns:a16="http://schemas.microsoft.com/office/drawing/2014/main" xmlns="" id="{AD9D5313-87B5-4BB2-9867-1E423591C10C}"/>
                  </a:ext>
                </a:extLst>
              </p:cNvPr>
              <p:cNvCxnSpPr>
                <a:cxnSpLocks/>
              </p:cNvCxnSpPr>
              <p:nvPr/>
            </p:nvCxnSpPr>
            <p:spPr bwMode="auto">
              <a:xfrm>
                <a:off x="9697510" y="3953933"/>
                <a:ext cx="1030" cy="68859"/>
              </a:xfrm>
              <a:prstGeom prst="line">
                <a:avLst/>
              </a:prstGeom>
              <a:noFill/>
              <a:ln w="12700" cap="flat" cmpd="sng" algn="ctr">
                <a:solidFill>
                  <a:schemeClr val="accent1"/>
                </a:solidFill>
                <a:prstDash val="solid"/>
                <a:round/>
                <a:headEnd type="none" w="med" len="med"/>
                <a:tailEnd type="none" w="med" len="med"/>
              </a:ln>
              <a:effectLst/>
            </p:spPr>
          </p:cxnSp>
          <p:cxnSp>
            <p:nvCxnSpPr>
              <p:cNvPr id="1082" name="Straight Connector 1081">
                <a:extLst>
                  <a:ext uri="{FF2B5EF4-FFF2-40B4-BE49-F238E27FC236}">
                    <a16:creationId xmlns:a16="http://schemas.microsoft.com/office/drawing/2014/main" xmlns="" id="{17D0D477-EFFD-4A50-AD60-4A9350CCCE68}"/>
                  </a:ext>
                </a:extLst>
              </p:cNvPr>
              <p:cNvCxnSpPr>
                <a:cxnSpLocks/>
              </p:cNvCxnSpPr>
              <p:nvPr/>
            </p:nvCxnSpPr>
            <p:spPr bwMode="auto">
              <a:xfrm>
                <a:off x="8598960" y="3237441"/>
                <a:ext cx="1030" cy="68859"/>
              </a:xfrm>
              <a:prstGeom prst="line">
                <a:avLst/>
              </a:prstGeom>
              <a:noFill/>
              <a:ln w="12700" cap="flat" cmpd="sng" algn="ctr">
                <a:solidFill>
                  <a:schemeClr val="accent1"/>
                </a:solidFill>
                <a:prstDash val="solid"/>
                <a:round/>
                <a:headEnd type="none" w="med" len="med"/>
                <a:tailEnd type="none" w="med" len="med"/>
              </a:ln>
              <a:effectLst/>
            </p:spPr>
          </p:cxnSp>
          <p:cxnSp>
            <p:nvCxnSpPr>
              <p:cNvPr id="1083" name="Straight Connector 1082">
                <a:extLst>
                  <a:ext uri="{FF2B5EF4-FFF2-40B4-BE49-F238E27FC236}">
                    <a16:creationId xmlns:a16="http://schemas.microsoft.com/office/drawing/2014/main" xmlns="" id="{F387768A-6DB9-4FAB-83EA-923747D03BC8}"/>
                  </a:ext>
                </a:extLst>
              </p:cNvPr>
              <p:cNvCxnSpPr>
                <a:cxnSpLocks/>
              </p:cNvCxnSpPr>
              <p:nvPr/>
            </p:nvCxnSpPr>
            <p:spPr bwMode="auto">
              <a:xfrm>
                <a:off x="8482543" y="3177116"/>
                <a:ext cx="1030" cy="68859"/>
              </a:xfrm>
              <a:prstGeom prst="line">
                <a:avLst/>
              </a:prstGeom>
              <a:noFill/>
              <a:ln w="12700" cap="flat" cmpd="sng" algn="ctr">
                <a:solidFill>
                  <a:schemeClr val="accent1"/>
                </a:solidFill>
                <a:prstDash val="solid"/>
                <a:round/>
                <a:headEnd type="none" w="med" len="med"/>
                <a:tailEnd type="none" w="med" len="med"/>
              </a:ln>
              <a:effectLst/>
            </p:spPr>
          </p:cxnSp>
          <p:cxnSp>
            <p:nvCxnSpPr>
              <p:cNvPr id="1084" name="Straight Connector 1083">
                <a:extLst>
                  <a:ext uri="{FF2B5EF4-FFF2-40B4-BE49-F238E27FC236}">
                    <a16:creationId xmlns:a16="http://schemas.microsoft.com/office/drawing/2014/main" xmlns="" id="{5AEF2521-59A6-46EE-AB66-22788BC9CF47}"/>
                  </a:ext>
                </a:extLst>
              </p:cNvPr>
              <p:cNvCxnSpPr>
                <a:cxnSpLocks/>
              </p:cNvCxnSpPr>
              <p:nvPr/>
            </p:nvCxnSpPr>
            <p:spPr bwMode="auto">
              <a:xfrm>
                <a:off x="8383059" y="3113616"/>
                <a:ext cx="1030" cy="68859"/>
              </a:xfrm>
              <a:prstGeom prst="line">
                <a:avLst/>
              </a:prstGeom>
              <a:noFill/>
              <a:ln w="12700" cap="flat" cmpd="sng" algn="ctr">
                <a:solidFill>
                  <a:schemeClr val="accent1"/>
                </a:solidFill>
                <a:prstDash val="solid"/>
                <a:round/>
                <a:headEnd type="none" w="med" len="med"/>
                <a:tailEnd type="none" w="med" len="med"/>
              </a:ln>
              <a:effectLst/>
            </p:spPr>
          </p:cxnSp>
          <p:cxnSp>
            <p:nvCxnSpPr>
              <p:cNvPr id="1085" name="Straight Connector 1084">
                <a:extLst>
                  <a:ext uri="{FF2B5EF4-FFF2-40B4-BE49-F238E27FC236}">
                    <a16:creationId xmlns:a16="http://schemas.microsoft.com/office/drawing/2014/main" xmlns="" id="{CB75C9BA-727C-48F9-8008-E70A302B68E5}"/>
                  </a:ext>
                </a:extLst>
              </p:cNvPr>
              <p:cNvCxnSpPr>
                <a:cxnSpLocks/>
              </p:cNvCxnSpPr>
              <p:nvPr/>
            </p:nvCxnSpPr>
            <p:spPr bwMode="auto">
              <a:xfrm>
                <a:off x="8290984" y="3057524"/>
                <a:ext cx="1030" cy="68859"/>
              </a:xfrm>
              <a:prstGeom prst="line">
                <a:avLst/>
              </a:prstGeom>
              <a:noFill/>
              <a:ln w="12700" cap="flat" cmpd="sng" algn="ctr">
                <a:solidFill>
                  <a:schemeClr val="accent1"/>
                </a:solidFill>
                <a:prstDash val="solid"/>
                <a:round/>
                <a:headEnd type="none" w="med" len="med"/>
                <a:tailEnd type="none" w="med" len="med"/>
              </a:ln>
              <a:effectLst/>
            </p:spPr>
          </p:cxnSp>
          <p:cxnSp>
            <p:nvCxnSpPr>
              <p:cNvPr id="1086" name="Straight Connector 1085">
                <a:extLst>
                  <a:ext uri="{FF2B5EF4-FFF2-40B4-BE49-F238E27FC236}">
                    <a16:creationId xmlns:a16="http://schemas.microsoft.com/office/drawing/2014/main" xmlns="" id="{BD3C4A7F-A27B-4728-A8E1-5BBB0C908CA6}"/>
                  </a:ext>
                </a:extLst>
              </p:cNvPr>
              <p:cNvCxnSpPr>
                <a:cxnSpLocks/>
              </p:cNvCxnSpPr>
              <p:nvPr/>
            </p:nvCxnSpPr>
            <p:spPr bwMode="auto">
              <a:xfrm>
                <a:off x="8257118" y="3052233"/>
                <a:ext cx="1030" cy="68859"/>
              </a:xfrm>
              <a:prstGeom prst="line">
                <a:avLst/>
              </a:prstGeom>
              <a:noFill/>
              <a:ln w="12700" cap="flat" cmpd="sng" algn="ctr">
                <a:solidFill>
                  <a:schemeClr val="accent1"/>
                </a:solidFill>
                <a:prstDash val="solid"/>
                <a:round/>
                <a:headEnd type="none" w="med" len="med"/>
                <a:tailEnd type="none" w="med" len="med"/>
              </a:ln>
              <a:effectLst/>
            </p:spPr>
          </p:cxnSp>
          <p:cxnSp>
            <p:nvCxnSpPr>
              <p:cNvPr id="1087" name="Straight Connector 1086">
                <a:extLst>
                  <a:ext uri="{FF2B5EF4-FFF2-40B4-BE49-F238E27FC236}">
                    <a16:creationId xmlns:a16="http://schemas.microsoft.com/office/drawing/2014/main" xmlns="" id="{29A7E0F6-8FD7-4692-920A-38E915284790}"/>
                  </a:ext>
                </a:extLst>
              </p:cNvPr>
              <p:cNvCxnSpPr>
                <a:cxnSpLocks/>
              </p:cNvCxnSpPr>
              <p:nvPr/>
            </p:nvCxnSpPr>
            <p:spPr bwMode="auto">
              <a:xfrm>
                <a:off x="8141759" y="3003549"/>
                <a:ext cx="1030" cy="68859"/>
              </a:xfrm>
              <a:prstGeom prst="line">
                <a:avLst/>
              </a:prstGeom>
              <a:noFill/>
              <a:ln w="12700" cap="flat" cmpd="sng" algn="ctr">
                <a:solidFill>
                  <a:schemeClr val="accent1"/>
                </a:solidFill>
                <a:prstDash val="solid"/>
                <a:round/>
                <a:headEnd type="none" w="med" len="med"/>
                <a:tailEnd type="none" w="med" len="med"/>
              </a:ln>
              <a:effectLst/>
            </p:spPr>
          </p:cxnSp>
          <p:cxnSp>
            <p:nvCxnSpPr>
              <p:cNvPr id="1088" name="Straight Connector 1087">
                <a:extLst>
                  <a:ext uri="{FF2B5EF4-FFF2-40B4-BE49-F238E27FC236}">
                    <a16:creationId xmlns:a16="http://schemas.microsoft.com/office/drawing/2014/main" xmlns="" id="{4988E1B9-1BA8-4721-B1EC-0BB0B9F2218C}"/>
                  </a:ext>
                </a:extLst>
              </p:cNvPr>
              <p:cNvCxnSpPr>
                <a:cxnSpLocks/>
              </p:cNvCxnSpPr>
              <p:nvPr/>
            </p:nvCxnSpPr>
            <p:spPr bwMode="auto">
              <a:xfrm>
                <a:off x="8075084" y="2970741"/>
                <a:ext cx="1030" cy="68859"/>
              </a:xfrm>
              <a:prstGeom prst="line">
                <a:avLst/>
              </a:prstGeom>
              <a:noFill/>
              <a:ln w="12700" cap="flat" cmpd="sng" algn="ctr">
                <a:solidFill>
                  <a:schemeClr val="accent1"/>
                </a:solidFill>
                <a:prstDash val="solid"/>
                <a:round/>
                <a:headEnd type="none" w="med" len="med"/>
                <a:tailEnd type="none" w="med" len="med"/>
              </a:ln>
              <a:effectLst/>
            </p:spPr>
          </p:cxnSp>
          <p:cxnSp>
            <p:nvCxnSpPr>
              <p:cNvPr id="1089" name="Straight Connector 1088">
                <a:extLst>
                  <a:ext uri="{FF2B5EF4-FFF2-40B4-BE49-F238E27FC236}">
                    <a16:creationId xmlns:a16="http://schemas.microsoft.com/office/drawing/2014/main" xmlns="" id="{9E7DCCD2-A5CC-4BED-922D-6774BB452B70}"/>
                  </a:ext>
                </a:extLst>
              </p:cNvPr>
              <p:cNvCxnSpPr>
                <a:cxnSpLocks/>
              </p:cNvCxnSpPr>
              <p:nvPr/>
            </p:nvCxnSpPr>
            <p:spPr bwMode="auto">
              <a:xfrm>
                <a:off x="8056034" y="2967566"/>
                <a:ext cx="1030" cy="68859"/>
              </a:xfrm>
              <a:prstGeom prst="line">
                <a:avLst/>
              </a:prstGeom>
              <a:noFill/>
              <a:ln w="12700" cap="flat" cmpd="sng" algn="ctr">
                <a:solidFill>
                  <a:schemeClr val="accent1"/>
                </a:solidFill>
                <a:prstDash val="solid"/>
                <a:round/>
                <a:headEnd type="none" w="med" len="med"/>
                <a:tailEnd type="none" w="med" len="med"/>
              </a:ln>
              <a:effectLst/>
            </p:spPr>
          </p:cxnSp>
          <p:cxnSp>
            <p:nvCxnSpPr>
              <p:cNvPr id="1090" name="Straight Connector 1089">
                <a:extLst>
                  <a:ext uri="{FF2B5EF4-FFF2-40B4-BE49-F238E27FC236}">
                    <a16:creationId xmlns:a16="http://schemas.microsoft.com/office/drawing/2014/main" xmlns="" id="{75D1A2C6-34D5-46B5-B820-935647A65BC2}"/>
                  </a:ext>
                </a:extLst>
              </p:cNvPr>
              <p:cNvCxnSpPr>
                <a:cxnSpLocks/>
              </p:cNvCxnSpPr>
              <p:nvPr/>
            </p:nvCxnSpPr>
            <p:spPr bwMode="auto">
              <a:xfrm>
                <a:off x="7921626" y="2857499"/>
                <a:ext cx="1030" cy="68859"/>
              </a:xfrm>
              <a:prstGeom prst="line">
                <a:avLst/>
              </a:prstGeom>
              <a:noFill/>
              <a:ln w="12700" cap="flat" cmpd="sng" algn="ctr">
                <a:solidFill>
                  <a:schemeClr val="accent1"/>
                </a:solidFill>
                <a:prstDash val="solid"/>
                <a:round/>
                <a:headEnd type="none" w="med" len="med"/>
                <a:tailEnd type="none" w="med" len="med"/>
              </a:ln>
              <a:effectLst/>
            </p:spPr>
          </p:cxnSp>
        </p:grpSp>
        <p:cxnSp>
          <p:nvCxnSpPr>
            <p:cNvPr id="1091" name="Straight Connector 1090">
              <a:extLst>
                <a:ext uri="{FF2B5EF4-FFF2-40B4-BE49-F238E27FC236}">
                  <a16:creationId xmlns:a16="http://schemas.microsoft.com/office/drawing/2014/main" xmlns="" id="{C01B9EF7-B681-47D7-9B00-1AC93D2CA722}"/>
                </a:ext>
              </a:extLst>
            </p:cNvPr>
            <p:cNvCxnSpPr>
              <a:cxnSpLocks/>
            </p:cNvCxnSpPr>
            <p:nvPr/>
          </p:nvCxnSpPr>
          <p:spPr bwMode="auto">
            <a:xfrm>
              <a:off x="7805210" y="2762249"/>
              <a:ext cx="1030" cy="68859"/>
            </a:xfrm>
            <a:prstGeom prst="line">
              <a:avLst/>
            </a:prstGeom>
            <a:noFill/>
            <a:ln w="12700" cap="flat" cmpd="sng" algn="ctr">
              <a:solidFill>
                <a:schemeClr val="accent1"/>
              </a:solidFill>
              <a:prstDash val="solid"/>
              <a:round/>
              <a:headEnd type="none" w="med" len="med"/>
              <a:tailEnd type="none" w="med" len="med"/>
            </a:ln>
            <a:effectLst/>
          </p:spPr>
        </p:cxnSp>
      </p:grpSp>
      <p:sp>
        <p:nvSpPr>
          <p:cNvPr id="781" name="Freeform: Shape 780">
            <a:extLst>
              <a:ext uri="{FF2B5EF4-FFF2-40B4-BE49-F238E27FC236}">
                <a16:creationId xmlns:a16="http://schemas.microsoft.com/office/drawing/2014/main" xmlns="" id="{4B63C7B0-10ED-4BCB-9507-8E427EE458F0}"/>
              </a:ext>
            </a:extLst>
          </p:cNvPr>
          <p:cNvSpPr/>
          <p:nvPr/>
        </p:nvSpPr>
        <p:spPr bwMode="auto">
          <a:xfrm>
            <a:off x="8771742" y="2524512"/>
            <a:ext cx="2400790" cy="2216629"/>
          </a:xfrm>
          <a:custGeom>
            <a:avLst/>
            <a:gdLst>
              <a:gd name="connsiteX0" fmla="*/ 2029146 w 2029146"/>
              <a:gd name="connsiteY0" fmla="*/ 1814673 h 1814673"/>
              <a:gd name="connsiteX1" fmla="*/ 2029146 w 2029146"/>
              <a:gd name="connsiteY1" fmla="*/ 1634876 h 1814673"/>
              <a:gd name="connsiteX2" fmla="*/ 1967501 w 2029146"/>
              <a:gd name="connsiteY2" fmla="*/ 1634876 h 1814673"/>
              <a:gd name="connsiteX3" fmla="*/ 1967501 w 2029146"/>
              <a:gd name="connsiteY3" fmla="*/ 1524428 h 1814673"/>
              <a:gd name="connsiteX4" fmla="*/ 1815957 w 2029146"/>
              <a:gd name="connsiteY4" fmla="*/ 1524428 h 1814673"/>
              <a:gd name="connsiteX5" fmla="*/ 1815957 w 2029146"/>
              <a:gd name="connsiteY5" fmla="*/ 1473058 h 1814673"/>
              <a:gd name="connsiteX6" fmla="*/ 1804399 w 2029146"/>
              <a:gd name="connsiteY6" fmla="*/ 1473058 h 1814673"/>
              <a:gd name="connsiteX7" fmla="*/ 1804399 w 2029146"/>
              <a:gd name="connsiteY7" fmla="*/ 1435814 h 1814673"/>
              <a:gd name="connsiteX8" fmla="*/ 1804399 w 2029146"/>
              <a:gd name="connsiteY8" fmla="*/ 1435814 h 1814673"/>
              <a:gd name="connsiteX9" fmla="*/ 1794125 w 2029146"/>
              <a:gd name="connsiteY9" fmla="*/ 1425540 h 1814673"/>
              <a:gd name="connsiteX10" fmla="*/ 1773576 w 2029146"/>
              <a:gd name="connsiteY10" fmla="*/ 1425540 h 1814673"/>
              <a:gd name="connsiteX11" fmla="*/ 1773576 w 2029146"/>
              <a:gd name="connsiteY11" fmla="*/ 1307387 h 1814673"/>
              <a:gd name="connsiteX12" fmla="*/ 1723490 w 2029146"/>
              <a:gd name="connsiteY12" fmla="*/ 1307387 h 1814673"/>
              <a:gd name="connsiteX13" fmla="*/ 1723490 w 2029146"/>
              <a:gd name="connsiteY13" fmla="*/ 1279133 h 1814673"/>
              <a:gd name="connsiteX14" fmla="*/ 1700373 w 2029146"/>
              <a:gd name="connsiteY14" fmla="*/ 1279133 h 1814673"/>
              <a:gd name="connsiteX15" fmla="*/ 1700373 w 2029146"/>
              <a:gd name="connsiteY15" fmla="*/ 1253448 h 1814673"/>
              <a:gd name="connsiteX16" fmla="*/ 1678540 w 2029146"/>
              <a:gd name="connsiteY16" fmla="*/ 1253448 h 1814673"/>
              <a:gd name="connsiteX17" fmla="*/ 1678540 w 2029146"/>
              <a:gd name="connsiteY17" fmla="*/ 1212351 h 1814673"/>
              <a:gd name="connsiteX18" fmla="*/ 1625885 w 2029146"/>
              <a:gd name="connsiteY18" fmla="*/ 1212351 h 1814673"/>
              <a:gd name="connsiteX19" fmla="*/ 1625885 w 2029146"/>
              <a:gd name="connsiteY19" fmla="*/ 1198224 h 1814673"/>
              <a:gd name="connsiteX20" fmla="*/ 1579652 w 2029146"/>
              <a:gd name="connsiteY20" fmla="*/ 1198224 h 1814673"/>
              <a:gd name="connsiteX21" fmla="*/ 1579652 w 2029146"/>
              <a:gd name="connsiteY21" fmla="*/ 1184097 h 1814673"/>
              <a:gd name="connsiteX22" fmla="*/ 1557819 w 2029146"/>
              <a:gd name="connsiteY22" fmla="*/ 1184097 h 1814673"/>
              <a:gd name="connsiteX23" fmla="*/ 1557819 w 2029146"/>
              <a:gd name="connsiteY23" fmla="*/ 1168686 h 1814673"/>
              <a:gd name="connsiteX24" fmla="*/ 1489753 w 2029146"/>
              <a:gd name="connsiteY24" fmla="*/ 1168686 h 1814673"/>
              <a:gd name="connsiteX25" fmla="*/ 1489753 w 2029146"/>
              <a:gd name="connsiteY25" fmla="*/ 1155843 h 1814673"/>
              <a:gd name="connsiteX26" fmla="*/ 1417834 w 2029146"/>
              <a:gd name="connsiteY26" fmla="*/ 1155843 h 1814673"/>
              <a:gd name="connsiteX27" fmla="*/ 1417834 w 2029146"/>
              <a:gd name="connsiteY27" fmla="*/ 1127589 h 1814673"/>
              <a:gd name="connsiteX28" fmla="*/ 1393432 w 2029146"/>
              <a:gd name="connsiteY28" fmla="*/ 1127589 h 1814673"/>
              <a:gd name="connsiteX29" fmla="*/ 1393432 w 2029146"/>
              <a:gd name="connsiteY29" fmla="*/ 1105757 h 1814673"/>
              <a:gd name="connsiteX30" fmla="*/ 1329219 w 2029146"/>
              <a:gd name="connsiteY30" fmla="*/ 1105757 h 1814673"/>
              <a:gd name="connsiteX31" fmla="*/ 1329219 w 2029146"/>
              <a:gd name="connsiteY31" fmla="*/ 1092914 h 1814673"/>
              <a:gd name="connsiteX32" fmla="*/ 1240604 w 2029146"/>
              <a:gd name="connsiteY32" fmla="*/ 1092914 h 1814673"/>
              <a:gd name="connsiteX33" fmla="*/ 1240604 w 2029146"/>
              <a:gd name="connsiteY33" fmla="*/ 1081355 h 1814673"/>
              <a:gd name="connsiteX34" fmla="*/ 1227762 w 2029146"/>
              <a:gd name="connsiteY34" fmla="*/ 1081355 h 1814673"/>
              <a:gd name="connsiteX35" fmla="*/ 1227762 w 2029146"/>
              <a:gd name="connsiteY35" fmla="*/ 1060807 h 1814673"/>
              <a:gd name="connsiteX36" fmla="*/ 1119883 w 2029146"/>
              <a:gd name="connsiteY36" fmla="*/ 1060807 h 1814673"/>
              <a:gd name="connsiteX37" fmla="*/ 1119883 w 2029146"/>
              <a:gd name="connsiteY37" fmla="*/ 1044112 h 1814673"/>
              <a:gd name="connsiteX38" fmla="*/ 1095482 w 2029146"/>
              <a:gd name="connsiteY38" fmla="*/ 1044112 h 1814673"/>
              <a:gd name="connsiteX39" fmla="*/ 1095482 w 2029146"/>
              <a:gd name="connsiteY39" fmla="*/ 1027416 h 1814673"/>
              <a:gd name="connsiteX40" fmla="*/ 1065944 w 2029146"/>
              <a:gd name="connsiteY40" fmla="*/ 1027416 h 1814673"/>
              <a:gd name="connsiteX41" fmla="*/ 1065944 w 2029146"/>
              <a:gd name="connsiteY41" fmla="*/ 1017142 h 1814673"/>
              <a:gd name="connsiteX42" fmla="*/ 1029984 w 2029146"/>
              <a:gd name="connsiteY42" fmla="*/ 1017142 h 1814673"/>
              <a:gd name="connsiteX43" fmla="*/ 1029984 w 2029146"/>
              <a:gd name="connsiteY43" fmla="*/ 1005584 h 1814673"/>
              <a:gd name="connsiteX44" fmla="*/ 1006867 w 2029146"/>
              <a:gd name="connsiteY44" fmla="*/ 1005584 h 1814673"/>
              <a:gd name="connsiteX45" fmla="*/ 1006867 w 2029146"/>
              <a:gd name="connsiteY45" fmla="*/ 994025 h 1814673"/>
              <a:gd name="connsiteX46" fmla="*/ 985035 w 2029146"/>
              <a:gd name="connsiteY46" fmla="*/ 994025 h 1814673"/>
              <a:gd name="connsiteX47" fmla="*/ 985035 w 2029146"/>
              <a:gd name="connsiteY47" fmla="*/ 964487 h 1814673"/>
              <a:gd name="connsiteX48" fmla="*/ 963202 w 2029146"/>
              <a:gd name="connsiteY48" fmla="*/ 964487 h 1814673"/>
              <a:gd name="connsiteX49" fmla="*/ 963202 w 2029146"/>
              <a:gd name="connsiteY49" fmla="*/ 945223 h 1814673"/>
              <a:gd name="connsiteX50" fmla="*/ 949075 w 2029146"/>
              <a:gd name="connsiteY50" fmla="*/ 945223 h 1814673"/>
              <a:gd name="connsiteX51" fmla="*/ 949075 w 2029146"/>
              <a:gd name="connsiteY51" fmla="*/ 893852 h 1814673"/>
              <a:gd name="connsiteX52" fmla="*/ 931095 w 2029146"/>
              <a:gd name="connsiteY52" fmla="*/ 893852 h 1814673"/>
              <a:gd name="connsiteX53" fmla="*/ 931095 w 2029146"/>
              <a:gd name="connsiteY53" fmla="*/ 873304 h 1814673"/>
              <a:gd name="connsiteX54" fmla="*/ 915684 w 2029146"/>
              <a:gd name="connsiteY54" fmla="*/ 873304 h 1814673"/>
              <a:gd name="connsiteX55" fmla="*/ 915684 w 2029146"/>
              <a:gd name="connsiteY55" fmla="*/ 855324 h 1814673"/>
              <a:gd name="connsiteX56" fmla="*/ 895136 w 2029146"/>
              <a:gd name="connsiteY56" fmla="*/ 855324 h 1814673"/>
              <a:gd name="connsiteX57" fmla="*/ 895136 w 2029146"/>
              <a:gd name="connsiteY57" fmla="*/ 828354 h 1814673"/>
              <a:gd name="connsiteX58" fmla="*/ 815511 w 2029146"/>
              <a:gd name="connsiteY58" fmla="*/ 828354 h 1814673"/>
              <a:gd name="connsiteX59" fmla="*/ 815511 w 2029146"/>
              <a:gd name="connsiteY59" fmla="*/ 809090 h 1814673"/>
              <a:gd name="connsiteX60" fmla="*/ 737171 w 2029146"/>
              <a:gd name="connsiteY60" fmla="*/ 809090 h 1814673"/>
              <a:gd name="connsiteX61" fmla="*/ 737171 w 2029146"/>
              <a:gd name="connsiteY61" fmla="*/ 793679 h 1814673"/>
              <a:gd name="connsiteX62" fmla="*/ 724328 w 2029146"/>
              <a:gd name="connsiteY62" fmla="*/ 793679 h 1814673"/>
              <a:gd name="connsiteX63" fmla="*/ 724328 w 2029146"/>
              <a:gd name="connsiteY63" fmla="*/ 770562 h 1814673"/>
              <a:gd name="connsiteX64" fmla="*/ 703780 w 2029146"/>
              <a:gd name="connsiteY64" fmla="*/ 770562 h 1814673"/>
              <a:gd name="connsiteX65" fmla="*/ 703780 w 2029146"/>
              <a:gd name="connsiteY65" fmla="*/ 724328 h 1814673"/>
              <a:gd name="connsiteX66" fmla="*/ 681947 w 2029146"/>
              <a:gd name="connsiteY66" fmla="*/ 724328 h 1814673"/>
              <a:gd name="connsiteX67" fmla="*/ 681947 w 2029146"/>
              <a:gd name="connsiteY67" fmla="*/ 694790 h 1814673"/>
              <a:gd name="connsiteX68" fmla="*/ 628008 w 2029146"/>
              <a:gd name="connsiteY68" fmla="*/ 694790 h 1814673"/>
              <a:gd name="connsiteX69" fmla="*/ 628008 w 2029146"/>
              <a:gd name="connsiteY69" fmla="*/ 687085 h 1814673"/>
              <a:gd name="connsiteX70" fmla="*/ 593332 w 2029146"/>
              <a:gd name="connsiteY70" fmla="*/ 687085 h 1814673"/>
              <a:gd name="connsiteX71" fmla="*/ 593332 w 2029146"/>
              <a:gd name="connsiteY71" fmla="*/ 663968 h 1814673"/>
              <a:gd name="connsiteX72" fmla="*/ 572784 w 2029146"/>
              <a:gd name="connsiteY72" fmla="*/ 663968 h 1814673"/>
              <a:gd name="connsiteX73" fmla="*/ 572784 w 2029146"/>
              <a:gd name="connsiteY73" fmla="*/ 608744 h 1814673"/>
              <a:gd name="connsiteX74" fmla="*/ 559941 w 2029146"/>
              <a:gd name="connsiteY74" fmla="*/ 608744 h 1814673"/>
              <a:gd name="connsiteX75" fmla="*/ 559941 w 2029146"/>
              <a:gd name="connsiteY75" fmla="*/ 571500 h 1814673"/>
              <a:gd name="connsiteX76" fmla="*/ 486738 w 2029146"/>
              <a:gd name="connsiteY76" fmla="*/ 571500 h 1814673"/>
              <a:gd name="connsiteX77" fmla="*/ 486738 w 2029146"/>
              <a:gd name="connsiteY77" fmla="*/ 556089 h 1814673"/>
              <a:gd name="connsiteX78" fmla="*/ 467474 w 2029146"/>
              <a:gd name="connsiteY78" fmla="*/ 556089 h 1814673"/>
              <a:gd name="connsiteX79" fmla="*/ 467474 w 2029146"/>
              <a:gd name="connsiteY79" fmla="*/ 518845 h 1814673"/>
              <a:gd name="connsiteX80" fmla="*/ 448210 w 2029146"/>
              <a:gd name="connsiteY80" fmla="*/ 518845 h 1814673"/>
              <a:gd name="connsiteX81" fmla="*/ 448210 w 2029146"/>
              <a:gd name="connsiteY81" fmla="*/ 482886 h 1814673"/>
              <a:gd name="connsiteX82" fmla="*/ 441789 w 2029146"/>
              <a:gd name="connsiteY82" fmla="*/ 482886 h 1814673"/>
              <a:gd name="connsiteX83" fmla="*/ 441789 w 2029146"/>
              <a:gd name="connsiteY83" fmla="*/ 454632 h 1814673"/>
              <a:gd name="connsiteX84" fmla="*/ 346753 w 2029146"/>
              <a:gd name="connsiteY84" fmla="*/ 454632 h 1814673"/>
              <a:gd name="connsiteX85" fmla="*/ 346753 w 2029146"/>
              <a:gd name="connsiteY85" fmla="*/ 443073 h 1814673"/>
              <a:gd name="connsiteX86" fmla="*/ 331341 w 2029146"/>
              <a:gd name="connsiteY86" fmla="*/ 443073 h 1814673"/>
              <a:gd name="connsiteX87" fmla="*/ 331341 w 2029146"/>
              <a:gd name="connsiteY87" fmla="*/ 416104 h 1814673"/>
              <a:gd name="connsiteX88" fmla="*/ 318499 w 2029146"/>
              <a:gd name="connsiteY88" fmla="*/ 416104 h 1814673"/>
              <a:gd name="connsiteX89" fmla="*/ 318499 w 2029146"/>
              <a:gd name="connsiteY89" fmla="*/ 382713 h 1814673"/>
              <a:gd name="connsiteX90" fmla="*/ 296666 w 2029146"/>
              <a:gd name="connsiteY90" fmla="*/ 382713 h 1814673"/>
              <a:gd name="connsiteX91" fmla="*/ 296666 w 2029146"/>
              <a:gd name="connsiteY91" fmla="*/ 368586 h 1814673"/>
              <a:gd name="connsiteX92" fmla="*/ 276118 w 2029146"/>
              <a:gd name="connsiteY92" fmla="*/ 368586 h 1814673"/>
              <a:gd name="connsiteX93" fmla="*/ 276118 w 2029146"/>
              <a:gd name="connsiteY93" fmla="*/ 339048 h 1814673"/>
              <a:gd name="connsiteX94" fmla="*/ 235021 w 2029146"/>
              <a:gd name="connsiteY94" fmla="*/ 339048 h 1814673"/>
              <a:gd name="connsiteX95" fmla="*/ 235021 w 2029146"/>
              <a:gd name="connsiteY95" fmla="*/ 313362 h 1814673"/>
              <a:gd name="connsiteX96" fmla="*/ 219610 w 2029146"/>
              <a:gd name="connsiteY96" fmla="*/ 313362 h 1814673"/>
              <a:gd name="connsiteX97" fmla="*/ 219610 w 2029146"/>
              <a:gd name="connsiteY97" fmla="*/ 242727 h 1814673"/>
              <a:gd name="connsiteX98" fmla="*/ 209336 w 2029146"/>
              <a:gd name="connsiteY98" fmla="*/ 242727 h 1814673"/>
              <a:gd name="connsiteX99" fmla="*/ 209336 w 2029146"/>
              <a:gd name="connsiteY99" fmla="*/ 222179 h 1814673"/>
              <a:gd name="connsiteX100" fmla="*/ 177229 w 2029146"/>
              <a:gd name="connsiteY100" fmla="*/ 222179 h 1814673"/>
              <a:gd name="connsiteX101" fmla="*/ 177229 w 2029146"/>
              <a:gd name="connsiteY101" fmla="*/ 210621 h 1814673"/>
              <a:gd name="connsiteX102" fmla="*/ 148975 w 2029146"/>
              <a:gd name="connsiteY102" fmla="*/ 210621 h 1814673"/>
              <a:gd name="connsiteX103" fmla="*/ 148975 w 2029146"/>
              <a:gd name="connsiteY103" fmla="*/ 190072 h 1814673"/>
              <a:gd name="connsiteX104" fmla="*/ 127143 w 2029146"/>
              <a:gd name="connsiteY104" fmla="*/ 190072 h 1814673"/>
              <a:gd name="connsiteX105" fmla="*/ 127143 w 2029146"/>
              <a:gd name="connsiteY105" fmla="*/ 175945 h 1814673"/>
              <a:gd name="connsiteX106" fmla="*/ 113016 w 2029146"/>
              <a:gd name="connsiteY106" fmla="*/ 175945 h 1814673"/>
              <a:gd name="connsiteX107" fmla="*/ 113016 w 2029146"/>
              <a:gd name="connsiteY107" fmla="*/ 142554 h 1814673"/>
              <a:gd name="connsiteX108" fmla="*/ 101457 w 2029146"/>
              <a:gd name="connsiteY108" fmla="*/ 142554 h 1814673"/>
              <a:gd name="connsiteX109" fmla="*/ 101457 w 2029146"/>
              <a:gd name="connsiteY109" fmla="*/ 123290 h 1814673"/>
              <a:gd name="connsiteX110" fmla="*/ 88614 w 2029146"/>
              <a:gd name="connsiteY110" fmla="*/ 123290 h 1814673"/>
              <a:gd name="connsiteX111" fmla="*/ 88614 w 2029146"/>
              <a:gd name="connsiteY111" fmla="*/ 84762 h 1814673"/>
              <a:gd name="connsiteX112" fmla="*/ 74487 w 2029146"/>
              <a:gd name="connsiteY112" fmla="*/ 84762 h 1814673"/>
              <a:gd name="connsiteX113" fmla="*/ 74487 w 2029146"/>
              <a:gd name="connsiteY113" fmla="*/ 44950 h 1814673"/>
              <a:gd name="connsiteX114" fmla="*/ 68065 w 2029146"/>
              <a:gd name="connsiteY114" fmla="*/ 38528 h 1814673"/>
              <a:gd name="connsiteX115" fmla="*/ 68065 w 2029146"/>
              <a:gd name="connsiteY115" fmla="*/ 21833 h 1814673"/>
              <a:gd name="connsiteX116" fmla="*/ 34675 w 2029146"/>
              <a:gd name="connsiteY116" fmla="*/ 21833 h 1814673"/>
              <a:gd name="connsiteX117" fmla="*/ 34675 w 2029146"/>
              <a:gd name="connsiteY117" fmla="*/ 0 h 1814673"/>
              <a:gd name="connsiteX118" fmla="*/ 0 w 2029146"/>
              <a:gd name="connsiteY118" fmla="*/ 0 h 1814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2029146" h="1814673">
                <a:moveTo>
                  <a:pt x="2029146" y="1814673"/>
                </a:moveTo>
                <a:lnTo>
                  <a:pt x="2029146" y="1634876"/>
                </a:lnTo>
                <a:lnTo>
                  <a:pt x="1967501" y="1634876"/>
                </a:lnTo>
                <a:lnTo>
                  <a:pt x="1967501" y="1524428"/>
                </a:lnTo>
                <a:lnTo>
                  <a:pt x="1815957" y="1524428"/>
                </a:lnTo>
                <a:lnTo>
                  <a:pt x="1815957" y="1473058"/>
                </a:lnTo>
                <a:lnTo>
                  <a:pt x="1804399" y="1473058"/>
                </a:lnTo>
                <a:lnTo>
                  <a:pt x="1804399" y="1435814"/>
                </a:lnTo>
                <a:lnTo>
                  <a:pt x="1804399" y="1435814"/>
                </a:lnTo>
                <a:lnTo>
                  <a:pt x="1794125" y="1425540"/>
                </a:lnTo>
                <a:lnTo>
                  <a:pt x="1773576" y="1425540"/>
                </a:lnTo>
                <a:lnTo>
                  <a:pt x="1773576" y="1307387"/>
                </a:lnTo>
                <a:lnTo>
                  <a:pt x="1723490" y="1307387"/>
                </a:lnTo>
                <a:lnTo>
                  <a:pt x="1723490" y="1279133"/>
                </a:lnTo>
                <a:lnTo>
                  <a:pt x="1700373" y="1279133"/>
                </a:lnTo>
                <a:lnTo>
                  <a:pt x="1700373" y="1253448"/>
                </a:lnTo>
                <a:lnTo>
                  <a:pt x="1678540" y="1253448"/>
                </a:lnTo>
                <a:lnTo>
                  <a:pt x="1678540" y="1212351"/>
                </a:lnTo>
                <a:lnTo>
                  <a:pt x="1625885" y="1212351"/>
                </a:lnTo>
                <a:lnTo>
                  <a:pt x="1625885" y="1198224"/>
                </a:lnTo>
                <a:lnTo>
                  <a:pt x="1579652" y="1198224"/>
                </a:lnTo>
                <a:lnTo>
                  <a:pt x="1579652" y="1184097"/>
                </a:lnTo>
                <a:lnTo>
                  <a:pt x="1557819" y="1184097"/>
                </a:lnTo>
                <a:lnTo>
                  <a:pt x="1557819" y="1168686"/>
                </a:lnTo>
                <a:lnTo>
                  <a:pt x="1489753" y="1168686"/>
                </a:lnTo>
                <a:lnTo>
                  <a:pt x="1489753" y="1155843"/>
                </a:lnTo>
                <a:lnTo>
                  <a:pt x="1417834" y="1155843"/>
                </a:lnTo>
                <a:lnTo>
                  <a:pt x="1417834" y="1127589"/>
                </a:lnTo>
                <a:lnTo>
                  <a:pt x="1393432" y="1127589"/>
                </a:lnTo>
                <a:lnTo>
                  <a:pt x="1393432" y="1105757"/>
                </a:lnTo>
                <a:lnTo>
                  <a:pt x="1329219" y="1105757"/>
                </a:lnTo>
                <a:lnTo>
                  <a:pt x="1329219" y="1092914"/>
                </a:lnTo>
                <a:lnTo>
                  <a:pt x="1240604" y="1092914"/>
                </a:lnTo>
                <a:lnTo>
                  <a:pt x="1240604" y="1081355"/>
                </a:lnTo>
                <a:lnTo>
                  <a:pt x="1227762" y="1081355"/>
                </a:lnTo>
                <a:lnTo>
                  <a:pt x="1227762" y="1060807"/>
                </a:lnTo>
                <a:lnTo>
                  <a:pt x="1119883" y="1060807"/>
                </a:lnTo>
                <a:lnTo>
                  <a:pt x="1119883" y="1044112"/>
                </a:lnTo>
                <a:lnTo>
                  <a:pt x="1095482" y="1044112"/>
                </a:lnTo>
                <a:lnTo>
                  <a:pt x="1095482" y="1027416"/>
                </a:lnTo>
                <a:lnTo>
                  <a:pt x="1065944" y="1027416"/>
                </a:lnTo>
                <a:lnTo>
                  <a:pt x="1065944" y="1017142"/>
                </a:lnTo>
                <a:lnTo>
                  <a:pt x="1029984" y="1017142"/>
                </a:lnTo>
                <a:lnTo>
                  <a:pt x="1029984" y="1005584"/>
                </a:lnTo>
                <a:lnTo>
                  <a:pt x="1006867" y="1005584"/>
                </a:lnTo>
                <a:lnTo>
                  <a:pt x="1006867" y="994025"/>
                </a:lnTo>
                <a:lnTo>
                  <a:pt x="985035" y="994025"/>
                </a:lnTo>
                <a:lnTo>
                  <a:pt x="985035" y="964487"/>
                </a:lnTo>
                <a:lnTo>
                  <a:pt x="963202" y="964487"/>
                </a:lnTo>
                <a:lnTo>
                  <a:pt x="963202" y="945223"/>
                </a:lnTo>
                <a:lnTo>
                  <a:pt x="949075" y="945223"/>
                </a:lnTo>
                <a:lnTo>
                  <a:pt x="949075" y="893852"/>
                </a:lnTo>
                <a:lnTo>
                  <a:pt x="931095" y="893852"/>
                </a:lnTo>
                <a:lnTo>
                  <a:pt x="931095" y="873304"/>
                </a:lnTo>
                <a:lnTo>
                  <a:pt x="915684" y="873304"/>
                </a:lnTo>
                <a:lnTo>
                  <a:pt x="915684" y="855324"/>
                </a:lnTo>
                <a:lnTo>
                  <a:pt x="895136" y="855324"/>
                </a:lnTo>
                <a:lnTo>
                  <a:pt x="895136" y="828354"/>
                </a:lnTo>
                <a:lnTo>
                  <a:pt x="815511" y="828354"/>
                </a:lnTo>
                <a:lnTo>
                  <a:pt x="815511" y="809090"/>
                </a:lnTo>
                <a:lnTo>
                  <a:pt x="737171" y="809090"/>
                </a:lnTo>
                <a:lnTo>
                  <a:pt x="737171" y="793679"/>
                </a:lnTo>
                <a:lnTo>
                  <a:pt x="724328" y="793679"/>
                </a:lnTo>
                <a:lnTo>
                  <a:pt x="724328" y="770562"/>
                </a:lnTo>
                <a:lnTo>
                  <a:pt x="703780" y="770562"/>
                </a:lnTo>
                <a:lnTo>
                  <a:pt x="703780" y="724328"/>
                </a:lnTo>
                <a:lnTo>
                  <a:pt x="681947" y="724328"/>
                </a:lnTo>
                <a:lnTo>
                  <a:pt x="681947" y="694790"/>
                </a:lnTo>
                <a:lnTo>
                  <a:pt x="628008" y="694790"/>
                </a:lnTo>
                <a:lnTo>
                  <a:pt x="628008" y="687085"/>
                </a:lnTo>
                <a:lnTo>
                  <a:pt x="593332" y="687085"/>
                </a:lnTo>
                <a:lnTo>
                  <a:pt x="593332" y="663968"/>
                </a:lnTo>
                <a:lnTo>
                  <a:pt x="572784" y="663968"/>
                </a:lnTo>
                <a:lnTo>
                  <a:pt x="572784" y="608744"/>
                </a:lnTo>
                <a:lnTo>
                  <a:pt x="559941" y="608744"/>
                </a:lnTo>
                <a:lnTo>
                  <a:pt x="559941" y="571500"/>
                </a:lnTo>
                <a:lnTo>
                  <a:pt x="486738" y="571500"/>
                </a:lnTo>
                <a:lnTo>
                  <a:pt x="486738" y="556089"/>
                </a:lnTo>
                <a:lnTo>
                  <a:pt x="467474" y="556089"/>
                </a:lnTo>
                <a:lnTo>
                  <a:pt x="467474" y="518845"/>
                </a:lnTo>
                <a:lnTo>
                  <a:pt x="448210" y="518845"/>
                </a:lnTo>
                <a:lnTo>
                  <a:pt x="448210" y="482886"/>
                </a:lnTo>
                <a:lnTo>
                  <a:pt x="441789" y="482886"/>
                </a:lnTo>
                <a:lnTo>
                  <a:pt x="441789" y="454632"/>
                </a:lnTo>
                <a:lnTo>
                  <a:pt x="346753" y="454632"/>
                </a:lnTo>
                <a:lnTo>
                  <a:pt x="346753" y="443073"/>
                </a:lnTo>
                <a:lnTo>
                  <a:pt x="331341" y="443073"/>
                </a:lnTo>
                <a:lnTo>
                  <a:pt x="331341" y="416104"/>
                </a:lnTo>
                <a:lnTo>
                  <a:pt x="318499" y="416104"/>
                </a:lnTo>
                <a:lnTo>
                  <a:pt x="318499" y="382713"/>
                </a:lnTo>
                <a:lnTo>
                  <a:pt x="296666" y="382713"/>
                </a:lnTo>
                <a:lnTo>
                  <a:pt x="296666" y="368586"/>
                </a:lnTo>
                <a:lnTo>
                  <a:pt x="276118" y="368586"/>
                </a:lnTo>
                <a:lnTo>
                  <a:pt x="276118" y="339048"/>
                </a:lnTo>
                <a:lnTo>
                  <a:pt x="235021" y="339048"/>
                </a:lnTo>
                <a:lnTo>
                  <a:pt x="235021" y="313362"/>
                </a:lnTo>
                <a:lnTo>
                  <a:pt x="219610" y="313362"/>
                </a:lnTo>
                <a:lnTo>
                  <a:pt x="219610" y="242727"/>
                </a:lnTo>
                <a:lnTo>
                  <a:pt x="209336" y="242727"/>
                </a:lnTo>
                <a:lnTo>
                  <a:pt x="209336" y="222179"/>
                </a:lnTo>
                <a:lnTo>
                  <a:pt x="177229" y="222179"/>
                </a:lnTo>
                <a:lnTo>
                  <a:pt x="177229" y="210621"/>
                </a:lnTo>
                <a:lnTo>
                  <a:pt x="148975" y="210621"/>
                </a:lnTo>
                <a:lnTo>
                  <a:pt x="148975" y="190072"/>
                </a:lnTo>
                <a:lnTo>
                  <a:pt x="127143" y="190072"/>
                </a:lnTo>
                <a:lnTo>
                  <a:pt x="127143" y="175945"/>
                </a:lnTo>
                <a:lnTo>
                  <a:pt x="113016" y="175945"/>
                </a:lnTo>
                <a:lnTo>
                  <a:pt x="113016" y="142554"/>
                </a:lnTo>
                <a:lnTo>
                  <a:pt x="101457" y="142554"/>
                </a:lnTo>
                <a:lnTo>
                  <a:pt x="101457" y="123290"/>
                </a:lnTo>
                <a:lnTo>
                  <a:pt x="88614" y="123290"/>
                </a:lnTo>
                <a:lnTo>
                  <a:pt x="88614" y="84762"/>
                </a:lnTo>
                <a:lnTo>
                  <a:pt x="74487" y="84762"/>
                </a:lnTo>
                <a:lnTo>
                  <a:pt x="74487" y="44950"/>
                </a:lnTo>
                <a:lnTo>
                  <a:pt x="68065" y="38528"/>
                </a:lnTo>
                <a:lnTo>
                  <a:pt x="68065" y="21833"/>
                </a:lnTo>
                <a:lnTo>
                  <a:pt x="34675" y="21833"/>
                </a:lnTo>
                <a:lnTo>
                  <a:pt x="34675" y="0"/>
                </a:lnTo>
                <a:lnTo>
                  <a:pt x="0" y="0"/>
                </a:lnTo>
              </a:path>
            </a:pathLst>
          </a:custGeom>
          <a:noFill/>
          <a:ln w="28575">
            <a:solidFill>
              <a:schemeClr val="accent3"/>
            </a:solidFill>
            <a:miter lim="800000"/>
            <a:headEnd/>
            <a:tailEnd/>
          </a:ln>
        </p:spPr>
        <p:txBody>
          <a:bodyPr rtlCol="0" anchor="ctr"/>
          <a:lstStyle/>
          <a:p>
            <a:pPr algn="ctr"/>
            <a:endParaRPr lang="en-US" dirty="0"/>
          </a:p>
        </p:txBody>
      </p:sp>
      <p:grpSp>
        <p:nvGrpSpPr>
          <p:cNvPr id="904" name="Group 903">
            <a:extLst>
              <a:ext uri="{FF2B5EF4-FFF2-40B4-BE49-F238E27FC236}">
                <a16:creationId xmlns:a16="http://schemas.microsoft.com/office/drawing/2014/main" xmlns="" id="{DFBEE5A9-C5B6-476A-AFA4-7BDC8A591142}"/>
              </a:ext>
            </a:extLst>
          </p:cNvPr>
          <p:cNvGrpSpPr/>
          <p:nvPr/>
        </p:nvGrpSpPr>
        <p:grpSpPr>
          <a:xfrm>
            <a:off x="8778128" y="2489894"/>
            <a:ext cx="2376178" cy="2062293"/>
            <a:chOff x="7671788" y="2661529"/>
            <a:chExt cx="2008344" cy="1688324"/>
          </a:xfrm>
        </p:grpSpPr>
        <p:cxnSp>
          <p:nvCxnSpPr>
            <p:cNvPr id="1117" name="Straight Connector 1116">
              <a:extLst>
                <a:ext uri="{FF2B5EF4-FFF2-40B4-BE49-F238E27FC236}">
                  <a16:creationId xmlns:a16="http://schemas.microsoft.com/office/drawing/2014/main" xmlns="" id="{2A7C0CA7-7337-4DA9-9EEE-71AE510C0179}"/>
                </a:ext>
              </a:extLst>
            </p:cNvPr>
            <p:cNvCxnSpPr>
              <a:cxnSpLocks/>
            </p:cNvCxnSpPr>
            <p:nvPr/>
          </p:nvCxnSpPr>
          <p:spPr bwMode="auto">
            <a:xfrm>
              <a:off x="7671788" y="2661529"/>
              <a:ext cx="1030" cy="68859"/>
            </a:xfrm>
            <a:prstGeom prst="line">
              <a:avLst/>
            </a:prstGeom>
            <a:noFill/>
            <a:ln w="12700" cap="flat" cmpd="sng" algn="ctr">
              <a:solidFill>
                <a:schemeClr val="accent3"/>
              </a:solidFill>
              <a:prstDash val="solid"/>
              <a:round/>
              <a:headEnd type="none" w="med" len="med"/>
              <a:tailEnd type="none" w="med" len="med"/>
            </a:ln>
            <a:effectLst/>
          </p:spPr>
        </p:cxnSp>
        <p:grpSp>
          <p:nvGrpSpPr>
            <p:cNvPr id="903" name="Group 902">
              <a:extLst>
                <a:ext uri="{FF2B5EF4-FFF2-40B4-BE49-F238E27FC236}">
                  <a16:creationId xmlns:a16="http://schemas.microsoft.com/office/drawing/2014/main" xmlns="" id="{D349331A-6FC5-4666-B09A-61B412E4EF1E}"/>
                </a:ext>
              </a:extLst>
            </p:cNvPr>
            <p:cNvGrpSpPr/>
            <p:nvPr/>
          </p:nvGrpSpPr>
          <p:grpSpPr>
            <a:xfrm>
              <a:off x="8271542" y="3317791"/>
              <a:ext cx="1408590" cy="1032062"/>
              <a:chOff x="8271542" y="3317791"/>
              <a:chExt cx="1408590" cy="1032062"/>
            </a:xfrm>
          </p:grpSpPr>
          <p:cxnSp>
            <p:nvCxnSpPr>
              <p:cNvPr id="1095" name="Straight Connector 1094">
                <a:extLst>
                  <a:ext uri="{FF2B5EF4-FFF2-40B4-BE49-F238E27FC236}">
                    <a16:creationId xmlns:a16="http://schemas.microsoft.com/office/drawing/2014/main" xmlns="" id="{918AB92E-AFEF-42F1-A5C9-548B80981D7D}"/>
                  </a:ext>
                </a:extLst>
              </p:cNvPr>
              <p:cNvCxnSpPr>
                <a:cxnSpLocks/>
              </p:cNvCxnSpPr>
              <p:nvPr/>
            </p:nvCxnSpPr>
            <p:spPr bwMode="auto">
              <a:xfrm>
                <a:off x="9679102" y="4280994"/>
                <a:ext cx="1030" cy="68859"/>
              </a:xfrm>
              <a:prstGeom prst="line">
                <a:avLst/>
              </a:prstGeom>
              <a:noFill/>
              <a:ln w="12700" cap="flat" cmpd="sng" algn="ctr">
                <a:solidFill>
                  <a:schemeClr val="accent3"/>
                </a:solidFill>
                <a:prstDash val="solid"/>
                <a:round/>
                <a:headEnd type="none" w="med" len="med"/>
                <a:tailEnd type="none" w="med" len="med"/>
              </a:ln>
              <a:effectLst/>
            </p:spPr>
          </p:cxnSp>
          <p:cxnSp>
            <p:nvCxnSpPr>
              <p:cNvPr id="1096" name="Straight Connector 1095">
                <a:extLst>
                  <a:ext uri="{FF2B5EF4-FFF2-40B4-BE49-F238E27FC236}">
                    <a16:creationId xmlns:a16="http://schemas.microsoft.com/office/drawing/2014/main" xmlns="" id="{14D30F50-D09F-48FF-AFE9-26B745DD76E3}"/>
                  </a:ext>
                </a:extLst>
              </p:cNvPr>
              <p:cNvCxnSpPr>
                <a:cxnSpLocks/>
              </p:cNvCxnSpPr>
              <p:nvPr/>
            </p:nvCxnSpPr>
            <p:spPr bwMode="auto">
              <a:xfrm>
                <a:off x="9591772" y="4171831"/>
                <a:ext cx="1030" cy="68859"/>
              </a:xfrm>
              <a:prstGeom prst="line">
                <a:avLst/>
              </a:prstGeom>
              <a:noFill/>
              <a:ln w="12700" cap="flat" cmpd="sng" algn="ctr">
                <a:solidFill>
                  <a:schemeClr val="accent3"/>
                </a:solidFill>
                <a:prstDash val="solid"/>
                <a:round/>
                <a:headEnd type="none" w="med" len="med"/>
                <a:tailEnd type="none" w="med" len="med"/>
              </a:ln>
              <a:effectLst/>
            </p:spPr>
          </p:cxnSp>
          <p:cxnSp>
            <p:nvCxnSpPr>
              <p:cNvPr id="1097" name="Straight Connector 1096">
                <a:extLst>
                  <a:ext uri="{FF2B5EF4-FFF2-40B4-BE49-F238E27FC236}">
                    <a16:creationId xmlns:a16="http://schemas.microsoft.com/office/drawing/2014/main" xmlns="" id="{FB35BD40-66C9-4FCB-81A7-CBC090CAD84A}"/>
                  </a:ext>
                </a:extLst>
              </p:cNvPr>
              <p:cNvCxnSpPr>
                <a:cxnSpLocks/>
              </p:cNvCxnSpPr>
              <p:nvPr/>
            </p:nvCxnSpPr>
            <p:spPr bwMode="auto">
              <a:xfrm>
                <a:off x="9568655" y="4171831"/>
                <a:ext cx="1030" cy="68859"/>
              </a:xfrm>
              <a:prstGeom prst="line">
                <a:avLst/>
              </a:prstGeom>
              <a:noFill/>
              <a:ln w="12700" cap="flat" cmpd="sng" algn="ctr">
                <a:solidFill>
                  <a:schemeClr val="accent3"/>
                </a:solidFill>
                <a:prstDash val="solid"/>
                <a:round/>
                <a:headEnd type="none" w="med" len="med"/>
                <a:tailEnd type="none" w="med" len="med"/>
              </a:ln>
              <a:effectLst/>
            </p:spPr>
          </p:cxnSp>
          <p:cxnSp>
            <p:nvCxnSpPr>
              <p:cNvPr id="1098" name="Straight Connector 1097">
                <a:extLst>
                  <a:ext uri="{FF2B5EF4-FFF2-40B4-BE49-F238E27FC236}">
                    <a16:creationId xmlns:a16="http://schemas.microsoft.com/office/drawing/2014/main" xmlns="" id="{DBEED96A-6FB2-4715-ABC8-5E2364DE21C5}"/>
                  </a:ext>
                </a:extLst>
              </p:cNvPr>
              <p:cNvCxnSpPr>
                <a:cxnSpLocks/>
              </p:cNvCxnSpPr>
              <p:nvPr/>
            </p:nvCxnSpPr>
            <p:spPr bwMode="auto">
              <a:xfrm>
                <a:off x="9469766" y="4070374"/>
                <a:ext cx="1030" cy="68859"/>
              </a:xfrm>
              <a:prstGeom prst="line">
                <a:avLst/>
              </a:prstGeom>
              <a:noFill/>
              <a:ln w="12700" cap="flat" cmpd="sng" algn="ctr">
                <a:solidFill>
                  <a:schemeClr val="accent3"/>
                </a:solidFill>
                <a:prstDash val="solid"/>
                <a:round/>
                <a:headEnd type="none" w="med" len="med"/>
                <a:tailEnd type="none" w="med" len="med"/>
              </a:ln>
              <a:effectLst/>
            </p:spPr>
          </p:cxnSp>
          <p:cxnSp>
            <p:nvCxnSpPr>
              <p:cNvPr id="1099" name="Straight Connector 1098">
                <a:extLst>
                  <a:ext uri="{FF2B5EF4-FFF2-40B4-BE49-F238E27FC236}">
                    <a16:creationId xmlns:a16="http://schemas.microsoft.com/office/drawing/2014/main" xmlns="" id="{62ACD68B-3B6C-49A9-8EA6-F739A9CA8BCE}"/>
                  </a:ext>
                </a:extLst>
              </p:cNvPr>
              <p:cNvCxnSpPr>
                <a:cxnSpLocks/>
              </p:cNvCxnSpPr>
              <p:nvPr/>
            </p:nvCxnSpPr>
            <p:spPr bwMode="auto">
              <a:xfrm>
                <a:off x="9441512" y="3961211"/>
                <a:ext cx="1030" cy="68859"/>
              </a:xfrm>
              <a:prstGeom prst="line">
                <a:avLst/>
              </a:prstGeom>
              <a:noFill/>
              <a:ln w="12700" cap="flat" cmpd="sng" algn="ctr">
                <a:solidFill>
                  <a:schemeClr val="accent3"/>
                </a:solidFill>
                <a:prstDash val="solid"/>
                <a:round/>
                <a:headEnd type="none" w="med" len="med"/>
                <a:tailEnd type="none" w="med" len="med"/>
              </a:ln>
              <a:effectLst/>
            </p:spPr>
          </p:cxnSp>
          <p:cxnSp>
            <p:nvCxnSpPr>
              <p:cNvPr id="1100" name="Straight Connector 1099">
                <a:extLst>
                  <a:ext uri="{FF2B5EF4-FFF2-40B4-BE49-F238E27FC236}">
                    <a16:creationId xmlns:a16="http://schemas.microsoft.com/office/drawing/2014/main" xmlns="" id="{28A6FCA3-E0D6-4584-9F0A-02810978C692}"/>
                  </a:ext>
                </a:extLst>
              </p:cNvPr>
              <p:cNvCxnSpPr>
                <a:cxnSpLocks/>
              </p:cNvCxnSpPr>
              <p:nvPr/>
            </p:nvCxnSpPr>
            <p:spPr bwMode="auto">
              <a:xfrm>
                <a:off x="9358034" y="3903419"/>
                <a:ext cx="1030" cy="68859"/>
              </a:xfrm>
              <a:prstGeom prst="line">
                <a:avLst/>
              </a:prstGeom>
              <a:noFill/>
              <a:ln w="12700" cap="flat" cmpd="sng" algn="ctr">
                <a:solidFill>
                  <a:schemeClr val="accent3"/>
                </a:solidFill>
                <a:prstDash val="solid"/>
                <a:round/>
                <a:headEnd type="none" w="med" len="med"/>
                <a:tailEnd type="none" w="med" len="med"/>
              </a:ln>
              <a:effectLst/>
            </p:spPr>
          </p:cxnSp>
          <p:cxnSp>
            <p:nvCxnSpPr>
              <p:cNvPr id="1101" name="Straight Connector 1100">
                <a:extLst>
                  <a:ext uri="{FF2B5EF4-FFF2-40B4-BE49-F238E27FC236}">
                    <a16:creationId xmlns:a16="http://schemas.microsoft.com/office/drawing/2014/main" xmlns="" id="{D96758CC-9CF1-431C-B864-0FA7768C2A2B}"/>
                  </a:ext>
                </a:extLst>
              </p:cNvPr>
              <p:cNvCxnSpPr>
                <a:cxnSpLocks/>
              </p:cNvCxnSpPr>
              <p:nvPr/>
            </p:nvCxnSpPr>
            <p:spPr bwMode="auto">
              <a:xfrm>
                <a:off x="9341339" y="3884154"/>
                <a:ext cx="1030" cy="68859"/>
              </a:xfrm>
              <a:prstGeom prst="line">
                <a:avLst/>
              </a:prstGeom>
              <a:noFill/>
              <a:ln w="12700" cap="flat" cmpd="sng" algn="ctr">
                <a:solidFill>
                  <a:schemeClr val="accent3"/>
                </a:solidFill>
                <a:prstDash val="solid"/>
                <a:round/>
                <a:headEnd type="none" w="med" len="med"/>
                <a:tailEnd type="none" w="med" len="med"/>
              </a:ln>
              <a:effectLst/>
            </p:spPr>
          </p:cxnSp>
          <p:cxnSp>
            <p:nvCxnSpPr>
              <p:cNvPr id="1102" name="Straight Connector 1101">
                <a:extLst>
                  <a:ext uri="{FF2B5EF4-FFF2-40B4-BE49-F238E27FC236}">
                    <a16:creationId xmlns:a16="http://schemas.microsoft.com/office/drawing/2014/main" xmlns="" id="{FEC53B0B-49B8-4E98-9BCE-4F5C89511B66}"/>
                  </a:ext>
                </a:extLst>
              </p:cNvPr>
              <p:cNvCxnSpPr>
                <a:cxnSpLocks/>
              </p:cNvCxnSpPr>
              <p:nvPr/>
            </p:nvCxnSpPr>
            <p:spPr bwMode="auto">
              <a:xfrm>
                <a:off x="9333633" y="3872596"/>
                <a:ext cx="1030" cy="68859"/>
              </a:xfrm>
              <a:prstGeom prst="line">
                <a:avLst/>
              </a:prstGeom>
              <a:noFill/>
              <a:ln w="12700" cap="flat" cmpd="sng" algn="ctr">
                <a:solidFill>
                  <a:schemeClr val="accent3"/>
                </a:solidFill>
                <a:prstDash val="solid"/>
                <a:round/>
                <a:headEnd type="none" w="med" len="med"/>
                <a:tailEnd type="none" w="med" len="med"/>
              </a:ln>
              <a:effectLst/>
            </p:spPr>
          </p:cxnSp>
          <p:cxnSp>
            <p:nvCxnSpPr>
              <p:cNvPr id="1103" name="Straight Connector 1102">
                <a:extLst>
                  <a:ext uri="{FF2B5EF4-FFF2-40B4-BE49-F238E27FC236}">
                    <a16:creationId xmlns:a16="http://schemas.microsoft.com/office/drawing/2014/main" xmlns="" id="{3EA6258F-A19B-4EFB-B8A3-7E5B7AD7D5BA}"/>
                  </a:ext>
                </a:extLst>
              </p:cNvPr>
              <p:cNvCxnSpPr>
                <a:cxnSpLocks/>
              </p:cNvCxnSpPr>
              <p:nvPr/>
            </p:nvCxnSpPr>
            <p:spPr bwMode="auto">
              <a:xfrm>
                <a:off x="9318222" y="3863606"/>
                <a:ext cx="1030" cy="68859"/>
              </a:xfrm>
              <a:prstGeom prst="line">
                <a:avLst/>
              </a:prstGeom>
              <a:noFill/>
              <a:ln w="12700" cap="flat" cmpd="sng" algn="ctr">
                <a:solidFill>
                  <a:schemeClr val="accent3"/>
                </a:solidFill>
                <a:prstDash val="solid"/>
                <a:round/>
                <a:headEnd type="none" w="med" len="med"/>
                <a:tailEnd type="none" w="med" len="med"/>
              </a:ln>
              <a:effectLst/>
            </p:spPr>
          </p:cxnSp>
          <p:cxnSp>
            <p:nvCxnSpPr>
              <p:cNvPr id="1104" name="Straight Connector 1103">
                <a:extLst>
                  <a:ext uri="{FF2B5EF4-FFF2-40B4-BE49-F238E27FC236}">
                    <a16:creationId xmlns:a16="http://schemas.microsoft.com/office/drawing/2014/main" xmlns="" id="{F9A52656-7BDE-4CD8-8E9D-FEE714674AA2}"/>
                  </a:ext>
                </a:extLst>
              </p:cNvPr>
              <p:cNvCxnSpPr>
                <a:cxnSpLocks/>
              </p:cNvCxnSpPr>
              <p:nvPr/>
            </p:nvCxnSpPr>
            <p:spPr bwMode="auto">
              <a:xfrm>
                <a:off x="9291252" y="3854616"/>
                <a:ext cx="1030" cy="68859"/>
              </a:xfrm>
              <a:prstGeom prst="line">
                <a:avLst/>
              </a:prstGeom>
              <a:noFill/>
              <a:ln w="12700" cap="flat" cmpd="sng" algn="ctr">
                <a:solidFill>
                  <a:schemeClr val="accent3"/>
                </a:solidFill>
                <a:prstDash val="solid"/>
                <a:round/>
                <a:headEnd type="none" w="med" len="med"/>
                <a:tailEnd type="none" w="med" len="med"/>
              </a:ln>
              <a:effectLst/>
            </p:spPr>
          </p:cxnSp>
          <p:cxnSp>
            <p:nvCxnSpPr>
              <p:cNvPr id="1105" name="Straight Connector 1104">
                <a:extLst>
                  <a:ext uri="{FF2B5EF4-FFF2-40B4-BE49-F238E27FC236}">
                    <a16:creationId xmlns:a16="http://schemas.microsoft.com/office/drawing/2014/main" xmlns="" id="{8F219707-C713-402D-A5ED-C5872C33D611}"/>
                  </a:ext>
                </a:extLst>
              </p:cNvPr>
              <p:cNvCxnSpPr>
                <a:cxnSpLocks/>
              </p:cNvCxnSpPr>
              <p:nvPr/>
            </p:nvCxnSpPr>
            <p:spPr bwMode="auto">
              <a:xfrm>
                <a:off x="9277126" y="3854616"/>
                <a:ext cx="1030" cy="68859"/>
              </a:xfrm>
              <a:prstGeom prst="line">
                <a:avLst/>
              </a:prstGeom>
              <a:noFill/>
              <a:ln w="12700" cap="flat" cmpd="sng" algn="ctr">
                <a:solidFill>
                  <a:schemeClr val="accent3"/>
                </a:solidFill>
                <a:prstDash val="solid"/>
                <a:round/>
                <a:headEnd type="none" w="med" len="med"/>
                <a:tailEnd type="none" w="med" len="med"/>
              </a:ln>
              <a:effectLst/>
            </p:spPr>
          </p:cxnSp>
          <p:cxnSp>
            <p:nvCxnSpPr>
              <p:cNvPr id="1106" name="Straight Connector 1105">
                <a:extLst>
                  <a:ext uri="{FF2B5EF4-FFF2-40B4-BE49-F238E27FC236}">
                    <a16:creationId xmlns:a16="http://schemas.microsoft.com/office/drawing/2014/main" xmlns="" id="{74A2FE62-F5E4-46E8-9083-6FE09D8D3B22}"/>
                  </a:ext>
                </a:extLst>
              </p:cNvPr>
              <p:cNvCxnSpPr>
                <a:cxnSpLocks/>
              </p:cNvCxnSpPr>
              <p:nvPr/>
            </p:nvCxnSpPr>
            <p:spPr bwMode="auto">
              <a:xfrm>
                <a:off x="9247587" y="3825078"/>
                <a:ext cx="1030" cy="68859"/>
              </a:xfrm>
              <a:prstGeom prst="line">
                <a:avLst/>
              </a:prstGeom>
              <a:noFill/>
              <a:ln w="12700" cap="flat" cmpd="sng" algn="ctr">
                <a:solidFill>
                  <a:schemeClr val="accent3"/>
                </a:solidFill>
                <a:prstDash val="solid"/>
                <a:round/>
                <a:headEnd type="none" w="med" len="med"/>
                <a:tailEnd type="none" w="med" len="med"/>
              </a:ln>
              <a:effectLst/>
            </p:spPr>
          </p:cxnSp>
          <p:cxnSp>
            <p:nvCxnSpPr>
              <p:cNvPr id="1107" name="Straight Connector 1106">
                <a:extLst>
                  <a:ext uri="{FF2B5EF4-FFF2-40B4-BE49-F238E27FC236}">
                    <a16:creationId xmlns:a16="http://schemas.microsoft.com/office/drawing/2014/main" xmlns="" id="{E0E7928E-880D-4289-93D3-AD9CA636619E}"/>
                  </a:ext>
                </a:extLst>
              </p:cNvPr>
              <p:cNvCxnSpPr>
                <a:cxnSpLocks/>
              </p:cNvCxnSpPr>
              <p:nvPr/>
            </p:nvCxnSpPr>
            <p:spPr bwMode="auto">
              <a:xfrm>
                <a:off x="9221902" y="3821225"/>
                <a:ext cx="1030" cy="68859"/>
              </a:xfrm>
              <a:prstGeom prst="line">
                <a:avLst/>
              </a:prstGeom>
              <a:noFill/>
              <a:ln w="12700" cap="flat" cmpd="sng" algn="ctr">
                <a:solidFill>
                  <a:schemeClr val="accent3"/>
                </a:solidFill>
                <a:prstDash val="solid"/>
                <a:round/>
                <a:headEnd type="none" w="med" len="med"/>
                <a:tailEnd type="none" w="med" len="med"/>
              </a:ln>
              <a:effectLst/>
            </p:spPr>
          </p:cxnSp>
          <p:cxnSp>
            <p:nvCxnSpPr>
              <p:cNvPr id="1108" name="Straight Connector 1107">
                <a:extLst>
                  <a:ext uri="{FF2B5EF4-FFF2-40B4-BE49-F238E27FC236}">
                    <a16:creationId xmlns:a16="http://schemas.microsoft.com/office/drawing/2014/main" xmlns="" id="{9D882CA6-04B5-4689-B4E6-E714BA308AAF}"/>
                  </a:ext>
                </a:extLst>
              </p:cNvPr>
              <p:cNvCxnSpPr>
                <a:cxnSpLocks/>
              </p:cNvCxnSpPr>
              <p:nvPr/>
            </p:nvCxnSpPr>
            <p:spPr bwMode="auto">
              <a:xfrm>
                <a:off x="9191079" y="3831499"/>
                <a:ext cx="1030" cy="68859"/>
              </a:xfrm>
              <a:prstGeom prst="line">
                <a:avLst/>
              </a:prstGeom>
              <a:noFill/>
              <a:ln w="12700" cap="flat" cmpd="sng" algn="ctr">
                <a:solidFill>
                  <a:schemeClr val="accent3"/>
                </a:solidFill>
                <a:prstDash val="solid"/>
                <a:round/>
                <a:headEnd type="none" w="med" len="med"/>
                <a:tailEnd type="none" w="med" len="med"/>
              </a:ln>
              <a:effectLst/>
            </p:spPr>
          </p:cxnSp>
          <p:cxnSp>
            <p:nvCxnSpPr>
              <p:cNvPr id="1109" name="Straight Connector 1108">
                <a:extLst>
                  <a:ext uri="{FF2B5EF4-FFF2-40B4-BE49-F238E27FC236}">
                    <a16:creationId xmlns:a16="http://schemas.microsoft.com/office/drawing/2014/main" xmlns="" id="{2EC4F619-69C8-4CBF-88A3-2820264E8257}"/>
                  </a:ext>
                </a:extLst>
              </p:cNvPr>
              <p:cNvCxnSpPr>
                <a:cxnSpLocks/>
              </p:cNvCxnSpPr>
              <p:nvPr/>
            </p:nvCxnSpPr>
            <p:spPr bwMode="auto">
              <a:xfrm>
                <a:off x="9167962" y="3813519"/>
                <a:ext cx="1030" cy="68859"/>
              </a:xfrm>
              <a:prstGeom prst="line">
                <a:avLst/>
              </a:prstGeom>
              <a:noFill/>
              <a:ln w="12700" cap="flat" cmpd="sng" algn="ctr">
                <a:solidFill>
                  <a:schemeClr val="accent3"/>
                </a:solidFill>
                <a:prstDash val="solid"/>
                <a:round/>
                <a:headEnd type="none" w="med" len="med"/>
                <a:tailEnd type="none" w="med" len="med"/>
              </a:ln>
              <a:effectLst/>
            </p:spPr>
          </p:cxnSp>
          <p:cxnSp>
            <p:nvCxnSpPr>
              <p:cNvPr id="1110" name="Straight Connector 1109">
                <a:extLst>
                  <a:ext uri="{FF2B5EF4-FFF2-40B4-BE49-F238E27FC236}">
                    <a16:creationId xmlns:a16="http://schemas.microsoft.com/office/drawing/2014/main" xmlns="" id="{C90895C3-0FFC-4220-B98D-513DDFD3DD81}"/>
                  </a:ext>
                </a:extLst>
              </p:cNvPr>
              <p:cNvCxnSpPr>
                <a:cxnSpLocks/>
              </p:cNvCxnSpPr>
              <p:nvPr/>
            </p:nvCxnSpPr>
            <p:spPr bwMode="auto">
              <a:xfrm>
                <a:off x="9119160" y="3804529"/>
                <a:ext cx="1030" cy="68859"/>
              </a:xfrm>
              <a:prstGeom prst="line">
                <a:avLst/>
              </a:prstGeom>
              <a:noFill/>
              <a:ln w="12700" cap="flat" cmpd="sng" algn="ctr">
                <a:solidFill>
                  <a:schemeClr val="accent3"/>
                </a:solidFill>
                <a:prstDash val="solid"/>
                <a:round/>
                <a:headEnd type="none" w="med" len="med"/>
                <a:tailEnd type="none" w="med" len="med"/>
              </a:ln>
              <a:effectLst/>
            </p:spPr>
          </p:cxnSp>
          <p:cxnSp>
            <p:nvCxnSpPr>
              <p:cNvPr id="1111" name="Straight Connector 1110">
                <a:extLst>
                  <a:ext uri="{FF2B5EF4-FFF2-40B4-BE49-F238E27FC236}">
                    <a16:creationId xmlns:a16="http://schemas.microsoft.com/office/drawing/2014/main" xmlns="" id="{0FC05196-9EA4-43BA-8323-4259E4C33ADF}"/>
                  </a:ext>
                </a:extLst>
              </p:cNvPr>
              <p:cNvCxnSpPr>
                <a:cxnSpLocks/>
              </p:cNvCxnSpPr>
              <p:nvPr/>
            </p:nvCxnSpPr>
            <p:spPr bwMode="auto">
              <a:xfrm>
                <a:off x="9105033" y="3803245"/>
                <a:ext cx="1030" cy="68859"/>
              </a:xfrm>
              <a:prstGeom prst="line">
                <a:avLst/>
              </a:prstGeom>
              <a:noFill/>
              <a:ln w="12700" cap="flat" cmpd="sng" algn="ctr">
                <a:solidFill>
                  <a:schemeClr val="accent3"/>
                </a:solidFill>
                <a:prstDash val="solid"/>
                <a:round/>
                <a:headEnd type="none" w="med" len="med"/>
                <a:tailEnd type="none" w="med" len="med"/>
              </a:ln>
              <a:effectLst/>
            </p:spPr>
          </p:cxnSp>
          <p:cxnSp>
            <p:nvCxnSpPr>
              <p:cNvPr id="1112" name="Straight Connector 1111">
                <a:extLst>
                  <a:ext uri="{FF2B5EF4-FFF2-40B4-BE49-F238E27FC236}">
                    <a16:creationId xmlns:a16="http://schemas.microsoft.com/office/drawing/2014/main" xmlns="" id="{D0AA578D-6E1D-4416-A334-AE4E1974EDFA}"/>
                  </a:ext>
                </a:extLst>
              </p:cNvPr>
              <p:cNvCxnSpPr>
                <a:cxnSpLocks/>
              </p:cNvCxnSpPr>
              <p:nvPr/>
            </p:nvCxnSpPr>
            <p:spPr bwMode="auto">
              <a:xfrm>
                <a:off x="9078063" y="3771138"/>
                <a:ext cx="1030" cy="68859"/>
              </a:xfrm>
              <a:prstGeom prst="line">
                <a:avLst/>
              </a:prstGeom>
              <a:noFill/>
              <a:ln w="12700" cap="flat" cmpd="sng" algn="ctr">
                <a:solidFill>
                  <a:schemeClr val="accent3"/>
                </a:solidFill>
                <a:prstDash val="solid"/>
                <a:round/>
                <a:headEnd type="none" w="med" len="med"/>
                <a:tailEnd type="none" w="med" len="med"/>
              </a:ln>
              <a:effectLst/>
            </p:spPr>
          </p:cxnSp>
          <p:cxnSp>
            <p:nvCxnSpPr>
              <p:cNvPr id="1113" name="Straight Connector 1112">
                <a:extLst>
                  <a:ext uri="{FF2B5EF4-FFF2-40B4-BE49-F238E27FC236}">
                    <a16:creationId xmlns:a16="http://schemas.microsoft.com/office/drawing/2014/main" xmlns="" id="{E3D0CA7E-D64D-4F15-9146-63F904D48FBC}"/>
                  </a:ext>
                </a:extLst>
              </p:cNvPr>
              <p:cNvCxnSpPr>
                <a:cxnSpLocks/>
              </p:cNvCxnSpPr>
              <p:nvPr/>
            </p:nvCxnSpPr>
            <p:spPr bwMode="auto">
              <a:xfrm>
                <a:off x="9044672" y="3760864"/>
                <a:ext cx="1030" cy="68859"/>
              </a:xfrm>
              <a:prstGeom prst="line">
                <a:avLst/>
              </a:prstGeom>
              <a:noFill/>
              <a:ln w="12700" cap="flat" cmpd="sng" algn="ctr">
                <a:solidFill>
                  <a:schemeClr val="accent3"/>
                </a:solidFill>
                <a:prstDash val="solid"/>
                <a:round/>
                <a:headEnd type="none" w="med" len="med"/>
                <a:tailEnd type="none" w="med" len="med"/>
              </a:ln>
              <a:effectLst/>
            </p:spPr>
          </p:cxnSp>
          <p:cxnSp>
            <p:nvCxnSpPr>
              <p:cNvPr id="1114" name="Straight Connector 1113">
                <a:extLst>
                  <a:ext uri="{FF2B5EF4-FFF2-40B4-BE49-F238E27FC236}">
                    <a16:creationId xmlns:a16="http://schemas.microsoft.com/office/drawing/2014/main" xmlns="" id="{FEBC3486-F1C6-4AC0-B8E5-FAAF4AFE9BCC}"/>
                  </a:ext>
                </a:extLst>
              </p:cNvPr>
              <p:cNvCxnSpPr>
                <a:cxnSpLocks/>
              </p:cNvCxnSpPr>
              <p:nvPr/>
            </p:nvCxnSpPr>
            <p:spPr bwMode="auto">
              <a:xfrm>
                <a:off x="9009997" y="3753158"/>
                <a:ext cx="1030" cy="68859"/>
              </a:xfrm>
              <a:prstGeom prst="line">
                <a:avLst/>
              </a:prstGeom>
              <a:noFill/>
              <a:ln w="12700" cap="flat" cmpd="sng" algn="ctr">
                <a:solidFill>
                  <a:schemeClr val="accent3"/>
                </a:solidFill>
                <a:prstDash val="solid"/>
                <a:round/>
                <a:headEnd type="none" w="med" len="med"/>
                <a:tailEnd type="none" w="med" len="med"/>
              </a:ln>
              <a:effectLst/>
            </p:spPr>
          </p:cxnSp>
          <p:cxnSp>
            <p:nvCxnSpPr>
              <p:cNvPr id="1115" name="Straight Connector 1114">
                <a:extLst>
                  <a:ext uri="{FF2B5EF4-FFF2-40B4-BE49-F238E27FC236}">
                    <a16:creationId xmlns:a16="http://schemas.microsoft.com/office/drawing/2014/main" xmlns="" id="{8A51AC6B-7931-4316-AED2-68BB26238338}"/>
                  </a:ext>
                </a:extLst>
              </p:cNvPr>
              <p:cNvCxnSpPr>
                <a:cxnSpLocks/>
              </p:cNvCxnSpPr>
              <p:nvPr/>
            </p:nvCxnSpPr>
            <p:spPr bwMode="auto">
              <a:xfrm>
                <a:off x="8735163" y="3661975"/>
                <a:ext cx="1030" cy="68859"/>
              </a:xfrm>
              <a:prstGeom prst="line">
                <a:avLst/>
              </a:prstGeom>
              <a:noFill/>
              <a:ln w="12700" cap="flat" cmpd="sng" algn="ctr">
                <a:solidFill>
                  <a:schemeClr val="accent3"/>
                </a:solidFill>
                <a:prstDash val="solid"/>
                <a:round/>
                <a:headEnd type="none" w="med" len="med"/>
                <a:tailEnd type="none" w="med" len="med"/>
              </a:ln>
              <a:effectLst/>
            </p:spPr>
          </p:cxnSp>
          <p:cxnSp>
            <p:nvCxnSpPr>
              <p:cNvPr id="1116" name="Straight Connector 1115">
                <a:extLst>
                  <a:ext uri="{FF2B5EF4-FFF2-40B4-BE49-F238E27FC236}">
                    <a16:creationId xmlns:a16="http://schemas.microsoft.com/office/drawing/2014/main" xmlns="" id="{05FF89C6-4194-4877-8D26-CAFED6B0545F}"/>
                  </a:ext>
                </a:extLst>
              </p:cNvPr>
              <p:cNvCxnSpPr>
                <a:cxnSpLocks/>
              </p:cNvCxnSpPr>
              <p:nvPr/>
            </p:nvCxnSpPr>
            <p:spPr bwMode="auto">
              <a:xfrm>
                <a:off x="8695351" y="3651701"/>
                <a:ext cx="1030" cy="68859"/>
              </a:xfrm>
              <a:prstGeom prst="line">
                <a:avLst/>
              </a:prstGeom>
              <a:noFill/>
              <a:ln w="12700" cap="flat" cmpd="sng" algn="ctr">
                <a:solidFill>
                  <a:schemeClr val="accent3"/>
                </a:solidFill>
                <a:prstDash val="solid"/>
                <a:round/>
                <a:headEnd type="none" w="med" len="med"/>
                <a:tailEnd type="none" w="med" len="med"/>
              </a:ln>
              <a:effectLst/>
            </p:spPr>
          </p:cxnSp>
          <p:cxnSp>
            <p:nvCxnSpPr>
              <p:cNvPr id="1118" name="Straight Connector 1117">
                <a:extLst>
                  <a:ext uri="{FF2B5EF4-FFF2-40B4-BE49-F238E27FC236}">
                    <a16:creationId xmlns:a16="http://schemas.microsoft.com/office/drawing/2014/main" xmlns="" id="{16815827-2309-4F4C-8995-F59961CB9187}"/>
                  </a:ext>
                </a:extLst>
              </p:cNvPr>
              <p:cNvCxnSpPr>
                <a:cxnSpLocks/>
              </p:cNvCxnSpPr>
              <p:nvPr/>
            </p:nvCxnSpPr>
            <p:spPr bwMode="auto">
              <a:xfrm>
                <a:off x="8271542" y="3317791"/>
                <a:ext cx="1030" cy="68859"/>
              </a:xfrm>
              <a:prstGeom prst="line">
                <a:avLst/>
              </a:prstGeom>
              <a:noFill/>
              <a:ln w="12700" cap="flat" cmpd="sng" algn="ctr">
                <a:solidFill>
                  <a:schemeClr val="accent3"/>
                </a:solidFill>
                <a:prstDash val="solid"/>
                <a:round/>
                <a:headEnd type="none" w="med" len="med"/>
                <a:tailEnd type="none" w="med" len="med"/>
              </a:ln>
              <a:effectLst/>
            </p:spPr>
          </p:cxnSp>
        </p:grpSp>
      </p:grpSp>
      <p:sp>
        <p:nvSpPr>
          <p:cNvPr id="1122" name="TextBox 1121">
            <a:extLst>
              <a:ext uri="{FF2B5EF4-FFF2-40B4-BE49-F238E27FC236}">
                <a16:creationId xmlns:a16="http://schemas.microsoft.com/office/drawing/2014/main" xmlns="" id="{0CF447D8-8AFC-4877-9D93-741FD2046BC5}"/>
              </a:ext>
            </a:extLst>
          </p:cNvPr>
          <p:cNvSpPr txBox="1"/>
          <p:nvPr/>
        </p:nvSpPr>
        <p:spPr bwMode="auto">
          <a:xfrm>
            <a:off x="8582682" y="5458238"/>
            <a:ext cx="320308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ts val="1200"/>
              </a:lnSpc>
              <a:spcBef>
                <a:spcPts val="0"/>
              </a:spcBef>
              <a:spcAft>
                <a:spcPct val="0"/>
              </a:spcAft>
              <a:buClrTx/>
              <a:buFontTx/>
              <a:buNone/>
              <a:tabLst>
                <a:tab pos="323850" algn="l"/>
                <a:tab pos="628650" algn="l"/>
                <a:tab pos="933450" algn="l"/>
                <a:tab pos="1236663" algn="l"/>
                <a:tab pos="1543050" algn="l"/>
                <a:tab pos="1857375" algn="l"/>
                <a:tab pos="2187575" algn="l"/>
                <a:tab pos="2522538" algn="l"/>
                <a:tab pos="2817813" algn="l"/>
              </a:tabLst>
            </a:pPr>
            <a:r>
              <a:rPr lang="en-US" sz="1200" b="0" dirty="0">
                <a:solidFill>
                  <a:schemeClr val="bg1"/>
                </a:solidFill>
                <a:latin typeface="Calibri" panose="020F0502020204030204" pitchFamily="34" charset="0"/>
              </a:rPr>
              <a:t>328	272	236	208	181	164	106	40	0	0</a:t>
            </a:r>
          </a:p>
        </p:txBody>
      </p:sp>
      <p:grpSp>
        <p:nvGrpSpPr>
          <p:cNvPr id="988" name="Group 987">
            <a:extLst>
              <a:ext uri="{FF2B5EF4-FFF2-40B4-BE49-F238E27FC236}">
                <a16:creationId xmlns:a16="http://schemas.microsoft.com/office/drawing/2014/main" xmlns="" id="{A504D30F-4935-45CB-8A91-A2DC6756D1E6}"/>
              </a:ext>
            </a:extLst>
          </p:cNvPr>
          <p:cNvGrpSpPr/>
          <p:nvPr/>
        </p:nvGrpSpPr>
        <p:grpSpPr>
          <a:xfrm>
            <a:off x="9255001" y="2355721"/>
            <a:ext cx="221751" cy="361484"/>
            <a:chOff x="8110330" y="2591746"/>
            <a:chExt cx="342664" cy="310479"/>
          </a:xfrm>
        </p:grpSpPr>
        <p:cxnSp>
          <p:nvCxnSpPr>
            <p:cNvPr id="906" name="Straight Connector 905">
              <a:extLst>
                <a:ext uri="{FF2B5EF4-FFF2-40B4-BE49-F238E27FC236}">
                  <a16:creationId xmlns:a16="http://schemas.microsoft.com/office/drawing/2014/main" xmlns="" id="{1B3EFD2F-1748-4FD3-BD30-E566D840F48A}"/>
                </a:ext>
              </a:extLst>
            </p:cNvPr>
            <p:cNvCxnSpPr>
              <a:cxnSpLocks/>
            </p:cNvCxnSpPr>
            <p:nvPr/>
          </p:nvCxnSpPr>
          <p:spPr bwMode="auto">
            <a:xfrm>
              <a:off x="8110330" y="2591746"/>
              <a:ext cx="342664" cy="0"/>
            </a:xfrm>
            <a:prstGeom prst="line">
              <a:avLst/>
            </a:prstGeom>
            <a:noFill/>
            <a:ln w="28575" cap="flat" cmpd="sng" algn="ctr">
              <a:solidFill>
                <a:schemeClr val="accent1"/>
              </a:solidFill>
              <a:prstDash val="solid"/>
              <a:round/>
              <a:headEnd type="none" w="med" len="med"/>
              <a:tailEnd type="none" w="med" len="med"/>
            </a:ln>
            <a:effectLst/>
          </p:spPr>
        </p:cxnSp>
        <p:cxnSp>
          <p:nvCxnSpPr>
            <p:cNvPr id="1126" name="Straight Connector 1125">
              <a:extLst>
                <a:ext uri="{FF2B5EF4-FFF2-40B4-BE49-F238E27FC236}">
                  <a16:creationId xmlns:a16="http://schemas.microsoft.com/office/drawing/2014/main" xmlns="" id="{8431C9E0-F9D8-449F-8676-89C701B4AD0C}"/>
                </a:ext>
              </a:extLst>
            </p:cNvPr>
            <p:cNvCxnSpPr>
              <a:cxnSpLocks/>
            </p:cNvCxnSpPr>
            <p:nvPr/>
          </p:nvCxnSpPr>
          <p:spPr bwMode="auto">
            <a:xfrm>
              <a:off x="8110330" y="2902225"/>
              <a:ext cx="342664" cy="0"/>
            </a:xfrm>
            <a:prstGeom prst="line">
              <a:avLst/>
            </a:prstGeom>
            <a:noFill/>
            <a:ln w="28575" cap="flat" cmpd="sng" algn="ctr">
              <a:solidFill>
                <a:schemeClr val="accent3"/>
              </a:solidFill>
              <a:prstDash val="solid"/>
              <a:round/>
              <a:headEnd type="none" w="med" len="med"/>
              <a:tailEnd type="none" w="med" len="med"/>
            </a:ln>
            <a:effectLst/>
          </p:spPr>
        </p:cxnSp>
      </p:grpSp>
      <p:sp>
        <p:nvSpPr>
          <p:cNvPr id="907" name="TextBox 906">
            <a:extLst>
              <a:ext uri="{FF2B5EF4-FFF2-40B4-BE49-F238E27FC236}">
                <a16:creationId xmlns:a16="http://schemas.microsoft.com/office/drawing/2014/main" xmlns="" id="{F4BFD92A-9B7B-4F6E-B997-70168A8C42D1}"/>
              </a:ext>
            </a:extLst>
          </p:cNvPr>
          <p:cNvSpPr txBox="1"/>
          <p:nvPr/>
        </p:nvSpPr>
        <p:spPr bwMode="auto">
          <a:xfrm>
            <a:off x="9440199" y="2213856"/>
            <a:ext cx="211108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ts val="0"/>
              </a:spcBef>
              <a:spcAft>
                <a:spcPct val="0"/>
              </a:spcAft>
              <a:buClrTx/>
              <a:buFontTx/>
              <a:buNone/>
            </a:pPr>
            <a:r>
              <a:rPr lang="en-US" sz="1200" b="0" dirty="0">
                <a:solidFill>
                  <a:schemeClr val="bg1"/>
                </a:solidFill>
                <a:latin typeface="Calibri" panose="020F0502020204030204" pitchFamily="34" charset="0"/>
              </a:rPr>
              <a:t>Abemaciclib + nonsteroidal AI (n = 328): median, 28.18 mo</a:t>
            </a:r>
          </a:p>
          <a:p>
            <a:pPr algn="l">
              <a:lnSpc>
                <a:spcPct val="100000"/>
              </a:lnSpc>
              <a:spcBef>
                <a:spcPts val="0"/>
              </a:spcBef>
              <a:spcAft>
                <a:spcPct val="0"/>
              </a:spcAft>
              <a:buClrTx/>
              <a:buFontTx/>
              <a:buNone/>
            </a:pPr>
            <a:r>
              <a:rPr lang="en-US" sz="1200" b="0" dirty="0">
                <a:solidFill>
                  <a:schemeClr val="bg1"/>
                </a:solidFill>
                <a:latin typeface="Calibri" panose="020F0502020204030204" pitchFamily="34" charset="0"/>
              </a:rPr>
              <a:t>Placebo + nonsteroidal AI </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(n = 165): median, 14.76 mo</a:t>
            </a:r>
          </a:p>
        </p:txBody>
      </p:sp>
      <p:sp>
        <p:nvSpPr>
          <p:cNvPr id="675" name="Freeform: Shape 674">
            <a:extLst>
              <a:ext uri="{FF2B5EF4-FFF2-40B4-BE49-F238E27FC236}">
                <a16:creationId xmlns:a16="http://schemas.microsoft.com/office/drawing/2014/main" xmlns="" id="{A0609367-00E4-4D84-AF52-2375C7CE8C59}"/>
              </a:ext>
            </a:extLst>
          </p:cNvPr>
          <p:cNvSpPr/>
          <p:nvPr/>
        </p:nvSpPr>
        <p:spPr bwMode="auto">
          <a:xfrm>
            <a:off x="8778780" y="2527602"/>
            <a:ext cx="2744757" cy="2230124"/>
          </a:xfrm>
          <a:custGeom>
            <a:avLst/>
            <a:gdLst>
              <a:gd name="connsiteX0" fmla="*/ 0 w 2319867"/>
              <a:gd name="connsiteY0" fmla="*/ 0 h 1825721"/>
              <a:gd name="connsiteX1" fmla="*/ 0 w 2319867"/>
              <a:gd name="connsiteY1" fmla="*/ 1825721 h 1825721"/>
              <a:gd name="connsiteX2" fmla="*/ 2319867 w 2319867"/>
              <a:gd name="connsiteY2" fmla="*/ 1825721 h 1825721"/>
            </a:gdLst>
            <a:ahLst/>
            <a:cxnLst>
              <a:cxn ang="0">
                <a:pos x="connsiteX0" y="connsiteY0"/>
              </a:cxn>
              <a:cxn ang="0">
                <a:pos x="connsiteX1" y="connsiteY1"/>
              </a:cxn>
              <a:cxn ang="0">
                <a:pos x="connsiteX2" y="connsiteY2"/>
              </a:cxn>
            </a:cxnLst>
            <a:rect l="l" t="t" r="r" b="b"/>
            <a:pathLst>
              <a:path w="2319867" h="1825721">
                <a:moveTo>
                  <a:pt x="0" y="0"/>
                </a:moveTo>
                <a:lnTo>
                  <a:pt x="0" y="1825721"/>
                </a:lnTo>
                <a:lnTo>
                  <a:pt x="2319867" y="1825721"/>
                </a:lnTo>
              </a:path>
            </a:pathLst>
          </a:custGeom>
          <a:noFill/>
          <a:ln w="28575">
            <a:solidFill>
              <a:schemeClr val="bg1"/>
            </a:solidFill>
            <a:miter lim="800000"/>
            <a:headEnd/>
            <a:tailEnd/>
          </a:ln>
        </p:spPr>
        <p:txBody>
          <a:bodyPr rtlCol="0" anchor="ctr"/>
          <a:lstStyle/>
          <a:p>
            <a:pPr algn="ctr"/>
            <a:endParaRPr lang="en-US" dirty="0"/>
          </a:p>
        </p:txBody>
      </p:sp>
      <p:sp>
        <p:nvSpPr>
          <p:cNvPr id="1132" name="TextBox 1131">
            <a:extLst>
              <a:ext uri="{FF2B5EF4-FFF2-40B4-BE49-F238E27FC236}">
                <a16:creationId xmlns:a16="http://schemas.microsoft.com/office/drawing/2014/main" xmlns="" id="{BA0FA1FF-9CDA-4CBA-A108-0C5F951635B7}"/>
              </a:ext>
            </a:extLst>
          </p:cNvPr>
          <p:cNvSpPr txBox="1"/>
          <p:nvPr/>
        </p:nvSpPr>
        <p:spPr bwMode="auto">
          <a:xfrm>
            <a:off x="4430834" y="5681767"/>
            <a:ext cx="403805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ts val="1200"/>
              </a:lnSpc>
              <a:spcBef>
                <a:spcPts val="0"/>
              </a:spcBef>
              <a:spcAft>
                <a:spcPct val="0"/>
              </a:spcAft>
              <a:buClrTx/>
              <a:buFontTx/>
              <a:buNone/>
              <a:tabLst>
                <a:tab pos="223838" algn="l"/>
                <a:tab pos="420688" algn="l"/>
                <a:tab pos="628650" algn="l"/>
                <a:tab pos="830263" algn="l"/>
                <a:tab pos="1031875" algn="l"/>
                <a:tab pos="1233488" algn="l"/>
                <a:tab pos="1436688" algn="l"/>
                <a:tab pos="1644650" algn="l"/>
                <a:tab pos="1860550" algn="l"/>
                <a:tab pos="2055813" algn="l"/>
                <a:tab pos="2282825" algn="l"/>
                <a:tab pos="2465388" algn="l"/>
                <a:tab pos="2663825" algn="l"/>
                <a:tab pos="2887663" algn="l"/>
                <a:tab pos="3105150" algn="l"/>
                <a:tab pos="3292475" algn="l"/>
                <a:tab pos="3482975" algn="l"/>
              </a:tabLst>
            </a:pPr>
            <a:r>
              <a:rPr lang="en-US" sz="900" b="0" dirty="0">
                <a:solidFill>
                  <a:schemeClr val="bg1"/>
                </a:solidFill>
                <a:latin typeface="Calibri" panose="020F0502020204030204" pitchFamily="34" charset="0"/>
              </a:rPr>
              <a:t>334	279	265	239	219	196	179	156	138	124	110	93	63	34	10	7	2	0</a:t>
            </a:r>
          </a:p>
        </p:txBody>
      </p:sp>
      <p:sp>
        <p:nvSpPr>
          <p:cNvPr id="1133" name="TextBox 1132">
            <a:extLst>
              <a:ext uri="{FF2B5EF4-FFF2-40B4-BE49-F238E27FC236}">
                <a16:creationId xmlns:a16="http://schemas.microsoft.com/office/drawing/2014/main" xmlns="" id="{B697A9D2-DA6A-4830-8770-62788592C79A}"/>
              </a:ext>
            </a:extLst>
          </p:cNvPr>
          <p:cNvSpPr txBox="1"/>
          <p:nvPr/>
        </p:nvSpPr>
        <p:spPr bwMode="auto">
          <a:xfrm>
            <a:off x="941093" y="5667768"/>
            <a:ext cx="322886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ts val="1200"/>
              </a:lnSpc>
              <a:spcBef>
                <a:spcPts val="0"/>
              </a:spcBef>
              <a:spcAft>
                <a:spcPct val="0"/>
              </a:spcAft>
              <a:buClrTx/>
              <a:buFontTx/>
              <a:buNone/>
              <a:tabLst>
                <a:tab pos="252413" algn="l"/>
                <a:tab pos="525463" algn="l"/>
                <a:tab pos="784225" algn="l"/>
                <a:tab pos="1055688" algn="l"/>
                <a:tab pos="1370013" algn="l"/>
                <a:tab pos="1644650" algn="l"/>
                <a:tab pos="1914525" algn="l"/>
                <a:tab pos="2165350" algn="l"/>
                <a:tab pos="2405063" algn="l"/>
                <a:tab pos="2717800" algn="l"/>
                <a:tab pos="2936875" algn="l"/>
              </a:tabLst>
            </a:pPr>
            <a:r>
              <a:rPr lang="en-US" sz="1000" b="0" dirty="0">
                <a:solidFill>
                  <a:schemeClr val="bg1"/>
                </a:solidFill>
                <a:latin typeface="Calibri" panose="020F0502020204030204" pitchFamily="34" charset="0"/>
              </a:rPr>
              <a:t>222	171	148	131	116	98	81	54	22	12	4	2</a:t>
            </a:r>
          </a:p>
        </p:txBody>
      </p:sp>
      <p:sp>
        <p:nvSpPr>
          <p:cNvPr id="1134" name="TextBox 1133">
            <a:extLst>
              <a:ext uri="{FF2B5EF4-FFF2-40B4-BE49-F238E27FC236}">
                <a16:creationId xmlns:a16="http://schemas.microsoft.com/office/drawing/2014/main" xmlns="" id="{F6756185-9C72-4E6B-A311-964C144DE2BC}"/>
              </a:ext>
            </a:extLst>
          </p:cNvPr>
          <p:cNvSpPr txBox="1"/>
          <p:nvPr/>
        </p:nvSpPr>
        <p:spPr bwMode="auto">
          <a:xfrm>
            <a:off x="8582682" y="5681619"/>
            <a:ext cx="321141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ts val="1200"/>
              </a:lnSpc>
              <a:spcBef>
                <a:spcPts val="0"/>
              </a:spcBef>
              <a:spcAft>
                <a:spcPct val="0"/>
              </a:spcAft>
              <a:buClrTx/>
              <a:buFontTx/>
              <a:buNone/>
              <a:tabLst>
                <a:tab pos="323850" algn="l"/>
                <a:tab pos="628650" algn="l"/>
                <a:tab pos="971550" algn="l"/>
                <a:tab pos="1285875" algn="l"/>
                <a:tab pos="1604963" algn="l"/>
                <a:tab pos="1943100" algn="l"/>
                <a:tab pos="2239963" algn="l"/>
                <a:tab pos="2522538" algn="l"/>
                <a:tab pos="2817813" algn="l"/>
              </a:tabLst>
            </a:pPr>
            <a:r>
              <a:rPr lang="en-US" sz="1200" b="0" dirty="0">
                <a:solidFill>
                  <a:schemeClr val="bg1"/>
                </a:solidFill>
                <a:latin typeface="Calibri" panose="020F0502020204030204" pitchFamily="34" charset="0"/>
              </a:rPr>
              <a:t>165	126	105	84	66	58	42	7	0	0</a:t>
            </a:r>
          </a:p>
        </p:txBody>
      </p:sp>
      <p:sp>
        <p:nvSpPr>
          <p:cNvPr id="1135" name="TextBox 1134">
            <a:extLst>
              <a:ext uri="{FF2B5EF4-FFF2-40B4-BE49-F238E27FC236}">
                <a16:creationId xmlns:a16="http://schemas.microsoft.com/office/drawing/2014/main" xmlns="" id="{F478BB82-619C-4ED9-A1C4-A45790F31C06}"/>
              </a:ext>
            </a:extLst>
          </p:cNvPr>
          <p:cNvSpPr txBox="1"/>
          <p:nvPr/>
        </p:nvSpPr>
        <p:spPr bwMode="auto">
          <a:xfrm>
            <a:off x="5751785" y="4975222"/>
            <a:ext cx="111255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600" dirty="0">
                <a:solidFill>
                  <a:schemeClr val="bg1"/>
                </a:solidFill>
                <a:latin typeface="Calibri" panose="020F0502020204030204" pitchFamily="34" charset="0"/>
              </a:rPr>
              <a:t>Time, Mo</a:t>
            </a:r>
          </a:p>
        </p:txBody>
      </p:sp>
      <p:sp>
        <p:nvSpPr>
          <p:cNvPr id="1136" name="TextBox 1135">
            <a:extLst>
              <a:ext uri="{FF2B5EF4-FFF2-40B4-BE49-F238E27FC236}">
                <a16:creationId xmlns:a16="http://schemas.microsoft.com/office/drawing/2014/main" xmlns="" id="{122B0F38-1492-4880-8895-1E4E9C62CD8B}"/>
              </a:ext>
            </a:extLst>
          </p:cNvPr>
          <p:cNvSpPr txBox="1"/>
          <p:nvPr/>
        </p:nvSpPr>
        <p:spPr bwMode="auto">
          <a:xfrm>
            <a:off x="9838368" y="4913230"/>
            <a:ext cx="111255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600" dirty="0">
                <a:solidFill>
                  <a:schemeClr val="bg1"/>
                </a:solidFill>
                <a:latin typeface="Calibri" panose="020F0502020204030204" pitchFamily="34" charset="0"/>
              </a:rPr>
              <a:t>Time, Mo</a:t>
            </a:r>
          </a:p>
        </p:txBody>
      </p:sp>
    </p:spTree>
    <p:extLst>
      <p:ext uri="{BB962C8B-B14F-4D97-AF65-F5344CB8AC3E}">
        <p14:creationId xmlns:p14="http://schemas.microsoft.com/office/powerpoint/2010/main" val="5927678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0A6189-C48D-46D9-AC67-2B5F215C1FFB}"/>
              </a:ext>
            </a:extLst>
          </p:cNvPr>
          <p:cNvSpPr>
            <a:spLocks noGrp="1"/>
          </p:cNvSpPr>
          <p:nvPr>
            <p:ph type="title"/>
          </p:nvPr>
        </p:nvSpPr>
        <p:spPr/>
        <p:txBody>
          <a:bodyPr/>
          <a:lstStyle/>
          <a:p>
            <a:r>
              <a:rPr lang="en-US" dirty="0"/>
              <a:t>Is There a Role for CDK4/6 Inhibition for </a:t>
            </a:r>
            <a:br>
              <a:rPr lang="en-US" dirty="0"/>
            </a:br>
            <a:r>
              <a:rPr lang="en-US" dirty="0"/>
              <a:t>Early-Stage HR+ Disease?</a:t>
            </a:r>
          </a:p>
        </p:txBody>
      </p:sp>
      <p:sp>
        <p:nvSpPr>
          <p:cNvPr id="4" name="Rectangle 3">
            <a:extLst>
              <a:ext uri="{FF2B5EF4-FFF2-40B4-BE49-F238E27FC236}">
                <a16:creationId xmlns:a16="http://schemas.microsoft.com/office/drawing/2014/main" xmlns="" id="{32144EAA-0869-411E-88A2-BFDE5287D5B9}"/>
              </a:ext>
            </a:extLst>
          </p:cNvPr>
          <p:cNvSpPr/>
          <p:nvPr/>
        </p:nvSpPr>
        <p:spPr>
          <a:xfrm>
            <a:off x="1790849" y="1652560"/>
            <a:ext cx="5725831" cy="369332"/>
          </a:xfrm>
          <a:prstGeom prst="rect">
            <a:avLst/>
          </a:prstGeom>
          <a:noFill/>
        </p:spPr>
        <p:txBody>
          <a:bodyPr wrap="square">
            <a:spAutoFit/>
          </a:bodyPr>
          <a:ls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9pPr>
          </a:lstStyle>
          <a:p>
            <a:pPr algn="ctr" eaLnBrk="1" fontAlgn="auto" hangingPunct="1">
              <a:spcBef>
                <a:spcPts val="0"/>
              </a:spcBef>
              <a:spcAft>
                <a:spcPts val="0"/>
              </a:spcAft>
              <a:defRPr/>
            </a:pPr>
            <a:r>
              <a:rPr lang="en-GB" altLang="en-US" dirty="0">
                <a:solidFill>
                  <a:sysClr val="windowText" lastClr="000000"/>
                </a:solidFill>
                <a:latin typeface="Calibri" panose="020F0502020204030204"/>
              </a:rPr>
              <a:t>Risk of First Recurrence After Primary Treatment</a:t>
            </a:r>
            <a:endParaRPr lang="en-GB" b="0" baseline="30000" dirty="0">
              <a:solidFill>
                <a:sysClr val="windowText" lastClr="000000"/>
              </a:solidFill>
              <a:latin typeface="Calibri" panose="020F0502020204030204"/>
            </a:endParaRPr>
          </a:p>
        </p:txBody>
      </p:sp>
      <p:cxnSp>
        <p:nvCxnSpPr>
          <p:cNvPr id="5" name="Straight Connector 4">
            <a:extLst>
              <a:ext uri="{FF2B5EF4-FFF2-40B4-BE49-F238E27FC236}">
                <a16:creationId xmlns:a16="http://schemas.microsoft.com/office/drawing/2014/main" xmlns="" id="{97772F32-C1AC-4245-87AD-86FA8A1A5DD9}"/>
              </a:ext>
            </a:extLst>
          </p:cNvPr>
          <p:cNvCxnSpPr>
            <a:cxnSpLocks/>
          </p:cNvCxnSpPr>
          <p:nvPr/>
        </p:nvCxnSpPr>
        <p:spPr>
          <a:xfrm>
            <a:off x="8008018" y="1719312"/>
            <a:ext cx="521126" cy="0"/>
          </a:xfrm>
          <a:prstGeom prst="line">
            <a:avLst/>
          </a:prstGeom>
          <a:noFill/>
          <a:ln w="76200" cap="flat" cmpd="sng" algn="ctr">
            <a:solidFill>
              <a:srgbClr val="015873"/>
            </a:solidFill>
            <a:prstDash val="solid"/>
            <a:miter lim="800000"/>
          </a:ln>
          <a:effectLst/>
        </p:spPr>
      </p:cxnSp>
      <p:sp>
        <p:nvSpPr>
          <p:cNvPr id="6" name="TextBox 14">
            <a:extLst>
              <a:ext uri="{FF2B5EF4-FFF2-40B4-BE49-F238E27FC236}">
                <a16:creationId xmlns:a16="http://schemas.microsoft.com/office/drawing/2014/main" xmlns="" id="{2295C08C-6DB3-44EC-9464-659987310CCA}"/>
              </a:ext>
            </a:extLst>
          </p:cNvPr>
          <p:cNvSpPr txBox="1"/>
          <p:nvPr/>
        </p:nvSpPr>
        <p:spPr>
          <a:xfrm>
            <a:off x="8589220" y="1521926"/>
            <a:ext cx="1593153" cy="1138773"/>
          </a:xfrm>
          <a:prstGeom prst="rect">
            <a:avLst/>
          </a:prstGeom>
          <a:noFill/>
        </p:spPr>
        <p:txBody>
          <a:bodyPr wrap="none" rtlCol="0">
            <a:spAutoFit/>
          </a:bodyPr>
          <a:ls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9pPr>
          </a:lstStyle>
          <a:p>
            <a:pPr eaLnBrk="1" fontAlgn="auto" hangingPunct="1">
              <a:spcBef>
                <a:spcPts val="0"/>
              </a:spcBef>
              <a:spcAft>
                <a:spcPts val="0"/>
              </a:spcAft>
              <a:defRPr/>
            </a:pPr>
            <a:r>
              <a:rPr lang="en-US" sz="2000" b="0" dirty="0">
                <a:solidFill>
                  <a:prstClr val="black"/>
                </a:solidFill>
                <a:latin typeface="Calibri" panose="020F0502020204030204" pitchFamily="34" charset="0"/>
                <a:cs typeface="Calibri" panose="020F0502020204030204" pitchFamily="34" charset="0"/>
              </a:rPr>
              <a:t>PENELOPE-B</a:t>
            </a:r>
          </a:p>
          <a:p>
            <a:pPr eaLnBrk="1" fontAlgn="auto" hangingPunct="1">
              <a:spcBef>
                <a:spcPts val="0"/>
              </a:spcBef>
              <a:spcAft>
                <a:spcPts val="0"/>
              </a:spcAft>
              <a:defRPr/>
            </a:pPr>
            <a:r>
              <a:rPr lang="en-US" sz="2000" b="0" dirty="0">
                <a:solidFill>
                  <a:prstClr val="black">
                    <a:lumMod val="85000"/>
                    <a:lumOff val="15000"/>
                  </a:prstClr>
                </a:solidFill>
                <a:latin typeface="Calibri" panose="020F0502020204030204" pitchFamily="34" charset="0"/>
                <a:cs typeface="Calibri" panose="020F0502020204030204" pitchFamily="34" charset="0"/>
              </a:rPr>
              <a:t>palbociclib</a:t>
            </a:r>
            <a:r>
              <a:rPr lang="en-US" sz="2000" b="0" dirty="0">
                <a:solidFill>
                  <a:srgbClr val="00B0F0"/>
                </a:solidFill>
                <a:latin typeface="Calibri" panose="020F0502020204030204" pitchFamily="34" charset="0"/>
                <a:cs typeface="Calibri" panose="020F0502020204030204" pitchFamily="34" charset="0"/>
              </a:rPr>
              <a:t/>
            </a:r>
            <a:br>
              <a:rPr lang="en-US" sz="2000" b="0" dirty="0">
                <a:solidFill>
                  <a:srgbClr val="00B0F0"/>
                </a:solidFill>
                <a:latin typeface="Calibri" panose="020F0502020204030204" pitchFamily="34" charset="0"/>
                <a:cs typeface="Calibri" panose="020F0502020204030204" pitchFamily="34" charset="0"/>
              </a:rPr>
            </a:br>
            <a:r>
              <a:rPr lang="en-US" sz="1400" b="0" dirty="0">
                <a:solidFill>
                  <a:prstClr val="black"/>
                </a:solidFill>
                <a:latin typeface="Calibri" panose="020F0502020204030204" pitchFamily="34" charset="0"/>
                <a:cs typeface="Calibri" panose="020F0502020204030204" pitchFamily="34" charset="0"/>
              </a:rPr>
              <a:t>After neoadjuvant, </a:t>
            </a:r>
          </a:p>
          <a:p>
            <a:pPr eaLnBrk="1" fontAlgn="auto" hangingPunct="1">
              <a:spcBef>
                <a:spcPts val="0"/>
              </a:spcBef>
              <a:spcAft>
                <a:spcPts val="0"/>
              </a:spcAft>
              <a:defRPr/>
            </a:pPr>
            <a:r>
              <a:rPr lang="en-US" sz="1400" b="0" dirty="0">
                <a:solidFill>
                  <a:prstClr val="black"/>
                </a:solidFill>
                <a:latin typeface="Calibri" panose="020F0502020204030204" pitchFamily="34" charset="0"/>
                <a:cs typeface="Calibri" panose="020F0502020204030204" pitchFamily="34" charset="0"/>
              </a:rPr>
              <a:t>high risk</a:t>
            </a:r>
          </a:p>
        </p:txBody>
      </p:sp>
      <p:cxnSp>
        <p:nvCxnSpPr>
          <p:cNvPr id="7" name="Straight Connector 6">
            <a:extLst>
              <a:ext uri="{FF2B5EF4-FFF2-40B4-BE49-F238E27FC236}">
                <a16:creationId xmlns:a16="http://schemas.microsoft.com/office/drawing/2014/main" xmlns="" id="{2156AB26-D778-447F-B2CD-A5CEB6FE2D2B}"/>
              </a:ext>
            </a:extLst>
          </p:cNvPr>
          <p:cNvCxnSpPr>
            <a:cxnSpLocks/>
          </p:cNvCxnSpPr>
          <p:nvPr/>
        </p:nvCxnSpPr>
        <p:spPr>
          <a:xfrm>
            <a:off x="7986896" y="3711294"/>
            <a:ext cx="505289" cy="0"/>
          </a:xfrm>
          <a:prstGeom prst="line">
            <a:avLst/>
          </a:prstGeom>
          <a:noFill/>
          <a:ln w="76200" cap="flat" cmpd="sng" algn="ctr">
            <a:solidFill>
              <a:srgbClr val="00823B"/>
            </a:solidFill>
            <a:prstDash val="solid"/>
            <a:miter lim="800000"/>
          </a:ln>
          <a:effectLst/>
        </p:spPr>
      </p:cxnSp>
      <p:sp>
        <p:nvSpPr>
          <p:cNvPr id="8" name="Rectangle 7">
            <a:extLst>
              <a:ext uri="{FF2B5EF4-FFF2-40B4-BE49-F238E27FC236}">
                <a16:creationId xmlns:a16="http://schemas.microsoft.com/office/drawing/2014/main" xmlns="" id="{9B783D3C-D7EB-43CB-A215-18EC4F25FB1F}"/>
              </a:ext>
            </a:extLst>
          </p:cNvPr>
          <p:cNvSpPr/>
          <p:nvPr/>
        </p:nvSpPr>
        <p:spPr>
          <a:xfrm>
            <a:off x="8537331" y="3577869"/>
            <a:ext cx="1298738" cy="923330"/>
          </a:xfrm>
          <a:prstGeom prst="rect">
            <a:avLst/>
          </a:prstGeom>
        </p:spPr>
        <p:txBody>
          <a:bodyPr wrap="none">
            <a:spAutoFit/>
          </a:bodyPr>
          <a:ls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9pPr>
          </a:lstStyle>
          <a:p>
            <a:pPr eaLnBrk="1" fontAlgn="auto" hangingPunct="1">
              <a:spcBef>
                <a:spcPts val="0"/>
              </a:spcBef>
              <a:spcAft>
                <a:spcPts val="0"/>
              </a:spcAft>
              <a:defRPr/>
            </a:pPr>
            <a:r>
              <a:rPr lang="en-US" sz="2000" b="0" dirty="0">
                <a:solidFill>
                  <a:prstClr val="black"/>
                </a:solidFill>
                <a:latin typeface="Calibri" panose="020F0502020204030204" pitchFamily="34" charset="0"/>
                <a:cs typeface="Calibri" panose="020F0502020204030204" pitchFamily="34" charset="0"/>
              </a:rPr>
              <a:t>PALLAS</a:t>
            </a:r>
          </a:p>
          <a:p>
            <a:pPr eaLnBrk="1" fontAlgn="auto" hangingPunct="1">
              <a:spcBef>
                <a:spcPts val="0"/>
              </a:spcBef>
              <a:spcAft>
                <a:spcPts val="0"/>
              </a:spcAft>
              <a:defRPr/>
            </a:pPr>
            <a:r>
              <a:rPr lang="en-US" sz="2000" b="0" dirty="0">
                <a:solidFill>
                  <a:prstClr val="black">
                    <a:lumMod val="85000"/>
                    <a:lumOff val="15000"/>
                  </a:prstClr>
                </a:solidFill>
                <a:latin typeface="Calibri" panose="020F0502020204030204" pitchFamily="34" charset="0"/>
                <a:cs typeface="Calibri" panose="020F0502020204030204" pitchFamily="34" charset="0"/>
              </a:rPr>
              <a:t>palbociclib</a:t>
            </a:r>
          </a:p>
          <a:p>
            <a:pPr eaLnBrk="1" fontAlgn="auto" hangingPunct="1">
              <a:spcBef>
                <a:spcPts val="0"/>
              </a:spcBef>
              <a:spcAft>
                <a:spcPts val="0"/>
              </a:spcAft>
              <a:defRPr/>
            </a:pPr>
            <a:r>
              <a:rPr lang="en-US" sz="1400" b="0" dirty="0">
                <a:solidFill>
                  <a:prstClr val="black"/>
                </a:solidFill>
                <a:latin typeface="Calibri" panose="020F0502020204030204" pitchFamily="34" charset="0"/>
                <a:cs typeface="Calibri" panose="020F0502020204030204" pitchFamily="34" charset="0"/>
              </a:rPr>
              <a:t>Stage II, III</a:t>
            </a:r>
          </a:p>
        </p:txBody>
      </p:sp>
      <p:cxnSp>
        <p:nvCxnSpPr>
          <p:cNvPr id="9" name="Straight Connector 8">
            <a:extLst>
              <a:ext uri="{FF2B5EF4-FFF2-40B4-BE49-F238E27FC236}">
                <a16:creationId xmlns:a16="http://schemas.microsoft.com/office/drawing/2014/main" xmlns="" id="{0F0A9655-144B-4CA3-B95D-3A47D03C32E7}"/>
              </a:ext>
            </a:extLst>
          </p:cNvPr>
          <p:cNvCxnSpPr>
            <a:cxnSpLocks/>
          </p:cNvCxnSpPr>
          <p:nvPr/>
        </p:nvCxnSpPr>
        <p:spPr>
          <a:xfrm>
            <a:off x="8008067" y="2755562"/>
            <a:ext cx="505289" cy="0"/>
          </a:xfrm>
          <a:prstGeom prst="line">
            <a:avLst/>
          </a:prstGeom>
          <a:noFill/>
          <a:ln w="76200" cap="flat" cmpd="sng" algn="ctr">
            <a:solidFill>
              <a:srgbClr val="E1471D"/>
            </a:solidFill>
            <a:prstDash val="solid"/>
            <a:miter lim="800000"/>
          </a:ln>
          <a:effectLst/>
        </p:spPr>
      </p:cxnSp>
      <p:sp>
        <p:nvSpPr>
          <p:cNvPr id="10" name="Rectangle 9">
            <a:extLst>
              <a:ext uri="{FF2B5EF4-FFF2-40B4-BE49-F238E27FC236}">
                <a16:creationId xmlns:a16="http://schemas.microsoft.com/office/drawing/2014/main" xmlns="" id="{8A0FA843-6883-48DC-88B4-49013255B2CC}"/>
              </a:ext>
            </a:extLst>
          </p:cNvPr>
          <p:cNvSpPr/>
          <p:nvPr/>
        </p:nvSpPr>
        <p:spPr>
          <a:xfrm>
            <a:off x="8551548" y="2537794"/>
            <a:ext cx="2144309" cy="984885"/>
          </a:xfrm>
          <a:prstGeom prst="rect">
            <a:avLst/>
          </a:prstGeom>
        </p:spPr>
        <p:txBody>
          <a:bodyPr wrap="none">
            <a:spAutoFit/>
          </a:bodyPr>
          <a:ls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9pPr>
          </a:lstStyle>
          <a:p>
            <a:pPr eaLnBrk="1" fontAlgn="auto" hangingPunct="1">
              <a:spcBef>
                <a:spcPts val="0"/>
              </a:spcBef>
              <a:spcAft>
                <a:spcPts val="0"/>
              </a:spcAft>
              <a:defRPr/>
            </a:pPr>
            <a:r>
              <a:rPr lang="en-US" sz="2400" b="0" dirty="0">
                <a:solidFill>
                  <a:prstClr val="black"/>
                </a:solidFill>
                <a:latin typeface="Calibri" panose="020F0502020204030204" pitchFamily="34" charset="0"/>
                <a:cs typeface="Calibri" panose="020F0502020204030204" pitchFamily="34" charset="0"/>
              </a:rPr>
              <a:t>monarchE</a:t>
            </a:r>
          </a:p>
          <a:p>
            <a:pPr eaLnBrk="1" fontAlgn="auto" hangingPunct="1">
              <a:spcBef>
                <a:spcPts val="0"/>
              </a:spcBef>
              <a:spcAft>
                <a:spcPts val="0"/>
              </a:spcAft>
              <a:defRPr/>
            </a:pPr>
            <a:r>
              <a:rPr lang="en-US" sz="2000" b="0" dirty="0">
                <a:solidFill>
                  <a:prstClr val="black">
                    <a:lumMod val="85000"/>
                    <a:lumOff val="15000"/>
                  </a:prstClr>
                </a:solidFill>
                <a:latin typeface="Calibri" panose="020F0502020204030204" pitchFamily="34" charset="0"/>
                <a:cs typeface="Calibri" panose="020F0502020204030204" pitchFamily="34" charset="0"/>
              </a:rPr>
              <a:t>abemaciclib</a:t>
            </a:r>
          </a:p>
          <a:p>
            <a:pPr eaLnBrk="1" fontAlgn="auto" hangingPunct="1">
              <a:spcBef>
                <a:spcPts val="0"/>
              </a:spcBef>
              <a:spcAft>
                <a:spcPts val="0"/>
              </a:spcAft>
              <a:defRPr/>
            </a:pPr>
            <a:r>
              <a:rPr lang="en-US" sz="1400" b="0" dirty="0">
                <a:solidFill>
                  <a:prstClr val="black"/>
                </a:solidFill>
                <a:latin typeface="Calibri" panose="020F0502020204030204" pitchFamily="34" charset="0"/>
                <a:cs typeface="Calibri" panose="020F0502020204030204" pitchFamily="34" charset="0"/>
              </a:rPr>
              <a:t>High-risk CPR factors, Ki-67</a:t>
            </a:r>
          </a:p>
        </p:txBody>
      </p:sp>
      <p:cxnSp>
        <p:nvCxnSpPr>
          <p:cNvPr id="11" name="Straight Connector 10">
            <a:extLst>
              <a:ext uri="{FF2B5EF4-FFF2-40B4-BE49-F238E27FC236}">
                <a16:creationId xmlns:a16="http://schemas.microsoft.com/office/drawing/2014/main" xmlns="" id="{FE77A609-CAC6-4B5D-809C-AD209AF04A05}"/>
              </a:ext>
            </a:extLst>
          </p:cNvPr>
          <p:cNvCxnSpPr>
            <a:cxnSpLocks/>
          </p:cNvCxnSpPr>
          <p:nvPr/>
        </p:nvCxnSpPr>
        <p:spPr>
          <a:xfrm>
            <a:off x="7986896" y="4694484"/>
            <a:ext cx="521126" cy="0"/>
          </a:xfrm>
          <a:prstGeom prst="line">
            <a:avLst/>
          </a:prstGeom>
          <a:noFill/>
          <a:ln w="76200" cap="flat" cmpd="sng" algn="ctr">
            <a:solidFill>
              <a:srgbClr val="682E74"/>
            </a:solidFill>
            <a:prstDash val="solid"/>
            <a:miter lim="800000"/>
          </a:ln>
          <a:effectLst/>
        </p:spPr>
      </p:cxnSp>
      <p:sp>
        <p:nvSpPr>
          <p:cNvPr id="12" name="Rectangle 11">
            <a:extLst>
              <a:ext uri="{FF2B5EF4-FFF2-40B4-BE49-F238E27FC236}">
                <a16:creationId xmlns:a16="http://schemas.microsoft.com/office/drawing/2014/main" xmlns="" id="{EA26DEE2-42A8-4BF5-A894-1E9866599EAF}"/>
              </a:ext>
            </a:extLst>
          </p:cNvPr>
          <p:cNvSpPr/>
          <p:nvPr/>
        </p:nvSpPr>
        <p:spPr>
          <a:xfrm>
            <a:off x="8567153" y="4505077"/>
            <a:ext cx="1130839" cy="923330"/>
          </a:xfrm>
          <a:prstGeom prst="rect">
            <a:avLst/>
          </a:prstGeom>
        </p:spPr>
        <p:txBody>
          <a:bodyPr wrap="none">
            <a:spAutoFit/>
          </a:bodyPr>
          <a:ls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9pPr>
          </a:lstStyle>
          <a:p>
            <a:pPr eaLnBrk="1" fontAlgn="auto" hangingPunct="1">
              <a:spcBef>
                <a:spcPts val="0"/>
              </a:spcBef>
              <a:spcAft>
                <a:spcPts val="0"/>
              </a:spcAft>
              <a:defRPr/>
            </a:pPr>
            <a:r>
              <a:rPr lang="en-US" sz="2000" b="0" dirty="0">
                <a:solidFill>
                  <a:prstClr val="black"/>
                </a:solidFill>
                <a:latin typeface="Calibri" panose="020F0502020204030204" pitchFamily="34" charset="0"/>
                <a:cs typeface="Calibri" panose="020F0502020204030204" pitchFamily="34" charset="0"/>
              </a:rPr>
              <a:t>NATALEE</a:t>
            </a:r>
          </a:p>
          <a:p>
            <a:pPr eaLnBrk="1" fontAlgn="auto" hangingPunct="1">
              <a:spcBef>
                <a:spcPts val="0"/>
              </a:spcBef>
              <a:spcAft>
                <a:spcPts val="0"/>
              </a:spcAft>
              <a:defRPr/>
            </a:pPr>
            <a:r>
              <a:rPr lang="en-US" sz="2000" b="0" dirty="0">
                <a:solidFill>
                  <a:prstClr val="black">
                    <a:lumMod val="85000"/>
                    <a:lumOff val="15000"/>
                  </a:prstClr>
                </a:solidFill>
                <a:latin typeface="Calibri" panose="020F0502020204030204" pitchFamily="34" charset="0"/>
                <a:cs typeface="Calibri" panose="020F0502020204030204" pitchFamily="34" charset="0"/>
              </a:rPr>
              <a:t>ribociclib</a:t>
            </a:r>
          </a:p>
          <a:p>
            <a:pPr eaLnBrk="1" fontAlgn="auto" hangingPunct="1">
              <a:spcBef>
                <a:spcPts val="0"/>
              </a:spcBef>
              <a:spcAft>
                <a:spcPts val="0"/>
              </a:spcAft>
              <a:defRPr/>
            </a:pPr>
            <a:r>
              <a:rPr lang="en-US" sz="1400" b="0" dirty="0">
                <a:solidFill>
                  <a:prstClr val="black"/>
                </a:solidFill>
                <a:latin typeface="Calibri" panose="020F0502020204030204" pitchFamily="34" charset="0"/>
                <a:cs typeface="Calibri" panose="020F0502020204030204" pitchFamily="34" charset="0"/>
              </a:rPr>
              <a:t>Stage II, III</a:t>
            </a:r>
          </a:p>
        </p:txBody>
      </p:sp>
      <p:sp>
        <p:nvSpPr>
          <p:cNvPr id="13" name="TextBox 30">
            <a:extLst>
              <a:ext uri="{FF2B5EF4-FFF2-40B4-BE49-F238E27FC236}">
                <a16:creationId xmlns:a16="http://schemas.microsoft.com/office/drawing/2014/main" xmlns="" id="{990AF644-AF86-46F9-909F-F52CC17968EE}"/>
              </a:ext>
            </a:extLst>
          </p:cNvPr>
          <p:cNvSpPr txBox="1"/>
          <p:nvPr/>
        </p:nvSpPr>
        <p:spPr>
          <a:xfrm rot="16200000">
            <a:off x="106534" y="3229821"/>
            <a:ext cx="3093273" cy="368418"/>
          </a:xfrm>
          <a:prstGeom prst="rect">
            <a:avLst/>
          </a:prstGeom>
          <a:noFill/>
        </p:spPr>
        <p:txBody>
          <a:bodyPr wrap="square" rtlCol="0">
            <a:spAutoFit/>
          </a:bodyPr>
          <a:ls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9pPr>
          </a:lstStyle>
          <a:p>
            <a:pPr algn="ctr">
              <a:defRPr/>
            </a:pPr>
            <a:r>
              <a:rPr lang="en-US" dirty="0">
                <a:solidFill>
                  <a:sysClr val="windowText" lastClr="000000"/>
                </a:solidFill>
                <a:latin typeface="Calibri" panose="020F0502020204030204"/>
              </a:rPr>
              <a:t>Estimated Annual Hazard Rate</a:t>
            </a:r>
          </a:p>
        </p:txBody>
      </p:sp>
      <p:sp>
        <p:nvSpPr>
          <p:cNvPr id="14" name="TextBox 36">
            <a:extLst>
              <a:ext uri="{FF2B5EF4-FFF2-40B4-BE49-F238E27FC236}">
                <a16:creationId xmlns:a16="http://schemas.microsoft.com/office/drawing/2014/main" xmlns="" id="{BDD09120-8899-46CF-ACC1-8E7CC66AF5E9}"/>
              </a:ext>
            </a:extLst>
          </p:cNvPr>
          <p:cNvSpPr txBox="1"/>
          <p:nvPr/>
        </p:nvSpPr>
        <p:spPr>
          <a:xfrm>
            <a:off x="2443993" y="4954663"/>
            <a:ext cx="4589434" cy="646331"/>
          </a:xfrm>
          <a:prstGeom prst="rect">
            <a:avLst/>
          </a:prstGeom>
          <a:noFill/>
        </p:spPr>
        <p:txBody>
          <a:bodyPr wrap="square" rtlCol="0">
            <a:spAutoFit/>
          </a:bodyPr>
          <a:ls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9pPr>
          </a:lstStyle>
          <a:p>
            <a:pPr algn="ctr">
              <a:defRPr/>
            </a:pPr>
            <a:r>
              <a:rPr lang="en-US" dirty="0">
                <a:solidFill>
                  <a:sysClr val="windowText" lastClr="000000"/>
                </a:solidFill>
                <a:latin typeface="Calibri" panose="020F0502020204030204"/>
              </a:rPr>
              <a:t>Follow-up Time After Primary Diagnosis of Breast Cancer (Yr)</a:t>
            </a:r>
          </a:p>
        </p:txBody>
      </p:sp>
      <p:cxnSp>
        <p:nvCxnSpPr>
          <p:cNvPr id="15" name="Straight Connector 14">
            <a:extLst>
              <a:ext uri="{FF2B5EF4-FFF2-40B4-BE49-F238E27FC236}">
                <a16:creationId xmlns:a16="http://schemas.microsoft.com/office/drawing/2014/main" xmlns="" id="{292F1804-9A4F-4BF7-A6C8-FBB381F849D1}"/>
              </a:ext>
            </a:extLst>
          </p:cNvPr>
          <p:cNvCxnSpPr/>
          <p:nvPr/>
        </p:nvCxnSpPr>
        <p:spPr>
          <a:xfrm>
            <a:off x="2365828" y="2195918"/>
            <a:ext cx="133563" cy="0"/>
          </a:xfrm>
          <a:prstGeom prst="line">
            <a:avLst/>
          </a:prstGeom>
          <a:noFill/>
          <a:ln w="28575" cap="flat" cmpd="sng" algn="ctr">
            <a:solidFill>
              <a:sysClr val="windowText" lastClr="000000"/>
            </a:solidFill>
            <a:prstDash val="solid"/>
            <a:miter lim="800000"/>
          </a:ln>
          <a:effectLst/>
        </p:spPr>
      </p:cxnSp>
      <p:cxnSp>
        <p:nvCxnSpPr>
          <p:cNvPr id="16" name="Straight Connector 15">
            <a:extLst>
              <a:ext uri="{FF2B5EF4-FFF2-40B4-BE49-F238E27FC236}">
                <a16:creationId xmlns:a16="http://schemas.microsoft.com/office/drawing/2014/main" xmlns="" id="{E07DE49E-0992-45D7-BB52-0A72DE4CE5B6}"/>
              </a:ext>
            </a:extLst>
          </p:cNvPr>
          <p:cNvCxnSpPr/>
          <p:nvPr/>
        </p:nvCxnSpPr>
        <p:spPr>
          <a:xfrm>
            <a:off x="2365828" y="2658343"/>
            <a:ext cx="133563" cy="0"/>
          </a:xfrm>
          <a:prstGeom prst="line">
            <a:avLst/>
          </a:prstGeom>
          <a:noFill/>
          <a:ln w="28575" cap="flat" cmpd="sng" algn="ctr">
            <a:solidFill>
              <a:sysClr val="windowText" lastClr="000000"/>
            </a:solidFill>
            <a:prstDash val="solid"/>
            <a:miter lim="800000"/>
          </a:ln>
          <a:effectLst/>
        </p:spPr>
      </p:cxnSp>
      <p:cxnSp>
        <p:nvCxnSpPr>
          <p:cNvPr id="17" name="Straight Connector 16">
            <a:extLst>
              <a:ext uri="{FF2B5EF4-FFF2-40B4-BE49-F238E27FC236}">
                <a16:creationId xmlns:a16="http://schemas.microsoft.com/office/drawing/2014/main" xmlns="" id="{E6C73487-199C-4789-B5E4-5F90E1FA2255}"/>
              </a:ext>
            </a:extLst>
          </p:cNvPr>
          <p:cNvCxnSpPr/>
          <p:nvPr/>
        </p:nvCxnSpPr>
        <p:spPr>
          <a:xfrm>
            <a:off x="2365828" y="3120768"/>
            <a:ext cx="133563" cy="0"/>
          </a:xfrm>
          <a:prstGeom prst="line">
            <a:avLst/>
          </a:prstGeom>
          <a:noFill/>
          <a:ln w="28575" cap="flat" cmpd="sng" algn="ctr">
            <a:solidFill>
              <a:sysClr val="windowText" lastClr="000000"/>
            </a:solidFill>
            <a:prstDash val="solid"/>
            <a:miter lim="800000"/>
          </a:ln>
          <a:effectLst/>
        </p:spPr>
      </p:cxnSp>
      <p:cxnSp>
        <p:nvCxnSpPr>
          <p:cNvPr id="18" name="Straight Connector 17">
            <a:extLst>
              <a:ext uri="{FF2B5EF4-FFF2-40B4-BE49-F238E27FC236}">
                <a16:creationId xmlns:a16="http://schemas.microsoft.com/office/drawing/2014/main" xmlns="" id="{ECBB734D-FD8A-492A-BFF7-24A8AD4D36B2}"/>
              </a:ext>
            </a:extLst>
          </p:cNvPr>
          <p:cNvCxnSpPr/>
          <p:nvPr/>
        </p:nvCxnSpPr>
        <p:spPr>
          <a:xfrm>
            <a:off x="2365828" y="3583193"/>
            <a:ext cx="133563" cy="0"/>
          </a:xfrm>
          <a:prstGeom prst="line">
            <a:avLst/>
          </a:prstGeom>
          <a:noFill/>
          <a:ln w="28575" cap="flat" cmpd="sng" algn="ctr">
            <a:solidFill>
              <a:sysClr val="windowText" lastClr="000000"/>
            </a:solidFill>
            <a:prstDash val="solid"/>
            <a:miter lim="800000"/>
          </a:ln>
          <a:effectLst/>
        </p:spPr>
      </p:cxnSp>
      <p:cxnSp>
        <p:nvCxnSpPr>
          <p:cNvPr id="19" name="Straight Connector 18">
            <a:extLst>
              <a:ext uri="{FF2B5EF4-FFF2-40B4-BE49-F238E27FC236}">
                <a16:creationId xmlns:a16="http://schemas.microsoft.com/office/drawing/2014/main" xmlns="" id="{45FD848D-CEB8-4447-9B1F-EBC47768D6C2}"/>
              </a:ext>
            </a:extLst>
          </p:cNvPr>
          <p:cNvCxnSpPr/>
          <p:nvPr/>
        </p:nvCxnSpPr>
        <p:spPr>
          <a:xfrm>
            <a:off x="2365828" y="4045618"/>
            <a:ext cx="133563" cy="0"/>
          </a:xfrm>
          <a:prstGeom prst="line">
            <a:avLst/>
          </a:prstGeom>
          <a:noFill/>
          <a:ln w="28575" cap="flat" cmpd="sng" algn="ctr">
            <a:solidFill>
              <a:sysClr val="windowText" lastClr="000000"/>
            </a:solidFill>
            <a:prstDash val="solid"/>
            <a:miter lim="800000"/>
          </a:ln>
          <a:effectLst/>
        </p:spPr>
      </p:cxnSp>
      <p:cxnSp>
        <p:nvCxnSpPr>
          <p:cNvPr id="20" name="Straight Connector 19">
            <a:extLst>
              <a:ext uri="{FF2B5EF4-FFF2-40B4-BE49-F238E27FC236}">
                <a16:creationId xmlns:a16="http://schemas.microsoft.com/office/drawing/2014/main" xmlns="" id="{3CD1D109-E645-4A0B-9CB3-C1E234DCEE39}"/>
              </a:ext>
            </a:extLst>
          </p:cNvPr>
          <p:cNvCxnSpPr/>
          <p:nvPr/>
        </p:nvCxnSpPr>
        <p:spPr>
          <a:xfrm>
            <a:off x="2365828" y="4508045"/>
            <a:ext cx="133563" cy="0"/>
          </a:xfrm>
          <a:prstGeom prst="line">
            <a:avLst/>
          </a:prstGeom>
          <a:noFill/>
          <a:ln w="28575" cap="flat" cmpd="sng" algn="ctr">
            <a:solidFill>
              <a:sysClr val="windowText" lastClr="000000"/>
            </a:solidFill>
            <a:prstDash val="solid"/>
            <a:miter lim="800000"/>
          </a:ln>
          <a:effectLst/>
        </p:spPr>
      </p:cxnSp>
      <p:cxnSp>
        <p:nvCxnSpPr>
          <p:cNvPr id="21" name="Straight Connector 20">
            <a:extLst>
              <a:ext uri="{FF2B5EF4-FFF2-40B4-BE49-F238E27FC236}">
                <a16:creationId xmlns:a16="http://schemas.microsoft.com/office/drawing/2014/main" xmlns="" id="{CE008479-D802-41AC-A785-B49CC6F1AF44}"/>
              </a:ext>
            </a:extLst>
          </p:cNvPr>
          <p:cNvCxnSpPr/>
          <p:nvPr/>
        </p:nvCxnSpPr>
        <p:spPr>
          <a:xfrm>
            <a:off x="2528691" y="4550497"/>
            <a:ext cx="0" cy="97972"/>
          </a:xfrm>
          <a:prstGeom prst="line">
            <a:avLst/>
          </a:prstGeom>
          <a:noFill/>
          <a:ln w="28575" cap="flat" cmpd="sng" algn="ctr">
            <a:solidFill>
              <a:sysClr val="windowText" lastClr="000000"/>
            </a:solidFill>
            <a:prstDash val="solid"/>
            <a:miter lim="800000"/>
          </a:ln>
          <a:effectLst/>
        </p:spPr>
      </p:cxnSp>
      <p:cxnSp>
        <p:nvCxnSpPr>
          <p:cNvPr id="22" name="Straight Connector 21">
            <a:extLst>
              <a:ext uri="{FF2B5EF4-FFF2-40B4-BE49-F238E27FC236}">
                <a16:creationId xmlns:a16="http://schemas.microsoft.com/office/drawing/2014/main" xmlns="" id="{7AC83404-039E-4A57-8D9C-C610F589E6F5}"/>
              </a:ext>
            </a:extLst>
          </p:cNvPr>
          <p:cNvCxnSpPr/>
          <p:nvPr/>
        </p:nvCxnSpPr>
        <p:spPr>
          <a:xfrm>
            <a:off x="3404994" y="4550497"/>
            <a:ext cx="0" cy="97972"/>
          </a:xfrm>
          <a:prstGeom prst="line">
            <a:avLst/>
          </a:prstGeom>
          <a:noFill/>
          <a:ln w="28575" cap="flat" cmpd="sng" algn="ctr">
            <a:solidFill>
              <a:sysClr val="windowText" lastClr="000000"/>
            </a:solidFill>
            <a:prstDash val="solid"/>
            <a:miter lim="800000"/>
          </a:ln>
          <a:effectLst/>
        </p:spPr>
      </p:cxnSp>
      <p:cxnSp>
        <p:nvCxnSpPr>
          <p:cNvPr id="23" name="Straight Connector 22">
            <a:extLst>
              <a:ext uri="{FF2B5EF4-FFF2-40B4-BE49-F238E27FC236}">
                <a16:creationId xmlns:a16="http://schemas.microsoft.com/office/drawing/2014/main" xmlns="" id="{115019EC-A689-4866-9536-AAB599E862A0}"/>
              </a:ext>
            </a:extLst>
          </p:cNvPr>
          <p:cNvCxnSpPr/>
          <p:nvPr/>
        </p:nvCxnSpPr>
        <p:spPr>
          <a:xfrm>
            <a:off x="4281298" y="4550497"/>
            <a:ext cx="0" cy="97972"/>
          </a:xfrm>
          <a:prstGeom prst="line">
            <a:avLst/>
          </a:prstGeom>
          <a:noFill/>
          <a:ln w="28575" cap="flat" cmpd="sng" algn="ctr">
            <a:solidFill>
              <a:sysClr val="windowText" lastClr="000000"/>
            </a:solidFill>
            <a:prstDash val="solid"/>
            <a:miter lim="800000"/>
          </a:ln>
          <a:effectLst/>
        </p:spPr>
      </p:cxnSp>
      <p:cxnSp>
        <p:nvCxnSpPr>
          <p:cNvPr id="24" name="Straight Connector 23">
            <a:extLst>
              <a:ext uri="{FF2B5EF4-FFF2-40B4-BE49-F238E27FC236}">
                <a16:creationId xmlns:a16="http://schemas.microsoft.com/office/drawing/2014/main" xmlns="" id="{128B93AA-79A9-47F9-80F1-326BF360A489}"/>
              </a:ext>
            </a:extLst>
          </p:cNvPr>
          <p:cNvCxnSpPr/>
          <p:nvPr/>
        </p:nvCxnSpPr>
        <p:spPr>
          <a:xfrm>
            <a:off x="5157602" y="4550497"/>
            <a:ext cx="0" cy="97972"/>
          </a:xfrm>
          <a:prstGeom prst="line">
            <a:avLst/>
          </a:prstGeom>
          <a:noFill/>
          <a:ln w="28575" cap="flat" cmpd="sng" algn="ctr">
            <a:solidFill>
              <a:sysClr val="windowText" lastClr="000000"/>
            </a:solidFill>
            <a:prstDash val="solid"/>
            <a:miter lim="800000"/>
          </a:ln>
          <a:effectLst/>
        </p:spPr>
      </p:cxnSp>
      <p:cxnSp>
        <p:nvCxnSpPr>
          <p:cNvPr id="25" name="Straight Connector 24">
            <a:extLst>
              <a:ext uri="{FF2B5EF4-FFF2-40B4-BE49-F238E27FC236}">
                <a16:creationId xmlns:a16="http://schemas.microsoft.com/office/drawing/2014/main" xmlns="" id="{BE410479-1111-41D8-B5FC-6F3C13E30E53}"/>
              </a:ext>
            </a:extLst>
          </p:cNvPr>
          <p:cNvCxnSpPr/>
          <p:nvPr/>
        </p:nvCxnSpPr>
        <p:spPr>
          <a:xfrm>
            <a:off x="6033906" y="4550497"/>
            <a:ext cx="0" cy="97972"/>
          </a:xfrm>
          <a:prstGeom prst="line">
            <a:avLst/>
          </a:prstGeom>
          <a:noFill/>
          <a:ln w="28575" cap="flat" cmpd="sng" algn="ctr">
            <a:solidFill>
              <a:sysClr val="windowText" lastClr="000000"/>
            </a:solidFill>
            <a:prstDash val="solid"/>
            <a:miter lim="800000"/>
          </a:ln>
          <a:effectLst/>
        </p:spPr>
      </p:cxnSp>
      <p:cxnSp>
        <p:nvCxnSpPr>
          <p:cNvPr id="26" name="Straight Connector 25">
            <a:extLst>
              <a:ext uri="{FF2B5EF4-FFF2-40B4-BE49-F238E27FC236}">
                <a16:creationId xmlns:a16="http://schemas.microsoft.com/office/drawing/2014/main" xmlns="" id="{04C41B51-1DFE-4806-9733-57A1EF849972}"/>
              </a:ext>
            </a:extLst>
          </p:cNvPr>
          <p:cNvCxnSpPr/>
          <p:nvPr/>
        </p:nvCxnSpPr>
        <p:spPr>
          <a:xfrm>
            <a:off x="6910210" y="4550497"/>
            <a:ext cx="0" cy="97972"/>
          </a:xfrm>
          <a:prstGeom prst="line">
            <a:avLst/>
          </a:prstGeom>
          <a:noFill/>
          <a:ln w="28575" cap="flat" cmpd="sng" algn="ctr">
            <a:solidFill>
              <a:sysClr val="windowText" lastClr="000000"/>
            </a:solidFill>
            <a:prstDash val="solid"/>
            <a:miter lim="800000"/>
          </a:ln>
          <a:effectLst/>
        </p:spPr>
      </p:cxnSp>
      <p:sp>
        <p:nvSpPr>
          <p:cNvPr id="27" name="TextBox 54">
            <a:extLst>
              <a:ext uri="{FF2B5EF4-FFF2-40B4-BE49-F238E27FC236}">
                <a16:creationId xmlns:a16="http://schemas.microsoft.com/office/drawing/2014/main" xmlns="" id="{2B2620AB-846D-435E-AA48-6D8D11F46DE8}"/>
              </a:ext>
            </a:extLst>
          </p:cNvPr>
          <p:cNvSpPr txBox="1"/>
          <p:nvPr/>
        </p:nvSpPr>
        <p:spPr>
          <a:xfrm>
            <a:off x="1835196" y="2026102"/>
            <a:ext cx="644733" cy="369332"/>
          </a:xfrm>
          <a:prstGeom prst="rect">
            <a:avLst/>
          </a:prstGeom>
          <a:noFill/>
        </p:spPr>
        <p:txBody>
          <a:bodyPr wrap="square" rtlCol="0">
            <a:spAutoFit/>
          </a:bodyPr>
          <a:ls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9pPr>
          </a:lstStyle>
          <a:p>
            <a:pPr>
              <a:defRPr/>
            </a:pPr>
            <a:r>
              <a:rPr lang="en-US" b="0" dirty="0">
                <a:solidFill>
                  <a:sysClr val="windowText" lastClr="000000"/>
                </a:solidFill>
                <a:latin typeface="Calibri" panose="020F0502020204030204"/>
              </a:rPr>
              <a:t>0.25</a:t>
            </a:r>
          </a:p>
        </p:txBody>
      </p:sp>
      <p:sp>
        <p:nvSpPr>
          <p:cNvPr id="28" name="TextBox 55">
            <a:extLst>
              <a:ext uri="{FF2B5EF4-FFF2-40B4-BE49-F238E27FC236}">
                <a16:creationId xmlns:a16="http://schemas.microsoft.com/office/drawing/2014/main" xmlns="" id="{35733741-CF77-44C9-B6D5-D10381F3A27A}"/>
              </a:ext>
            </a:extLst>
          </p:cNvPr>
          <p:cNvSpPr txBox="1"/>
          <p:nvPr/>
        </p:nvSpPr>
        <p:spPr>
          <a:xfrm>
            <a:off x="1835196" y="2493099"/>
            <a:ext cx="644733" cy="369332"/>
          </a:xfrm>
          <a:prstGeom prst="rect">
            <a:avLst/>
          </a:prstGeom>
          <a:noFill/>
        </p:spPr>
        <p:txBody>
          <a:bodyPr wrap="square" rtlCol="0">
            <a:spAutoFit/>
          </a:bodyPr>
          <a:ls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9pPr>
          </a:lstStyle>
          <a:p>
            <a:pPr>
              <a:defRPr/>
            </a:pPr>
            <a:r>
              <a:rPr lang="en-US" b="0" dirty="0">
                <a:solidFill>
                  <a:sysClr val="windowText" lastClr="000000"/>
                </a:solidFill>
                <a:latin typeface="Calibri" panose="020F0502020204030204"/>
              </a:rPr>
              <a:t>0.20</a:t>
            </a:r>
          </a:p>
        </p:txBody>
      </p:sp>
      <p:sp>
        <p:nvSpPr>
          <p:cNvPr id="29" name="TextBox 56">
            <a:extLst>
              <a:ext uri="{FF2B5EF4-FFF2-40B4-BE49-F238E27FC236}">
                <a16:creationId xmlns:a16="http://schemas.microsoft.com/office/drawing/2014/main" xmlns="" id="{E7BA1133-F57E-4713-BCF2-27B0490C5F00}"/>
              </a:ext>
            </a:extLst>
          </p:cNvPr>
          <p:cNvSpPr txBox="1"/>
          <p:nvPr/>
        </p:nvSpPr>
        <p:spPr>
          <a:xfrm>
            <a:off x="1835196" y="2943767"/>
            <a:ext cx="644733" cy="369332"/>
          </a:xfrm>
          <a:prstGeom prst="rect">
            <a:avLst/>
          </a:prstGeom>
          <a:noFill/>
        </p:spPr>
        <p:txBody>
          <a:bodyPr wrap="square" rtlCol="0">
            <a:spAutoFit/>
          </a:bodyPr>
          <a:ls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9pPr>
          </a:lstStyle>
          <a:p>
            <a:pPr>
              <a:defRPr/>
            </a:pPr>
            <a:r>
              <a:rPr lang="en-US" b="0" dirty="0">
                <a:solidFill>
                  <a:sysClr val="windowText" lastClr="000000"/>
                </a:solidFill>
                <a:latin typeface="Calibri" panose="020F0502020204030204"/>
              </a:rPr>
              <a:t>0.15</a:t>
            </a:r>
          </a:p>
        </p:txBody>
      </p:sp>
      <p:sp>
        <p:nvSpPr>
          <p:cNvPr id="30" name="TextBox 57">
            <a:extLst>
              <a:ext uri="{FF2B5EF4-FFF2-40B4-BE49-F238E27FC236}">
                <a16:creationId xmlns:a16="http://schemas.microsoft.com/office/drawing/2014/main" xmlns="" id="{8A211355-6C04-4CD4-97C8-9A16CF6E29AC}"/>
              </a:ext>
            </a:extLst>
          </p:cNvPr>
          <p:cNvSpPr txBox="1"/>
          <p:nvPr/>
        </p:nvSpPr>
        <p:spPr>
          <a:xfrm>
            <a:off x="1835196" y="3414030"/>
            <a:ext cx="644733" cy="369332"/>
          </a:xfrm>
          <a:prstGeom prst="rect">
            <a:avLst/>
          </a:prstGeom>
          <a:noFill/>
        </p:spPr>
        <p:txBody>
          <a:bodyPr wrap="square" rtlCol="0">
            <a:spAutoFit/>
          </a:bodyPr>
          <a:ls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9pPr>
          </a:lstStyle>
          <a:p>
            <a:pPr>
              <a:defRPr/>
            </a:pPr>
            <a:r>
              <a:rPr lang="en-US" b="0" dirty="0">
                <a:solidFill>
                  <a:sysClr val="windowText" lastClr="000000"/>
                </a:solidFill>
                <a:latin typeface="Calibri" panose="020F0502020204030204"/>
              </a:rPr>
              <a:t>0.10</a:t>
            </a:r>
          </a:p>
        </p:txBody>
      </p:sp>
      <p:sp>
        <p:nvSpPr>
          <p:cNvPr id="31" name="TextBox 58">
            <a:extLst>
              <a:ext uri="{FF2B5EF4-FFF2-40B4-BE49-F238E27FC236}">
                <a16:creationId xmlns:a16="http://schemas.microsoft.com/office/drawing/2014/main" xmlns="" id="{6324E5FA-0569-4FCE-868D-D707FC1B8BE7}"/>
              </a:ext>
            </a:extLst>
          </p:cNvPr>
          <p:cNvSpPr txBox="1"/>
          <p:nvPr/>
        </p:nvSpPr>
        <p:spPr>
          <a:xfrm>
            <a:off x="1835196" y="3867964"/>
            <a:ext cx="644733" cy="369332"/>
          </a:xfrm>
          <a:prstGeom prst="rect">
            <a:avLst/>
          </a:prstGeom>
          <a:noFill/>
        </p:spPr>
        <p:txBody>
          <a:bodyPr wrap="square" rtlCol="0">
            <a:spAutoFit/>
          </a:bodyPr>
          <a:ls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9pPr>
          </a:lstStyle>
          <a:p>
            <a:pPr>
              <a:defRPr/>
            </a:pPr>
            <a:r>
              <a:rPr lang="en-US" b="0" dirty="0">
                <a:solidFill>
                  <a:sysClr val="windowText" lastClr="000000"/>
                </a:solidFill>
                <a:latin typeface="Calibri" panose="020F0502020204030204"/>
              </a:rPr>
              <a:t>0.05</a:t>
            </a:r>
          </a:p>
        </p:txBody>
      </p:sp>
      <p:sp>
        <p:nvSpPr>
          <p:cNvPr id="32" name="TextBox 59">
            <a:extLst>
              <a:ext uri="{FF2B5EF4-FFF2-40B4-BE49-F238E27FC236}">
                <a16:creationId xmlns:a16="http://schemas.microsoft.com/office/drawing/2014/main" xmlns="" id="{E1BDDD70-8553-435F-BFFE-9073181A37EF}"/>
              </a:ext>
            </a:extLst>
          </p:cNvPr>
          <p:cNvSpPr txBox="1"/>
          <p:nvPr/>
        </p:nvSpPr>
        <p:spPr>
          <a:xfrm>
            <a:off x="2125759" y="4330982"/>
            <a:ext cx="349686" cy="369332"/>
          </a:xfrm>
          <a:prstGeom prst="rect">
            <a:avLst/>
          </a:prstGeom>
          <a:noFill/>
        </p:spPr>
        <p:txBody>
          <a:bodyPr wrap="square" rtlCol="0">
            <a:spAutoFit/>
          </a:bodyPr>
          <a:ls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9pPr>
          </a:lstStyle>
          <a:p>
            <a:pPr>
              <a:defRPr/>
            </a:pPr>
            <a:r>
              <a:rPr lang="en-US" b="0" dirty="0">
                <a:solidFill>
                  <a:sysClr val="windowText" lastClr="000000"/>
                </a:solidFill>
                <a:latin typeface="Calibri" panose="020F0502020204030204"/>
              </a:rPr>
              <a:t>0</a:t>
            </a:r>
          </a:p>
        </p:txBody>
      </p:sp>
      <p:sp>
        <p:nvSpPr>
          <p:cNvPr id="33" name="TextBox 60">
            <a:extLst>
              <a:ext uri="{FF2B5EF4-FFF2-40B4-BE49-F238E27FC236}">
                <a16:creationId xmlns:a16="http://schemas.microsoft.com/office/drawing/2014/main" xmlns="" id="{9C24ECD5-91DB-4183-BA48-6E2E271F2726}"/>
              </a:ext>
            </a:extLst>
          </p:cNvPr>
          <p:cNvSpPr txBox="1"/>
          <p:nvPr/>
        </p:nvSpPr>
        <p:spPr>
          <a:xfrm>
            <a:off x="2388614" y="4570094"/>
            <a:ext cx="312732" cy="369332"/>
          </a:xfrm>
          <a:prstGeom prst="rect">
            <a:avLst/>
          </a:prstGeom>
          <a:noFill/>
        </p:spPr>
        <p:txBody>
          <a:bodyPr wrap="square" rtlCol="0">
            <a:spAutoFit/>
          </a:bodyPr>
          <a:ls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9pPr>
          </a:lstStyle>
          <a:p>
            <a:pPr>
              <a:defRPr/>
            </a:pPr>
            <a:r>
              <a:rPr lang="en-US" b="0" dirty="0">
                <a:solidFill>
                  <a:sysClr val="windowText" lastClr="000000"/>
                </a:solidFill>
                <a:latin typeface="Calibri" panose="020F0502020204030204"/>
              </a:rPr>
              <a:t>0</a:t>
            </a:r>
          </a:p>
        </p:txBody>
      </p:sp>
      <p:sp>
        <p:nvSpPr>
          <p:cNvPr id="34" name="TextBox 61">
            <a:extLst>
              <a:ext uri="{FF2B5EF4-FFF2-40B4-BE49-F238E27FC236}">
                <a16:creationId xmlns:a16="http://schemas.microsoft.com/office/drawing/2014/main" xmlns="" id="{DDDF1114-AAC3-41D7-ACED-53F0061CE1C9}"/>
              </a:ext>
            </a:extLst>
          </p:cNvPr>
          <p:cNvSpPr txBox="1"/>
          <p:nvPr/>
        </p:nvSpPr>
        <p:spPr>
          <a:xfrm>
            <a:off x="3271434" y="4570094"/>
            <a:ext cx="312732" cy="369332"/>
          </a:xfrm>
          <a:prstGeom prst="rect">
            <a:avLst/>
          </a:prstGeom>
          <a:noFill/>
        </p:spPr>
        <p:txBody>
          <a:bodyPr wrap="square" rtlCol="0">
            <a:spAutoFit/>
          </a:bodyPr>
          <a:ls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9pPr>
          </a:lstStyle>
          <a:p>
            <a:pPr>
              <a:defRPr/>
            </a:pPr>
            <a:r>
              <a:rPr lang="en-US" b="0" dirty="0">
                <a:solidFill>
                  <a:sysClr val="windowText" lastClr="000000"/>
                </a:solidFill>
                <a:latin typeface="Calibri" panose="020F0502020204030204"/>
              </a:rPr>
              <a:t>2</a:t>
            </a:r>
          </a:p>
        </p:txBody>
      </p:sp>
      <p:sp>
        <p:nvSpPr>
          <p:cNvPr id="35" name="TextBox 62">
            <a:extLst>
              <a:ext uri="{FF2B5EF4-FFF2-40B4-BE49-F238E27FC236}">
                <a16:creationId xmlns:a16="http://schemas.microsoft.com/office/drawing/2014/main" xmlns="" id="{69083A1B-30A1-4496-B735-6B56BD72F2E7}"/>
              </a:ext>
            </a:extLst>
          </p:cNvPr>
          <p:cNvSpPr txBox="1"/>
          <p:nvPr/>
        </p:nvSpPr>
        <p:spPr>
          <a:xfrm>
            <a:off x="4134707" y="4570094"/>
            <a:ext cx="312732" cy="369332"/>
          </a:xfrm>
          <a:prstGeom prst="rect">
            <a:avLst/>
          </a:prstGeom>
          <a:noFill/>
        </p:spPr>
        <p:txBody>
          <a:bodyPr wrap="square" rtlCol="0">
            <a:spAutoFit/>
          </a:bodyPr>
          <a:ls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9pPr>
          </a:lstStyle>
          <a:p>
            <a:pPr>
              <a:defRPr/>
            </a:pPr>
            <a:r>
              <a:rPr lang="en-US" b="0" dirty="0">
                <a:solidFill>
                  <a:sysClr val="windowText" lastClr="000000"/>
                </a:solidFill>
                <a:latin typeface="Calibri" panose="020F0502020204030204"/>
              </a:rPr>
              <a:t>4</a:t>
            </a:r>
          </a:p>
        </p:txBody>
      </p:sp>
      <p:sp>
        <p:nvSpPr>
          <p:cNvPr id="36" name="TextBox 63">
            <a:extLst>
              <a:ext uri="{FF2B5EF4-FFF2-40B4-BE49-F238E27FC236}">
                <a16:creationId xmlns:a16="http://schemas.microsoft.com/office/drawing/2014/main" xmlns="" id="{A5EC5108-5461-49B2-AEE3-A41283D8B7D3}"/>
              </a:ext>
            </a:extLst>
          </p:cNvPr>
          <p:cNvSpPr txBox="1"/>
          <p:nvPr/>
        </p:nvSpPr>
        <p:spPr>
          <a:xfrm>
            <a:off x="5011012" y="4570094"/>
            <a:ext cx="312732" cy="369332"/>
          </a:xfrm>
          <a:prstGeom prst="rect">
            <a:avLst/>
          </a:prstGeom>
          <a:noFill/>
        </p:spPr>
        <p:txBody>
          <a:bodyPr wrap="square" rtlCol="0">
            <a:spAutoFit/>
          </a:bodyPr>
          <a:ls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9pPr>
          </a:lstStyle>
          <a:p>
            <a:pPr>
              <a:defRPr/>
            </a:pPr>
            <a:r>
              <a:rPr lang="en-US" b="0" dirty="0">
                <a:solidFill>
                  <a:sysClr val="windowText" lastClr="000000"/>
                </a:solidFill>
                <a:latin typeface="Calibri" panose="020F0502020204030204"/>
              </a:rPr>
              <a:t>6</a:t>
            </a:r>
          </a:p>
        </p:txBody>
      </p:sp>
      <p:sp>
        <p:nvSpPr>
          <p:cNvPr id="37" name="TextBox 64">
            <a:extLst>
              <a:ext uri="{FF2B5EF4-FFF2-40B4-BE49-F238E27FC236}">
                <a16:creationId xmlns:a16="http://schemas.microsoft.com/office/drawing/2014/main" xmlns="" id="{448BDC83-113E-49C7-8B18-FDE17E9DC311}"/>
              </a:ext>
            </a:extLst>
          </p:cNvPr>
          <p:cNvSpPr txBox="1"/>
          <p:nvPr/>
        </p:nvSpPr>
        <p:spPr>
          <a:xfrm>
            <a:off x="5880800" y="4570094"/>
            <a:ext cx="312732" cy="369332"/>
          </a:xfrm>
          <a:prstGeom prst="rect">
            <a:avLst/>
          </a:prstGeom>
          <a:noFill/>
        </p:spPr>
        <p:txBody>
          <a:bodyPr wrap="square" rtlCol="0">
            <a:spAutoFit/>
          </a:bodyPr>
          <a:ls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9pPr>
          </a:lstStyle>
          <a:p>
            <a:pPr>
              <a:defRPr/>
            </a:pPr>
            <a:r>
              <a:rPr lang="en-US" b="0" dirty="0">
                <a:solidFill>
                  <a:sysClr val="windowText" lastClr="000000"/>
                </a:solidFill>
                <a:latin typeface="Calibri" panose="020F0502020204030204"/>
              </a:rPr>
              <a:t>8</a:t>
            </a:r>
          </a:p>
        </p:txBody>
      </p:sp>
      <p:sp>
        <p:nvSpPr>
          <p:cNvPr id="38" name="TextBox 65">
            <a:extLst>
              <a:ext uri="{FF2B5EF4-FFF2-40B4-BE49-F238E27FC236}">
                <a16:creationId xmlns:a16="http://schemas.microsoft.com/office/drawing/2014/main" xmlns="" id="{774E9AEF-D9DD-4903-8FCC-E44111F47A9E}"/>
              </a:ext>
            </a:extLst>
          </p:cNvPr>
          <p:cNvSpPr txBox="1"/>
          <p:nvPr/>
        </p:nvSpPr>
        <p:spPr>
          <a:xfrm>
            <a:off x="6724527" y="4570094"/>
            <a:ext cx="433263" cy="369332"/>
          </a:xfrm>
          <a:prstGeom prst="rect">
            <a:avLst/>
          </a:prstGeom>
          <a:noFill/>
        </p:spPr>
        <p:txBody>
          <a:bodyPr wrap="square" rtlCol="0">
            <a:spAutoFit/>
          </a:bodyPr>
          <a:ls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9pPr>
          </a:lstStyle>
          <a:p>
            <a:pPr>
              <a:defRPr/>
            </a:pPr>
            <a:r>
              <a:rPr lang="en-US" b="0" dirty="0">
                <a:solidFill>
                  <a:sysClr val="windowText" lastClr="000000"/>
                </a:solidFill>
                <a:latin typeface="Calibri" panose="020F0502020204030204"/>
              </a:rPr>
              <a:t>10</a:t>
            </a:r>
          </a:p>
        </p:txBody>
      </p:sp>
      <p:sp>
        <p:nvSpPr>
          <p:cNvPr id="39" name="Freeform: Shape 38">
            <a:extLst>
              <a:ext uri="{FF2B5EF4-FFF2-40B4-BE49-F238E27FC236}">
                <a16:creationId xmlns:a16="http://schemas.microsoft.com/office/drawing/2014/main" xmlns="" id="{30A95D69-F99C-4473-8EF3-E2764D9CAE00}"/>
              </a:ext>
            </a:extLst>
          </p:cNvPr>
          <p:cNvSpPr/>
          <p:nvPr/>
        </p:nvSpPr>
        <p:spPr>
          <a:xfrm>
            <a:off x="2506008" y="3322920"/>
            <a:ext cx="4388959" cy="1195284"/>
          </a:xfrm>
          <a:custGeom>
            <a:avLst/>
            <a:gdLst>
              <a:gd name="connsiteX0" fmla="*/ 0 w 4399844"/>
              <a:gd name="connsiteY0" fmla="*/ 1195284 h 1195284"/>
              <a:gd name="connsiteX1" fmla="*/ 79022 w 4399844"/>
              <a:gd name="connsiteY1" fmla="*/ 1107795 h 1195284"/>
              <a:gd name="connsiteX2" fmla="*/ 95955 w 4399844"/>
              <a:gd name="connsiteY2" fmla="*/ 944106 h 1195284"/>
              <a:gd name="connsiteX3" fmla="*/ 160866 w 4399844"/>
              <a:gd name="connsiteY3" fmla="*/ 534884 h 1195284"/>
              <a:gd name="connsiteX4" fmla="*/ 231422 w 4399844"/>
              <a:gd name="connsiteY4" fmla="*/ 196217 h 1195284"/>
              <a:gd name="connsiteX5" fmla="*/ 307622 w 4399844"/>
              <a:gd name="connsiteY5" fmla="*/ 15595 h 1195284"/>
              <a:gd name="connsiteX6" fmla="*/ 474133 w 4399844"/>
              <a:gd name="connsiteY6" fmla="*/ 15595 h 1195284"/>
              <a:gd name="connsiteX7" fmla="*/ 567266 w 4399844"/>
              <a:gd name="connsiteY7" fmla="*/ 69217 h 1195284"/>
              <a:gd name="connsiteX8" fmla="*/ 640644 w 4399844"/>
              <a:gd name="connsiteY8" fmla="*/ 215973 h 1195284"/>
              <a:gd name="connsiteX9" fmla="*/ 790222 w 4399844"/>
              <a:gd name="connsiteY9" fmla="*/ 509484 h 1195284"/>
              <a:gd name="connsiteX10" fmla="*/ 863600 w 4399844"/>
              <a:gd name="connsiteY10" fmla="*/ 622373 h 1195284"/>
              <a:gd name="connsiteX11" fmla="*/ 1016000 w 4399844"/>
              <a:gd name="connsiteY11" fmla="*/ 732440 h 1195284"/>
              <a:gd name="connsiteX12" fmla="*/ 1600200 w 4399844"/>
              <a:gd name="connsiteY12" fmla="*/ 856617 h 1195284"/>
              <a:gd name="connsiteX13" fmla="*/ 2164644 w 4399844"/>
              <a:gd name="connsiteY13" fmla="*/ 904595 h 1195284"/>
              <a:gd name="connsiteX14" fmla="*/ 2932289 w 4399844"/>
              <a:gd name="connsiteY14" fmla="*/ 955395 h 1195284"/>
              <a:gd name="connsiteX15" fmla="*/ 3158066 w 4399844"/>
              <a:gd name="connsiteY15" fmla="*/ 983617 h 1195284"/>
              <a:gd name="connsiteX16" fmla="*/ 3626555 w 4399844"/>
              <a:gd name="connsiteY16" fmla="*/ 1020306 h 1195284"/>
              <a:gd name="connsiteX17" fmla="*/ 3982155 w 4399844"/>
              <a:gd name="connsiteY17" fmla="*/ 1068284 h 1195284"/>
              <a:gd name="connsiteX18" fmla="*/ 4399844 w 4399844"/>
              <a:gd name="connsiteY18" fmla="*/ 1042884 h 1195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99844" h="1195284">
                <a:moveTo>
                  <a:pt x="0" y="1195284"/>
                </a:moveTo>
                <a:cubicBezTo>
                  <a:pt x="31515" y="1172471"/>
                  <a:pt x="63030" y="1149658"/>
                  <a:pt x="79022" y="1107795"/>
                </a:cubicBezTo>
                <a:cubicBezTo>
                  <a:pt x="95015" y="1065932"/>
                  <a:pt x="82314" y="1039591"/>
                  <a:pt x="95955" y="944106"/>
                </a:cubicBezTo>
                <a:cubicBezTo>
                  <a:pt x="109596" y="848621"/>
                  <a:pt x="138288" y="659532"/>
                  <a:pt x="160866" y="534884"/>
                </a:cubicBezTo>
                <a:cubicBezTo>
                  <a:pt x="183444" y="410236"/>
                  <a:pt x="206963" y="282765"/>
                  <a:pt x="231422" y="196217"/>
                </a:cubicBezTo>
                <a:cubicBezTo>
                  <a:pt x="255881" y="109669"/>
                  <a:pt x="267170" y="45699"/>
                  <a:pt x="307622" y="15595"/>
                </a:cubicBezTo>
                <a:cubicBezTo>
                  <a:pt x="348074" y="-14509"/>
                  <a:pt x="430859" y="6658"/>
                  <a:pt x="474133" y="15595"/>
                </a:cubicBezTo>
                <a:cubicBezTo>
                  <a:pt x="517407" y="24532"/>
                  <a:pt x="539514" y="35821"/>
                  <a:pt x="567266" y="69217"/>
                </a:cubicBezTo>
                <a:cubicBezTo>
                  <a:pt x="595018" y="102613"/>
                  <a:pt x="603485" y="142595"/>
                  <a:pt x="640644" y="215973"/>
                </a:cubicBezTo>
                <a:cubicBezTo>
                  <a:pt x="677803" y="289351"/>
                  <a:pt x="753063" y="441751"/>
                  <a:pt x="790222" y="509484"/>
                </a:cubicBezTo>
                <a:cubicBezTo>
                  <a:pt x="827381" y="577217"/>
                  <a:pt x="825970" y="585214"/>
                  <a:pt x="863600" y="622373"/>
                </a:cubicBezTo>
                <a:cubicBezTo>
                  <a:pt x="901230" y="659532"/>
                  <a:pt x="893233" y="693399"/>
                  <a:pt x="1016000" y="732440"/>
                </a:cubicBezTo>
                <a:cubicBezTo>
                  <a:pt x="1138767" y="771481"/>
                  <a:pt x="1408759" y="827925"/>
                  <a:pt x="1600200" y="856617"/>
                </a:cubicBezTo>
                <a:cubicBezTo>
                  <a:pt x="1791641" y="885309"/>
                  <a:pt x="2164644" y="904595"/>
                  <a:pt x="2164644" y="904595"/>
                </a:cubicBezTo>
                <a:lnTo>
                  <a:pt x="2932289" y="955395"/>
                </a:lnTo>
                <a:cubicBezTo>
                  <a:pt x="3097859" y="968565"/>
                  <a:pt x="3042355" y="972798"/>
                  <a:pt x="3158066" y="983617"/>
                </a:cubicBezTo>
                <a:cubicBezTo>
                  <a:pt x="3273777" y="994435"/>
                  <a:pt x="3489207" y="1006195"/>
                  <a:pt x="3626555" y="1020306"/>
                </a:cubicBezTo>
                <a:cubicBezTo>
                  <a:pt x="3763903" y="1034417"/>
                  <a:pt x="3853274" y="1064521"/>
                  <a:pt x="3982155" y="1068284"/>
                </a:cubicBezTo>
                <a:cubicBezTo>
                  <a:pt x="4111036" y="1072047"/>
                  <a:pt x="4255440" y="1057465"/>
                  <a:pt x="4399844" y="1042884"/>
                </a:cubicBezTo>
              </a:path>
            </a:pathLst>
          </a:custGeom>
          <a:noFill/>
          <a:ln w="28575" cap="flat" cmpd="sng" algn="ctr">
            <a:solidFill>
              <a:srgbClr val="ED9077"/>
            </a:solidFill>
            <a:prstDash val="solid"/>
            <a:miter lim="800000"/>
          </a:ln>
          <a:effectLst/>
        </p:spPr>
        <p:txBody>
          <a:bodyPr rtlCol="0" anchor="ctr"/>
          <a:lstStyle>
            <a:defPPr>
              <a:defRPr lang="en-US"/>
            </a:defPPr>
            <a:lvl1pPr algn="l" rtl="0" eaLnBrk="0" fontAlgn="base" hangingPunct="0">
              <a:spcBef>
                <a:spcPct val="0"/>
              </a:spcBef>
              <a:spcAft>
                <a:spcPct val="0"/>
              </a:spcAft>
              <a:defRPr b="1" kern="1200">
                <a:solidFill>
                  <a:schemeClr val="lt1"/>
                </a:solidFill>
                <a:latin typeface="+mn-lt"/>
                <a:ea typeface="+mn-ea"/>
                <a:cs typeface="+mn-cs"/>
              </a:defRPr>
            </a:lvl1pPr>
            <a:lvl2pPr marL="457200" algn="l" rtl="0" eaLnBrk="0" fontAlgn="base" hangingPunct="0">
              <a:spcBef>
                <a:spcPct val="0"/>
              </a:spcBef>
              <a:spcAft>
                <a:spcPct val="0"/>
              </a:spcAft>
              <a:defRPr b="1" kern="1200">
                <a:solidFill>
                  <a:schemeClr val="lt1"/>
                </a:solidFill>
                <a:latin typeface="+mn-lt"/>
                <a:ea typeface="+mn-ea"/>
                <a:cs typeface="+mn-cs"/>
              </a:defRPr>
            </a:lvl2pPr>
            <a:lvl3pPr marL="914400" algn="l" rtl="0" eaLnBrk="0" fontAlgn="base" hangingPunct="0">
              <a:spcBef>
                <a:spcPct val="0"/>
              </a:spcBef>
              <a:spcAft>
                <a:spcPct val="0"/>
              </a:spcAft>
              <a:defRPr b="1" kern="1200">
                <a:solidFill>
                  <a:schemeClr val="lt1"/>
                </a:solidFill>
                <a:latin typeface="+mn-lt"/>
                <a:ea typeface="+mn-ea"/>
                <a:cs typeface="+mn-cs"/>
              </a:defRPr>
            </a:lvl3pPr>
            <a:lvl4pPr marL="1371600" algn="l" rtl="0" eaLnBrk="0" fontAlgn="base" hangingPunct="0">
              <a:spcBef>
                <a:spcPct val="0"/>
              </a:spcBef>
              <a:spcAft>
                <a:spcPct val="0"/>
              </a:spcAft>
              <a:defRPr b="1" kern="1200">
                <a:solidFill>
                  <a:schemeClr val="lt1"/>
                </a:solidFill>
                <a:latin typeface="+mn-lt"/>
                <a:ea typeface="+mn-ea"/>
                <a:cs typeface="+mn-cs"/>
              </a:defRPr>
            </a:lvl4pPr>
            <a:lvl5pPr marL="1828800" algn="l"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defRPr/>
            </a:pPr>
            <a:endParaRPr lang="en-US" dirty="0">
              <a:solidFill>
                <a:sysClr val="window" lastClr="FFFFFF"/>
              </a:solidFill>
              <a:latin typeface="Calibri" panose="020F0502020204030204"/>
            </a:endParaRPr>
          </a:p>
        </p:txBody>
      </p:sp>
      <p:sp>
        <p:nvSpPr>
          <p:cNvPr id="40" name="Freeform: Shape 39">
            <a:extLst>
              <a:ext uri="{FF2B5EF4-FFF2-40B4-BE49-F238E27FC236}">
                <a16:creationId xmlns:a16="http://schemas.microsoft.com/office/drawing/2014/main" xmlns="" id="{A868457F-A1D4-481F-804C-10A580131CE2}"/>
              </a:ext>
            </a:extLst>
          </p:cNvPr>
          <p:cNvSpPr/>
          <p:nvPr/>
        </p:nvSpPr>
        <p:spPr>
          <a:xfrm>
            <a:off x="2522938" y="3178273"/>
            <a:ext cx="4372068" cy="1310218"/>
          </a:xfrm>
          <a:custGeom>
            <a:avLst/>
            <a:gdLst>
              <a:gd name="connsiteX0" fmla="*/ 4382911 w 4382911"/>
              <a:gd name="connsiteY0" fmla="*/ 1004087 h 1310218"/>
              <a:gd name="connsiteX1" fmla="*/ 4137378 w 4382911"/>
              <a:gd name="connsiteY1" fmla="*/ 1094398 h 1310218"/>
              <a:gd name="connsiteX2" fmla="*/ 3914422 w 4382911"/>
              <a:gd name="connsiteY2" fmla="*/ 1105687 h 1310218"/>
              <a:gd name="connsiteX3" fmla="*/ 3550356 w 4382911"/>
              <a:gd name="connsiteY3" fmla="*/ 1052064 h 1310218"/>
              <a:gd name="connsiteX4" fmla="*/ 3048000 w 4382911"/>
              <a:gd name="connsiteY4" fmla="*/ 984331 h 1310218"/>
              <a:gd name="connsiteX5" fmla="*/ 2365022 w 4382911"/>
              <a:gd name="connsiteY5" fmla="*/ 939175 h 1310218"/>
              <a:gd name="connsiteX6" fmla="*/ 2091267 w 4382911"/>
              <a:gd name="connsiteY6" fmla="*/ 922242 h 1310218"/>
              <a:gd name="connsiteX7" fmla="*/ 1735667 w 4382911"/>
              <a:gd name="connsiteY7" fmla="*/ 846042 h 1310218"/>
              <a:gd name="connsiteX8" fmla="*/ 1484489 w 4382911"/>
              <a:gd name="connsiteY8" fmla="*/ 752909 h 1310218"/>
              <a:gd name="connsiteX9" fmla="*/ 1213556 w 4382911"/>
              <a:gd name="connsiteY9" fmla="*/ 648487 h 1310218"/>
              <a:gd name="connsiteX10" fmla="*/ 996244 w 4382911"/>
              <a:gd name="connsiteY10" fmla="*/ 515842 h 1310218"/>
              <a:gd name="connsiteX11" fmla="*/ 821267 w 4382911"/>
              <a:gd name="connsiteY11" fmla="*/ 335220 h 1310218"/>
              <a:gd name="connsiteX12" fmla="*/ 680156 w 4382911"/>
              <a:gd name="connsiteY12" fmla="*/ 134842 h 1310218"/>
              <a:gd name="connsiteX13" fmla="*/ 524933 w 4382911"/>
              <a:gd name="connsiteY13" fmla="*/ 7842 h 1310218"/>
              <a:gd name="connsiteX14" fmla="*/ 395111 w 4382911"/>
              <a:gd name="connsiteY14" fmla="*/ 44531 h 1310218"/>
              <a:gd name="connsiteX15" fmla="*/ 296333 w 4382911"/>
              <a:gd name="connsiteY15" fmla="*/ 295709 h 1310218"/>
              <a:gd name="connsiteX16" fmla="*/ 143933 w 4382911"/>
              <a:gd name="connsiteY16" fmla="*/ 758553 h 1310218"/>
              <a:gd name="connsiteX17" fmla="*/ 59267 w 4382911"/>
              <a:gd name="connsiteY17" fmla="*/ 1229864 h 1310218"/>
              <a:gd name="connsiteX18" fmla="*/ 0 w 4382911"/>
              <a:gd name="connsiteY18" fmla="*/ 1306064 h 131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82911" h="1310218">
                <a:moveTo>
                  <a:pt x="4382911" y="1004087"/>
                </a:moveTo>
                <a:cubicBezTo>
                  <a:pt x="4299185" y="1040776"/>
                  <a:pt x="4215460" y="1077465"/>
                  <a:pt x="4137378" y="1094398"/>
                </a:cubicBezTo>
                <a:cubicBezTo>
                  <a:pt x="4059296" y="1111331"/>
                  <a:pt x="4012259" y="1112743"/>
                  <a:pt x="3914422" y="1105687"/>
                </a:cubicBezTo>
                <a:cubicBezTo>
                  <a:pt x="3816585" y="1098631"/>
                  <a:pt x="3550356" y="1052064"/>
                  <a:pt x="3550356" y="1052064"/>
                </a:cubicBezTo>
                <a:cubicBezTo>
                  <a:pt x="3405952" y="1031838"/>
                  <a:pt x="3245555" y="1003146"/>
                  <a:pt x="3048000" y="984331"/>
                </a:cubicBezTo>
                <a:cubicBezTo>
                  <a:pt x="2850445" y="965516"/>
                  <a:pt x="2365022" y="939175"/>
                  <a:pt x="2365022" y="939175"/>
                </a:cubicBezTo>
                <a:cubicBezTo>
                  <a:pt x="2205566" y="928827"/>
                  <a:pt x="2196159" y="937764"/>
                  <a:pt x="2091267" y="922242"/>
                </a:cubicBezTo>
                <a:cubicBezTo>
                  <a:pt x="1986374" y="906720"/>
                  <a:pt x="1836797" y="874264"/>
                  <a:pt x="1735667" y="846042"/>
                </a:cubicBezTo>
                <a:cubicBezTo>
                  <a:pt x="1634537" y="817820"/>
                  <a:pt x="1484489" y="752909"/>
                  <a:pt x="1484489" y="752909"/>
                </a:cubicBezTo>
                <a:cubicBezTo>
                  <a:pt x="1397471" y="719983"/>
                  <a:pt x="1294930" y="687998"/>
                  <a:pt x="1213556" y="648487"/>
                </a:cubicBezTo>
                <a:cubicBezTo>
                  <a:pt x="1132182" y="608976"/>
                  <a:pt x="1061625" y="568053"/>
                  <a:pt x="996244" y="515842"/>
                </a:cubicBezTo>
                <a:cubicBezTo>
                  <a:pt x="930863" y="463631"/>
                  <a:pt x="873948" y="398720"/>
                  <a:pt x="821267" y="335220"/>
                </a:cubicBezTo>
                <a:cubicBezTo>
                  <a:pt x="768586" y="271720"/>
                  <a:pt x="729545" y="189405"/>
                  <a:pt x="680156" y="134842"/>
                </a:cubicBezTo>
                <a:cubicBezTo>
                  <a:pt x="630767" y="80279"/>
                  <a:pt x="572441" y="22894"/>
                  <a:pt x="524933" y="7842"/>
                </a:cubicBezTo>
                <a:cubicBezTo>
                  <a:pt x="477425" y="-7210"/>
                  <a:pt x="433211" y="-3447"/>
                  <a:pt x="395111" y="44531"/>
                </a:cubicBezTo>
                <a:cubicBezTo>
                  <a:pt x="357011" y="92509"/>
                  <a:pt x="338196" y="176705"/>
                  <a:pt x="296333" y="295709"/>
                </a:cubicBezTo>
                <a:cubicBezTo>
                  <a:pt x="254470" y="414713"/>
                  <a:pt x="183444" y="602861"/>
                  <a:pt x="143933" y="758553"/>
                </a:cubicBezTo>
                <a:cubicBezTo>
                  <a:pt x="104422" y="914245"/>
                  <a:pt x="83256" y="1138612"/>
                  <a:pt x="59267" y="1229864"/>
                </a:cubicBezTo>
                <a:cubicBezTo>
                  <a:pt x="35278" y="1321116"/>
                  <a:pt x="17639" y="1313590"/>
                  <a:pt x="0" y="1306064"/>
                </a:cubicBezTo>
              </a:path>
            </a:pathLst>
          </a:custGeom>
          <a:noFill/>
          <a:ln w="28575" cap="flat" cmpd="sng" algn="ctr">
            <a:solidFill>
              <a:srgbClr val="4DA1BB"/>
            </a:solidFill>
            <a:prstDash val="dash"/>
            <a:miter lim="800000"/>
          </a:ln>
          <a:effectLst/>
        </p:spPr>
        <p:txBody>
          <a:bodyPr rtlCol="0" anchor="ctr"/>
          <a:lstStyle>
            <a:defPPr>
              <a:defRPr lang="en-US"/>
            </a:defPPr>
            <a:lvl1pPr algn="l" rtl="0" eaLnBrk="0" fontAlgn="base" hangingPunct="0">
              <a:spcBef>
                <a:spcPct val="0"/>
              </a:spcBef>
              <a:spcAft>
                <a:spcPct val="0"/>
              </a:spcAft>
              <a:defRPr b="1" kern="1200">
                <a:solidFill>
                  <a:schemeClr val="lt1"/>
                </a:solidFill>
                <a:latin typeface="+mn-lt"/>
                <a:ea typeface="+mn-ea"/>
                <a:cs typeface="+mn-cs"/>
              </a:defRPr>
            </a:lvl1pPr>
            <a:lvl2pPr marL="457200" algn="l" rtl="0" eaLnBrk="0" fontAlgn="base" hangingPunct="0">
              <a:spcBef>
                <a:spcPct val="0"/>
              </a:spcBef>
              <a:spcAft>
                <a:spcPct val="0"/>
              </a:spcAft>
              <a:defRPr b="1" kern="1200">
                <a:solidFill>
                  <a:schemeClr val="lt1"/>
                </a:solidFill>
                <a:latin typeface="+mn-lt"/>
                <a:ea typeface="+mn-ea"/>
                <a:cs typeface="+mn-cs"/>
              </a:defRPr>
            </a:lvl2pPr>
            <a:lvl3pPr marL="914400" algn="l" rtl="0" eaLnBrk="0" fontAlgn="base" hangingPunct="0">
              <a:spcBef>
                <a:spcPct val="0"/>
              </a:spcBef>
              <a:spcAft>
                <a:spcPct val="0"/>
              </a:spcAft>
              <a:defRPr b="1" kern="1200">
                <a:solidFill>
                  <a:schemeClr val="lt1"/>
                </a:solidFill>
                <a:latin typeface="+mn-lt"/>
                <a:ea typeface="+mn-ea"/>
                <a:cs typeface="+mn-cs"/>
              </a:defRPr>
            </a:lvl3pPr>
            <a:lvl4pPr marL="1371600" algn="l" rtl="0" eaLnBrk="0" fontAlgn="base" hangingPunct="0">
              <a:spcBef>
                <a:spcPct val="0"/>
              </a:spcBef>
              <a:spcAft>
                <a:spcPct val="0"/>
              </a:spcAft>
              <a:defRPr b="1" kern="1200">
                <a:solidFill>
                  <a:schemeClr val="lt1"/>
                </a:solidFill>
                <a:latin typeface="+mn-lt"/>
                <a:ea typeface="+mn-ea"/>
                <a:cs typeface="+mn-cs"/>
              </a:defRPr>
            </a:lvl4pPr>
            <a:lvl5pPr marL="1828800" algn="l"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defRPr/>
            </a:pPr>
            <a:endParaRPr lang="en-US" dirty="0">
              <a:solidFill>
                <a:sysClr val="window" lastClr="FFFFFF"/>
              </a:solidFill>
              <a:latin typeface="Calibri" panose="020F0502020204030204"/>
            </a:endParaRPr>
          </a:p>
        </p:txBody>
      </p:sp>
      <p:sp>
        <p:nvSpPr>
          <p:cNvPr id="41" name="Freeform: Shape 40">
            <a:extLst>
              <a:ext uri="{FF2B5EF4-FFF2-40B4-BE49-F238E27FC236}">
                <a16:creationId xmlns:a16="http://schemas.microsoft.com/office/drawing/2014/main" xmlns="" id="{ED65A920-1B7B-4223-BEA8-D153201DE4B4}"/>
              </a:ext>
            </a:extLst>
          </p:cNvPr>
          <p:cNvSpPr/>
          <p:nvPr/>
        </p:nvSpPr>
        <p:spPr>
          <a:xfrm>
            <a:off x="2508855" y="2219367"/>
            <a:ext cx="4394590" cy="2284931"/>
          </a:xfrm>
          <a:custGeom>
            <a:avLst/>
            <a:gdLst>
              <a:gd name="connsiteX0" fmla="*/ 4405489 w 4405489"/>
              <a:gd name="connsiteY0" fmla="*/ 1997064 h 2284931"/>
              <a:gd name="connsiteX1" fmla="*/ 4213578 w 4405489"/>
              <a:gd name="connsiteY1" fmla="*/ 1997064 h 2284931"/>
              <a:gd name="connsiteX2" fmla="*/ 4001911 w 4405489"/>
              <a:gd name="connsiteY2" fmla="*/ 1966020 h 2284931"/>
              <a:gd name="connsiteX3" fmla="*/ 3801533 w 4405489"/>
              <a:gd name="connsiteY3" fmla="*/ 1903931 h 2284931"/>
              <a:gd name="connsiteX4" fmla="*/ 3522133 w 4405489"/>
              <a:gd name="connsiteY4" fmla="*/ 1836198 h 2284931"/>
              <a:gd name="connsiteX5" fmla="*/ 3197578 w 4405489"/>
              <a:gd name="connsiteY5" fmla="*/ 1822086 h 2284931"/>
              <a:gd name="connsiteX6" fmla="*/ 2932289 w 4405489"/>
              <a:gd name="connsiteY6" fmla="*/ 1762820 h 2284931"/>
              <a:gd name="connsiteX7" fmla="*/ 2652889 w 4405489"/>
              <a:gd name="connsiteY7" fmla="*/ 1647109 h 2284931"/>
              <a:gd name="connsiteX8" fmla="*/ 2489200 w 4405489"/>
              <a:gd name="connsiteY8" fmla="*/ 1576553 h 2284931"/>
              <a:gd name="connsiteX9" fmla="*/ 2314222 w 4405489"/>
              <a:gd name="connsiteY9" fmla="*/ 1579375 h 2284931"/>
              <a:gd name="connsiteX10" fmla="*/ 2136422 w 4405489"/>
              <a:gd name="connsiteY10" fmla="*/ 1585020 h 2284931"/>
              <a:gd name="connsiteX11" fmla="*/ 1950155 w 4405489"/>
              <a:gd name="connsiteY11" fmla="*/ 1520109 h 2284931"/>
              <a:gd name="connsiteX12" fmla="*/ 1792111 w 4405489"/>
              <a:gd name="connsiteY12" fmla="*/ 1517286 h 2284931"/>
              <a:gd name="connsiteX13" fmla="*/ 1600200 w 4405489"/>
              <a:gd name="connsiteY13" fmla="*/ 1426975 h 2284931"/>
              <a:gd name="connsiteX14" fmla="*/ 1450622 w 4405489"/>
              <a:gd name="connsiteY14" fmla="*/ 1342309 h 2284931"/>
              <a:gd name="connsiteX15" fmla="*/ 1286933 w 4405489"/>
              <a:gd name="connsiteY15" fmla="*/ 1187086 h 2284931"/>
              <a:gd name="connsiteX16" fmla="*/ 1055511 w 4405489"/>
              <a:gd name="connsiteY16" fmla="*/ 859709 h 2284931"/>
              <a:gd name="connsiteX17" fmla="*/ 914400 w 4405489"/>
              <a:gd name="connsiteY17" fmla="*/ 504109 h 2284931"/>
              <a:gd name="connsiteX18" fmla="*/ 798689 w 4405489"/>
              <a:gd name="connsiteY18" fmla="*/ 179553 h 2284931"/>
              <a:gd name="connsiteX19" fmla="*/ 699911 w 4405489"/>
              <a:gd name="connsiteY19" fmla="*/ 35620 h 2284931"/>
              <a:gd name="connsiteX20" fmla="*/ 519289 w 4405489"/>
              <a:gd name="connsiteY20" fmla="*/ 10220 h 2284931"/>
              <a:gd name="connsiteX21" fmla="*/ 400755 w 4405489"/>
              <a:gd name="connsiteY21" fmla="*/ 176731 h 2284931"/>
              <a:gd name="connsiteX22" fmla="*/ 313267 w 4405489"/>
              <a:gd name="connsiteY22" fmla="*/ 563375 h 2284931"/>
              <a:gd name="connsiteX23" fmla="*/ 172155 w 4405489"/>
              <a:gd name="connsiteY23" fmla="*/ 1277398 h 2284931"/>
              <a:gd name="connsiteX24" fmla="*/ 127000 w 4405489"/>
              <a:gd name="connsiteY24" fmla="*/ 1613242 h 2284931"/>
              <a:gd name="connsiteX25" fmla="*/ 81844 w 4405489"/>
              <a:gd name="connsiteY25" fmla="*/ 2081731 h 2284931"/>
              <a:gd name="connsiteX26" fmla="*/ 31044 w 4405489"/>
              <a:gd name="connsiteY26" fmla="*/ 2251064 h 2284931"/>
              <a:gd name="connsiteX27" fmla="*/ 0 w 4405489"/>
              <a:gd name="connsiteY27" fmla="*/ 2284931 h 2284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05489" h="2284931">
                <a:moveTo>
                  <a:pt x="4405489" y="1997064"/>
                </a:moveTo>
                <a:cubicBezTo>
                  <a:pt x="4343165" y="1999651"/>
                  <a:pt x="4280841" y="2002238"/>
                  <a:pt x="4213578" y="1997064"/>
                </a:cubicBezTo>
                <a:cubicBezTo>
                  <a:pt x="4146315" y="1991890"/>
                  <a:pt x="4070585" y="1981542"/>
                  <a:pt x="4001911" y="1966020"/>
                </a:cubicBezTo>
                <a:cubicBezTo>
                  <a:pt x="3933237" y="1950498"/>
                  <a:pt x="3881496" y="1925568"/>
                  <a:pt x="3801533" y="1903931"/>
                </a:cubicBezTo>
                <a:cubicBezTo>
                  <a:pt x="3721570" y="1882294"/>
                  <a:pt x="3622792" y="1849839"/>
                  <a:pt x="3522133" y="1836198"/>
                </a:cubicBezTo>
                <a:cubicBezTo>
                  <a:pt x="3421474" y="1822557"/>
                  <a:pt x="3295885" y="1834316"/>
                  <a:pt x="3197578" y="1822086"/>
                </a:cubicBezTo>
                <a:cubicBezTo>
                  <a:pt x="3099271" y="1809856"/>
                  <a:pt x="3023070" y="1791983"/>
                  <a:pt x="2932289" y="1762820"/>
                </a:cubicBezTo>
                <a:cubicBezTo>
                  <a:pt x="2841508" y="1733657"/>
                  <a:pt x="2726737" y="1678153"/>
                  <a:pt x="2652889" y="1647109"/>
                </a:cubicBezTo>
                <a:cubicBezTo>
                  <a:pt x="2579041" y="1616065"/>
                  <a:pt x="2545644" y="1587842"/>
                  <a:pt x="2489200" y="1576553"/>
                </a:cubicBezTo>
                <a:cubicBezTo>
                  <a:pt x="2432756" y="1565264"/>
                  <a:pt x="2314222" y="1579375"/>
                  <a:pt x="2314222" y="1579375"/>
                </a:cubicBezTo>
                <a:cubicBezTo>
                  <a:pt x="2255426" y="1580786"/>
                  <a:pt x="2197100" y="1594898"/>
                  <a:pt x="2136422" y="1585020"/>
                </a:cubicBezTo>
                <a:cubicBezTo>
                  <a:pt x="2075744" y="1575142"/>
                  <a:pt x="2007540" y="1531398"/>
                  <a:pt x="1950155" y="1520109"/>
                </a:cubicBezTo>
                <a:cubicBezTo>
                  <a:pt x="1892770" y="1508820"/>
                  <a:pt x="1850437" y="1532808"/>
                  <a:pt x="1792111" y="1517286"/>
                </a:cubicBezTo>
                <a:cubicBezTo>
                  <a:pt x="1733785" y="1501764"/>
                  <a:pt x="1657115" y="1456138"/>
                  <a:pt x="1600200" y="1426975"/>
                </a:cubicBezTo>
                <a:cubicBezTo>
                  <a:pt x="1543285" y="1397812"/>
                  <a:pt x="1502833" y="1382290"/>
                  <a:pt x="1450622" y="1342309"/>
                </a:cubicBezTo>
                <a:cubicBezTo>
                  <a:pt x="1398411" y="1302328"/>
                  <a:pt x="1352785" y="1267519"/>
                  <a:pt x="1286933" y="1187086"/>
                </a:cubicBezTo>
                <a:cubicBezTo>
                  <a:pt x="1221081" y="1106653"/>
                  <a:pt x="1117600" y="973538"/>
                  <a:pt x="1055511" y="859709"/>
                </a:cubicBezTo>
                <a:cubicBezTo>
                  <a:pt x="993422" y="745880"/>
                  <a:pt x="957204" y="617468"/>
                  <a:pt x="914400" y="504109"/>
                </a:cubicBezTo>
                <a:cubicBezTo>
                  <a:pt x="871596" y="390750"/>
                  <a:pt x="834437" y="257634"/>
                  <a:pt x="798689" y="179553"/>
                </a:cubicBezTo>
                <a:cubicBezTo>
                  <a:pt x="762941" y="101471"/>
                  <a:pt x="746478" y="63842"/>
                  <a:pt x="699911" y="35620"/>
                </a:cubicBezTo>
                <a:cubicBezTo>
                  <a:pt x="653344" y="7398"/>
                  <a:pt x="569148" y="-13298"/>
                  <a:pt x="519289" y="10220"/>
                </a:cubicBezTo>
                <a:cubicBezTo>
                  <a:pt x="469430" y="33738"/>
                  <a:pt x="435092" y="84538"/>
                  <a:pt x="400755" y="176731"/>
                </a:cubicBezTo>
                <a:cubicBezTo>
                  <a:pt x="366418" y="268923"/>
                  <a:pt x="351367" y="379931"/>
                  <a:pt x="313267" y="563375"/>
                </a:cubicBezTo>
                <a:cubicBezTo>
                  <a:pt x="275167" y="746819"/>
                  <a:pt x="203199" y="1102420"/>
                  <a:pt x="172155" y="1277398"/>
                </a:cubicBezTo>
                <a:cubicBezTo>
                  <a:pt x="141111" y="1452376"/>
                  <a:pt x="142052" y="1479186"/>
                  <a:pt x="127000" y="1613242"/>
                </a:cubicBezTo>
                <a:cubicBezTo>
                  <a:pt x="111948" y="1747297"/>
                  <a:pt x="97837" y="1975427"/>
                  <a:pt x="81844" y="2081731"/>
                </a:cubicBezTo>
                <a:cubicBezTo>
                  <a:pt x="65851" y="2188035"/>
                  <a:pt x="44685" y="2217197"/>
                  <a:pt x="31044" y="2251064"/>
                </a:cubicBezTo>
                <a:cubicBezTo>
                  <a:pt x="17403" y="2284931"/>
                  <a:pt x="8701" y="2284931"/>
                  <a:pt x="0" y="2284931"/>
                </a:cubicBezTo>
              </a:path>
            </a:pathLst>
          </a:custGeom>
          <a:noFill/>
          <a:ln w="28575" cap="flat" cmpd="sng" algn="ctr">
            <a:solidFill>
              <a:srgbClr val="FDB338"/>
            </a:solidFill>
            <a:prstDash val="dashDot"/>
            <a:miter lim="800000"/>
          </a:ln>
          <a:effectLst/>
        </p:spPr>
        <p:txBody>
          <a:bodyPr rtlCol="0" anchor="ctr"/>
          <a:lstStyle>
            <a:defPPr>
              <a:defRPr lang="en-US"/>
            </a:defPPr>
            <a:lvl1pPr algn="l" rtl="0" eaLnBrk="0" fontAlgn="base" hangingPunct="0">
              <a:spcBef>
                <a:spcPct val="0"/>
              </a:spcBef>
              <a:spcAft>
                <a:spcPct val="0"/>
              </a:spcAft>
              <a:defRPr b="1" kern="1200">
                <a:solidFill>
                  <a:schemeClr val="lt1"/>
                </a:solidFill>
                <a:latin typeface="+mn-lt"/>
                <a:ea typeface="+mn-ea"/>
                <a:cs typeface="+mn-cs"/>
              </a:defRPr>
            </a:lvl1pPr>
            <a:lvl2pPr marL="457200" algn="l" rtl="0" eaLnBrk="0" fontAlgn="base" hangingPunct="0">
              <a:spcBef>
                <a:spcPct val="0"/>
              </a:spcBef>
              <a:spcAft>
                <a:spcPct val="0"/>
              </a:spcAft>
              <a:defRPr b="1" kern="1200">
                <a:solidFill>
                  <a:schemeClr val="lt1"/>
                </a:solidFill>
                <a:latin typeface="+mn-lt"/>
                <a:ea typeface="+mn-ea"/>
                <a:cs typeface="+mn-cs"/>
              </a:defRPr>
            </a:lvl2pPr>
            <a:lvl3pPr marL="914400" algn="l" rtl="0" eaLnBrk="0" fontAlgn="base" hangingPunct="0">
              <a:spcBef>
                <a:spcPct val="0"/>
              </a:spcBef>
              <a:spcAft>
                <a:spcPct val="0"/>
              </a:spcAft>
              <a:defRPr b="1" kern="1200">
                <a:solidFill>
                  <a:schemeClr val="lt1"/>
                </a:solidFill>
                <a:latin typeface="+mn-lt"/>
                <a:ea typeface="+mn-ea"/>
                <a:cs typeface="+mn-cs"/>
              </a:defRPr>
            </a:lvl3pPr>
            <a:lvl4pPr marL="1371600" algn="l" rtl="0" eaLnBrk="0" fontAlgn="base" hangingPunct="0">
              <a:spcBef>
                <a:spcPct val="0"/>
              </a:spcBef>
              <a:spcAft>
                <a:spcPct val="0"/>
              </a:spcAft>
              <a:defRPr b="1" kern="1200">
                <a:solidFill>
                  <a:schemeClr val="lt1"/>
                </a:solidFill>
                <a:latin typeface="+mn-lt"/>
                <a:ea typeface="+mn-ea"/>
                <a:cs typeface="+mn-cs"/>
              </a:defRPr>
            </a:lvl4pPr>
            <a:lvl5pPr marL="1828800" algn="l"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defRPr/>
            </a:pPr>
            <a:endParaRPr lang="en-US" dirty="0">
              <a:solidFill>
                <a:sysClr val="window" lastClr="FFFFFF"/>
              </a:solidFill>
              <a:latin typeface="Calibri" panose="020F0502020204030204"/>
            </a:endParaRPr>
          </a:p>
        </p:txBody>
      </p:sp>
      <p:sp>
        <p:nvSpPr>
          <p:cNvPr id="42" name="TextBox 70">
            <a:extLst>
              <a:ext uri="{FF2B5EF4-FFF2-40B4-BE49-F238E27FC236}">
                <a16:creationId xmlns:a16="http://schemas.microsoft.com/office/drawing/2014/main" xmlns="" id="{8C4F9CE7-5C20-4F70-A74F-11BA2B185D35}"/>
              </a:ext>
            </a:extLst>
          </p:cNvPr>
          <p:cNvSpPr txBox="1"/>
          <p:nvPr/>
        </p:nvSpPr>
        <p:spPr>
          <a:xfrm>
            <a:off x="4308389" y="2144716"/>
            <a:ext cx="842877" cy="369332"/>
          </a:xfrm>
          <a:prstGeom prst="rect">
            <a:avLst/>
          </a:prstGeom>
          <a:noFill/>
        </p:spPr>
        <p:txBody>
          <a:bodyPr wrap="square" rtlCol="0">
            <a:spAutoFit/>
          </a:bodyPr>
          <a:ls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9pPr>
          </a:lstStyle>
          <a:p>
            <a:pPr algn="ctr">
              <a:defRPr/>
            </a:pPr>
            <a:r>
              <a:rPr lang="en-US" b="0" dirty="0">
                <a:solidFill>
                  <a:sysClr val="windowText" lastClr="000000"/>
                </a:solidFill>
                <a:latin typeface="Calibri" panose="020F0502020204030204"/>
              </a:rPr>
              <a:t>Stage</a:t>
            </a:r>
          </a:p>
        </p:txBody>
      </p:sp>
      <p:sp>
        <p:nvSpPr>
          <p:cNvPr id="43" name="TextBox 71">
            <a:extLst>
              <a:ext uri="{FF2B5EF4-FFF2-40B4-BE49-F238E27FC236}">
                <a16:creationId xmlns:a16="http://schemas.microsoft.com/office/drawing/2014/main" xmlns="" id="{59E096A8-5E72-4265-9AF5-1EA2859ED42B}"/>
              </a:ext>
            </a:extLst>
          </p:cNvPr>
          <p:cNvSpPr txBox="1"/>
          <p:nvPr/>
        </p:nvSpPr>
        <p:spPr>
          <a:xfrm>
            <a:off x="5494875" y="2147537"/>
            <a:ext cx="256187" cy="369332"/>
          </a:xfrm>
          <a:prstGeom prst="rect">
            <a:avLst/>
          </a:prstGeom>
          <a:noFill/>
        </p:spPr>
        <p:txBody>
          <a:bodyPr wrap="square" rtlCol="0">
            <a:spAutoFit/>
          </a:bodyPr>
          <a:ls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9pPr>
          </a:lstStyle>
          <a:p>
            <a:pPr>
              <a:defRPr/>
            </a:pPr>
            <a:r>
              <a:rPr lang="en-US" b="0" dirty="0">
                <a:solidFill>
                  <a:sysClr val="windowText" lastClr="000000"/>
                </a:solidFill>
                <a:latin typeface="Calibri" panose="020F0502020204030204"/>
              </a:rPr>
              <a:t>I</a:t>
            </a:r>
          </a:p>
        </p:txBody>
      </p:sp>
      <p:sp>
        <p:nvSpPr>
          <p:cNvPr id="44" name="TextBox 72">
            <a:extLst>
              <a:ext uri="{FF2B5EF4-FFF2-40B4-BE49-F238E27FC236}">
                <a16:creationId xmlns:a16="http://schemas.microsoft.com/office/drawing/2014/main" xmlns="" id="{C9C27B2F-3A3B-48D4-85C3-E8372DF3E940}"/>
              </a:ext>
            </a:extLst>
          </p:cNvPr>
          <p:cNvSpPr txBox="1"/>
          <p:nvPr/>
        </p:nvSpPr>
        <p:spPr>
          <a:xfrm>
            <a:off x="6046873" y="2147537"/>
            <a:ext cx="337829" cy="369332"/>
          </a:xfrm>
          <a:prstGeom prst="rect">
            <a:avLst/>
          </a:prstGeom>
          <a:noFill/>
        </p:spPr>
        <p:txBody>
          <a:bodyPr wrap="square" rtlCol="0">
            <a:spAutoFit/>
          </a:bodyPr>
          <a:ls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9pPr>
          </a:lstStyle>
          <a:p>
            <a:pPr>
              <a:defRPr/>
            </a:pPr>
            <a:r>
              <a:rPr lang="en-US" b="0" dirty="0">
                <a:solidFill>
                  <a:sysClr val="windowText" lastClr="000000"/>
                </a:solidFill>
                <a:latin typeface="Calibri" panose="020F0502020204030204"/>
              </a:rPr>
              <a:t>II</a:t>
            </a:r>
          </a:p>
        </p:txBody>
      </p:sp>
      <p:sp>
        <p:nvSpPr>
          <p:cNvPr id="45" name="TextBox 73">
            <a:extLst>
              <a:ext uri="{FF2B5EF4-FFF2-40B4-BE49-F238E27FC236}">
                <a16:creationId xmlns:a16="http://schemas.microsoft.com/office/drawing/2014/main" xmlns="" id="{D3DC7D59-F620-480E-BFCE-94E46535A18E}"/>
              </a:ext>
            </a:extLst>
          </p:cNvPr>
          <p:cNvSpPr txBox="1"/>
          <p:nvPr/>
        </p:nvSpPr>
        <p:spPr>
          <a:xfrm>
            <a:off x="6689449" y="2147537"/>
            <a:ext cx="433263" cy="369332"/>
          </a:xfrm>
          <a:prstGeom prst="rect">
            <a:avLst/>
          </a:prstGeom>
          <a:noFill/>
        </p:spPr>
        <p:txBody>
          <a:bodyPr wrap="square" rtlCol="0">
            <a:spAutoFit/>
          </a:bodyPr>
          <a:ls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9pPr>
          </a:lstStyle>
          <a:p>
            <a:pPr>
              <a:defRPr/>
            </a:pPr>
            <a:r>
              <a:rPr lang="en-US" b="0" dirty="0">
                <a:solidFill>
                  <a:sysClr val="windowText" lastClr="000000"/>
                </a:solidFill>
                <a:latin typeface="Calibri" panose="020F0502020204030204"/>
              </a:rPr>
              <a:t>III</a:t>
            </a:r>
          </a:p>
        </p:txBody>
      </p:sp>
      <p:cxnSp>
        <p:nvCxnSpPr>
          <p:cNvPr id="46" name="Straight Connector 45">
            <a:extLst>
              <a:ext uri="{FF2B5EF4-FFF2-40B4-BE49-F238E27FC236}">
                <a16:creationId xmlns:a16="http://schemas.microsoft.com/office/drawing/2014/main" xmlns="" id="{FDEC707D-6F0A-4F3A-9D73-83233B41B171}"/>
              </a:ext>
            </a:extLst>
          </p:cNvPr>
          <p:cNvCxnSpPr/>
          <p:nvPr/>
        </p:nvCxnSpPr>
        <p:spPr>
          <a:xfrm>
            <a:off x="5109290" y="2327096"/>
            <a:ext cx="365981" cy="0"/>
          </a:xfrm>
          <a:prstGeom prst="line">
            <a:avLst/>
          </a:prstGeom>
          <a:noFill/>
          <a:ln w="28575" cap="flat" cmpd="sng" algn="ctr">
            <a:solidFill>
              <a:srgbClr val="ED9077"/>
            </a:solidFill>
            <a:prstDash val="solid"/>
            <a:miter lim="800000"/>
          </a:ln>
          <a:effectLst/>
        </p:spPr>
      </p:cxnSp>
      <p:cxnSp>
        <p:nvCxnSpPr>
          <p:cNvPr id="47" name="Straight Connector 46">
            <a:extLst>
              <a:ext uri="{FF2B5EF4-FFF2-40B4-BE49-F238E27FC236}">
                <a16:creationId xmlns:a16="http://schemas.microsoft.com/office/drawing/2014/main" xmlns="" id="{DE2D2A2D-1834-43B8-9A0D-0CE7C8A2314C}"/>
              </a:ext>
            </a:extLst>
          </p:cNvPr>
          <p:cNvCxnSpPr/>
          <p:nvPr/>
        </p:nvCxnSpPr>
        <p:spPr>
          <a:xfrm>
            <a:off x="5751273" y="2327096"/>
            <a:ext cx="365981" cy="0"/>
          </a:xfrm>
          <a:prstGeom prst="line">
            <a:avLst/>
          </a:prstGeom>
          <a:noFill/>
          <a:ln w="28575" cap="flat" cmpd="sng" algn="ctr">
            <a:solidFill>
              <a:srgbClr val="4DA1BB"/>
            </a:solidFill>
            <a:prstDash val="dash"/>
            <a:miter lim="800000"/>
          </a:ln>
          <a:effectLst/>
        </p:spPr>
      </p:cxnSp>
      <p:cxnSp>
        <p:nvCxnSpPr>
          <p:cNvPr id="48" name="Straight Connector 47">
            <a:extLst>
              <a:ext uri="{FF2B5EF4-FFF2-40B4-BE49-F238E27FC236}">
                <a16:creationId xmlns:a16="http://schemas.microsoft.com/office/drawing/2014/main" xmlns="" id="{DFC97182-FDC5-4CAE-A18C-4A7700DC54FA}"/>
              </a:ext>
            </a:extLst>
          </p:cNvPr>
          <p:cNvCxnSpPr/>
          <p:nvPr/>
        </p:nvCxnSpPr>
        <p:spPr>
          <a:xfrm>
            <a:off x="6355599" y="2327096"/>
            <a:ext cx="365981" cy="0"/>
          </a:xfrm>
          <a:prstGeom prst="line">
            <a:avLst/>
          </a:prstGeom>
          <a:noFill/>
          <a:ln w="28575" cap="flat" cmpd="sng" algn="ctr">
            <a:solidFill>
              <a:srgbClr val="FDB338"/>
            </a:solidFill>
            <a:prstDash val="dashDot"/>
            <a:miter lim="800000"/>
          </a:ln>
          <a:effectLst/>
        </p:spPr>
      </p:cxnSp>
      <p:cxnSp>
        <p:nvCxnSpPr>
          <p:cNvPr id="49" name="Straight Connector 48">
            <a:extLst>
              <a:ext uri="{FF2B5EF4-FFF2-40B4-BE49-F238E27FC236}">
                <a16:creationId xmlns:a16="http://schemas.microsoft.com/office/drawing/2014/main" xmlns="" id="{792A0B82-8A6F-4A40-9A09-D0C1A6256856}"/>
              </a:ext>
            </a:extLst>
          </p:cNvPr>
          <p:cNvCxnSpPr>
            <a:cxnSpLocks/>
          </p:cNvCxnSpPr>
          <p:nvPr/>
        </p:nvCxnSpPr>
        <p:spPr>
          <a:xfrm>
            <a:off x="2488237" y="3966889"/>
            <a:ext cx="502557" cy="0"/>
          </a:xfrm>
          <a:prstGeom prst="line">
            <a:avLst/>
          </a:prstGeom>
          <a:noFill/>
          <a:ln w="76200" cap="flat" cmpd="sng" algn="ctr">
            <a:solidFill>
              <a:srgbClr val="015873"/>
            </a:solidFill>
            <a:prstDash val="solid"/>
            <a:miter lim="800000"/>
          </a:ln>
          <a:effectLst/>
        </p:spPr>
      </p:cxnSp>
      <p:cxnSp>
        <p:nvCxnSpPr>
          <p:cNvPr id="50" name="Straight Connector 49">
            <a:extLst>
              <a:ext uri="{FF2B5EF4-FFF2-40B4-BE49-F238E27FC236}">
                <a16:creationId xmlns:a16="http://schemas.microsoft.com/office/drawing/2014/main" xmlns="" id="{EF82651A-5571-4477-B372-853111366C47}"/>
              </a:ext>
            </a:extLst>
          </p:cNvPr>
          <p:cNvCxnSpPr>
            <a:cxnSpLocks/>
          </p:cNvCxnSpPr>
          <p:nvPr/>
        </p:nvCxnSpPr>
        <p:spPr>
          <a:xfrm>
            <a:off x="2488208" y="4265296"/>
            <a:ext cx="926280" cy="0"/>
          </a:xfrm>
          <a:prstGeom prst="line">
            <a:avLst/>
          </a:prstGeom>
          <a:noFill/>
          <a:ln w="76200" cap="flat" cmpd="sng" algn="ctr">
            <a:solidFill>
              <a:srgbClr val="00823B"/>
            </a:solidFill>
            <a:prstDash val="solid"/>
            <a:miter lim="800000"/>
          </a:ln>
          <a:effectLst/>
        </p:spPr>
      </p:cxnSp>
      <p:cxnSp>
        <p:nvCxnSpPr>
          <p:cNvPr id="51" name="Straight Connector 50">
            <a:extLst>
              <a:ext uri="{FF2B5EF4-FFF2-40B4-BE49-F238E27FC236}">
                <a16:creationId xmlns:a16="http://schemas.microsoft.com/office/drawing/2014/main" xmlns="" id="{2547EAF7-6FDD-412F-B2EE-98935B2C8F74}"/>
              </a:ext>
            </a:extLst>
          </p:cNvPr>
          <p:cNvCxnSpPr>
            <a:cxnSpLocks/>
          </p:cNvCxnSpPr>
          <p:nvPr/>
        </p:nvCxnSpPr>
        <p:spPr>
          <a:xfrm>
            <a:off x="2488208" y="4128591"/>
            <a:ext cx="926280" cy="0"/>
          </a:xfrm>
          <a:prstGeom prst="line">
            <a:avLst/>
          </a:prstGeom>
          <a:noFill/>
          <a:ln w="76200" cap="flat" cmpd="sng" algn="ctr">
            <a:solidFill>
              <a:srgbClr val="E1471D"/>
            </a:solidFill>
            <a:prstDash val="solid"/>
            <a:miter lim="800000"/>
          </a:ln>
          <a:effectLst/>
        </p:spPr>
      </p:cxnSp>
      <p:cxnSp>
        <p:nvCxnSpPr>
          <p:cNvPr id="52" name="Straight Connector 51">
            <a:extLst>
              <a:ext uri="{FF2B5EF4-FFF2-40B4-BE49-F238E27FC236}">
                <a16:creationId xmlns:a16="http://schemas.microsoft.com/office/drawing/2014/main" xmlns="" id="{D15BC114-CFBD-4FE3-B83D-427BA31EA858}"/>
              </a:ext>
            </a:extLst>
          </p:cNvPr>
          <p:cNvCxnSpPr>
            <a:cxnSpLocks/>
          </p:cNvCxnSpPr>
          <p:nvPr/>
        </p:nvCxnSpPr>
        <p:spPr>
          <a:xfrm>
            <a:off x="2489140" y="4415074"/>
            <a:ext cx="1377634" cy="0"/>
          </a:xfrm>
          <a:prstGeom prst="line">
            <a:avLst/>
          </a:prstGeom>
          <a:noFill/>
          <a:ln w="76200" cap="flat" cmpd="sng" algn="ctr">
            <a:solidFill>
              <a:srgbClr val="682E74"/>
            </a:solidFill>
            <a:prstDash val="solid"/>
            <a:miter lim="800000"/>
          </a:ln>
          <a:effectLst/>
        </p:spPr>
      </p:cxnSp>
      <p:sp>
        <p:nvSpPr>
          <p:cNvPr id="53" name="Freeform: Shape 52">
            <a:extLst>
              <a:ext uri="{FF2B5EF4-FFF2-40B4-BE49-F238E27FC236}">
                <a16:creationId xmlns:a16="http://schemas.microsoft.com/office/drawing/2014/main" xmlns="" id="{D5C28B1F-21C3-4AD7-93DC-75058E6DCADA}"/>
              </a:ext>
            </a:extLst>
          </p:cNvPr>
          <p:cNvSpPr/>
          <p:nvPr/>
        </p:nvSpPr>
        <p:spPr>
          <a:xfrm>
            <a:off x="2486341" y="2159995"/>
            <a:ext cx="4449930" cy="2387238"/>
          </a:xfrm>
          <a:custGeom>
            <a:avLst/>
            <a:gdLst>
              <a:gd name="connsiteX0" fmla="*/ 0 w 4457700"/>
              <a:gd name="connsiteY0" fmla="*/ 0 h 2387238"/>
              <a:gd name="connsiteX1" fmla="*/ 0 w 4457700"/>
              <a:gd name="connsiteY1" fmla="*/ 2387238 h 2387238"/>
              <a:gd name="connsiteX2" fmla="*/ 4457700 w 4457700"/>
              <a:gd name="connsiteY2" fmla="*/ 2387238 h 2387238"/>
            </a:gdLst>
            <a:ahLst/>
            <a:cxnLst>
              <a:cxn ang="0">
                <a:pos x="connsiteX0" y="connsiteY0"/>
              </a:cxn>
              <a:cxn ang="0">
                <a:pos x="connsiteX1" y="connsiteY1"/>
              </a:cxn>
              <a:cxn ang="0">
                <a:pos x="connsiteX2" y="connsiteY2"/>
              </a:cxn>
            </a:cxnLst>
            <a:rect l="l" t="t" r="r" b="b"/>
            <a:pathLst>
              <a:path w="4457700" h="2387238">
                <a:moveTo>
                  <a:pt x="0" y="0"/>
                </a:moveTo>
                <a:lnTo>
                  <a:pt x="0" y="2387238"/>
                </a:lnTo>
                <a:lnTo>
                  <a:pt x="4457700" y="2387238"/>
                </a:lnTo>
              </a:path>
            </a:pathLst>
          </a:custGeom>
          <a:noFill/>
          <a:ln w="28575" cap="flat" cmpd="sng" algn="ctr">
            <a:solidFill>
              <a:sysClr val="windowText" lastClr="000000"/>
            </a:solidFill>
            <a:prstDash val="solid"/>
            <a:miter lim="800000"/>
          </a:ln>
          <a:effectLst/>
        </p:spPr>
        <p:txBody>
          <a:bodyPr rtlCol="0" anchor="ctr"/>
          <a:lstStyle>
            <a:defPPr>
              <a:defRPr lang="en-US"/>
            </a:defPPr>
            <a:lvl1pPr algn="l" rtl="0" eaLnBrk="0" fontAlgn="base" hangingPunct="0">
              <a:spcBef>
                <a:spcPct val="0"/>
              </a:spcBef>
              <a:spcAft>
                <a:spcPct val="0"/>
              </a:spcAft>
              <a:defRPr b="1" kern="1200">
                <a:solidFill>
                  <a:schemeClr val="lt1"/>
                </a:solidFill>
                <a:latin typeface="+mn-lt"/>
                <a:ea typeface="+mn-ea"/>
                <a:cs typeface="+mn-cs"/>
              </a:defRPr>
            </a:lvl1pPr>
            <a:lvl2pPr marL="457200" algn="l" rtl="0" eaLnBrk="0" fontAlgn="base" hangingPunct="0">
              <a:spcBef>
                <a:spcPct val="0"/>
              </a:spcBef>
              <a:spcAft>
                <a:spcPct val="0"/>
              </a:spcAft>
              <a:defRPr b="1" kern="1200">
                <a:solidFill>
                  <a:schemeClr val="lt1"/>
                </a:solidFill>
                <a:latin typeface="+mn-lt"/>
                <a:ea typeface="+mn-ea"/>
                <a:cs typeface="+mn-cs"/>
              </a:defRPr>
            </a:lvl2pPr>
            <a:lvl3pPr marL="914400" algn="l" rtl="0" eaLnBrk="0" fontAlgn="base" hangingPunct="0">
              <a:spcBef>
                <a:spcPct val="0"/>
              </a:spcBef>
              <a:spcAft>
                <a:spcPct val="0"/>
              </a:spcAft>
              <a:defRPr b="1" kern="1200">
                <a:solidFill>
                  <a:schemeClr val="lt1"/>
                </a:solidFill>
                <a:latin typeface="+mn-lt"/>
                <a:ea typeface="+mn-ea"/>
                <a:cs typeface="+mn-cs"/>
              </a:defRPr>
            </a:lvl3pPr>
            <a:lvl4pPr marL="1371600" algn="l" rtl="0" eaLnBrk="0" fontAlgn="base" hangingPunct="0">
              <a:spcBef>
                <a:spcPct val="0"/>
              </a:spcBef>
              <a:spcAft>
                <a:spcPct val="0"/>
              </a:spcAft>
              <a:defRPr b="1" kern="1200">
                <a:solidFill>
                  <a:schemeClr val="lt1"/>
                </a:solidFill>
                <a:latin typeface="+mn-lt"/>
                <a:ea typeface="+mn-ea"/>
                <a:cs typeface="+mn-cs"/>
              </a:defRPr>
            </a:lvl4pPr>
            <a:lvl5pPr marL="1828800" algn="l"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defRPr/>
            </a:pPr>
            <a:endParaRPr lang="en-US" dirty="0">
              <a:solidFill>
                <a:sysClr val="window" lastClr="FFFFFF"/>
              </a:solidFill>
              <a:latin typeface="Calibri" panose="020F0502020204030204"/>
            </a:endParaRPr>
          </a:p>
        </p:txBody>
      </p:sp>
      <p:sp>
        <p:nvSpPr>
          <p:cNvPr id="57" name="Text Box 15">
            <a:extLst>
              <a:ext uri="{FF2B5EF4-FFF2-40B4-BE49-F238E27FC236}">
                <a16:creationId xmlns:a16="http://schemas.microsoft.com/office/drawing/2014/main" xmlns="" id="{CDAC497A-DE4C-4502-8052-78305F1AA86E}"/>
              </a:ext>
            </a:extLst>
          </p:cNvPr>
          <p:cNvSpPr txBox="1">
            <a:spLocks noChangeArrowheads="1"/>
          </p:cNvSpPr>
          <p:nvPr/>
        </p:nvSpPr>
        <p:spPr bwMode="auto">
          <a:xfrm>
            <a:off x="411730" y="6389120"/>
            <a:ext cx="7833933"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l" rtl="0" fontAlgn="base">
              <a:spcBef>
                <a:spcPct val="0"/>
              </a:spcBef>
              <a:spcAft>
                <a:spcPct val="0"/>
              </a:spcAft>
              <a:defRPr/>
            </a:pPr>
            <a:r>
              <a:rPr lang="en-US" altLang="en-US" sz="1200" b="0" spc="-10" dirty="0">
                <a:solidFill>
                  <a:srgbClr val="455560"/>
                </a:solidFill>
                <a:latin typeface="Calibri" panose="020F0502020204030204" pitchFamily="34" charset="0"/>
                <a:cs typeface="Arial" panose="020B0604020202020204" pitchFamily="34" charset="0"/>
              </a:rPr>
              <a:t>Cheng. Cancer Epidemiol Biomarkers Prev. 2012;21:800.</a:t>
            </a:r>
          </a:p>
        </p:txBody>
      </p:sp>
    </p:spTree>
    <p:extLst>
      <p:ext uri="{BB962C8B-B14F-4D97-AF65-F5344CB8AC3E}">
        <p14:creationId xmlns:p14="http://schemas.microsoft.com/office/powerpoint/2010/main" val="14493881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E911B4-147E-4EA1-A645-F67FB12FC398}"/>
              </a:ext>
            </a:extLst>
          </p:cNvPr>
          <p:cNvSpPr>
            <a:spLocks noGrp="1"/>
          </p:cNvSpPr>
          <p:nvPr>
            <p:ph type="title"/>
          </p:nvPr>
        </p:nvSpPr>
        <p:spPr>
          <a:xfrm>
            <a:off x="608251" y="238154"/>
            <a:ext cx="10845546" cy="1103313"/>
          </a:xfrm>
        </p:spPr>
        <p:txBody>
          <a:bodyPr/>
          <a:lstStyle/>
          <a:p>
            <a:r>
              <a:rPr lang="en-US" dirty="0"/>
              <a:t>PENELOPE-B: Palbociclib + ET in HR+/HER2- BC at </a:t>
            </a:r>
            <a:br>
              <a:rPr lang="en-US" dirty="0"/>
            </a:br>
            <a:r>
              <a:rPr lang="en-US" dirty="0"/>
              <a:t>High Risk of Relapse After Neoadjuvant Chemotherapy</a:t>
            </a:r>
          </a:p>
        </p:txBody>
      </p:sp>
      <p:sp>
        <p:nvSpPr>
          <p:cNvPr id="3" name="Content Placeholder 2">
            <a:extLst>
              <a:ext uri="{FF2B5EF4-FFF2-40B4-BE49-F238E27FC236}">
                <a16:creationId xmlns:a16="http://schemas.microsoft.com/office/drawing/2014/main" xmlns="" id="{1F2ED174-3758-4F3A-9362-41C4C4FC38C0}"/>
              </a:ext>
            </a:extLst>
          </p:cNvPr>
          <p:cNvSpPr>
            <a:spLocks noGrp="1"/>
          </p:cNvSpPr>
          <p:nvPr>
            <p:ph idx="1"/>
          </p:nvPr>
        </p:nvSpPr>
        <p:spPr>
          <a:xfrm>
            <a:off x="603342" y="1512889"/>
            <a:ext cx="10850640" cy="480672"/>
          </a:xfrm>
        </p:spPr>
        <p:txBody>
          <a:bodyPr/>
          <a:lstStyle/>
          <a:p>
            <a:r>
              <a:rPr lang="en-US" sz="2200" dirty="0"/>
              <a:t>Randomized, double-blind, placebo-controlled phase III trial</a:t>
            </a:r>
          </a:p>
        </p:txBody>
      </p:sp>
      <p:sp>
        <p:nvSpPr>
          <p:cNvPr id="4" name="Text Box 15">
            <a:extLst>
              <a:ext uri="{FF2B5EF4-FFF2-40B4-BE49-F238E27FC236}">
                <a16:creationId xmlns:a16="http://schemas.microsoft.com/office/drawing/2014/main" xmlns="" id="{16D75FD1-AD37-41BD-82E6-05CB1E3CB29A}"/>
              </a:ext>
            </a:extLst>
          </p:cNvPr>
          <p:cNvSpPr txBox="1">
            <a:spLocks noChangeArrowheads="1"/>
          </p:cNvSpPr>
          <p:nvPr/>
        </p:nvSpPr>
        <p:spPr bwMode="auto">
          <a:xfrm>
            <a:off x="411730" y="6389106"/>
            <a:ext cx="7833933"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l" rtl="0" fontAlgn="base">
              <a:spcBef>
                <a:spcPct val="0"/>
              </a:spcBef>
              <a:spcAft>
                <a:spcPct val="0"/>
              </a:spcAft>
              <a:defRPr/>
            </a:pPr>
            <a:r>
              <a:rPr lang="en-US" altLang="en-US" sz="1200" b="0" spc="-10" dirty="0">
                <a:solidFill>
                  <a:srgbClr val="455560"/>
                </a:solidFill>
                <a:latin typeface="Calibri" panose="020F0502020204030204" pitchFamily="34" charset="0"/>
                <a:cs typeface="Arial" panose="020B0604020202020204" pitchFamily="34" charset="0"/>
              </a:rPr>
              <a:t>Loibl. JCO 2021;10:1200. </a:t>
            </a:r>
            <a:endParaRPr lang="en-US" altLang="en-US" sz="1200" b="0" dirty="0">
              <a:solidFill>
                <a:srgbClr val="455560"/>
              </a:solidFill>
              <a:latin typeface="Calibri" panose="020F050202020403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xmlns="" id="{C3BBD064-01C3-4F51-AD8B-60E347EE9DCF}"/>
              </a:ext>
            </a:extLst>
          </p:cNvPr>
          <p:cNvSpPr txBox="1">
            <a:spLocks/>
          </p:cNvSpPr>
          <p:nvPr/>
        </p:nvSpPr>
        <p:spPr bwMode="auto">
          <a:xfrm>
            <a:off x="600357" y="5030445"/>
            <a:ext cx="10853466" cy="1186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a:lstStyle>
          <a:p>
            <a:pPr>
              <a:buClr>
                <a:srgbClr val="000000"/>
              </a:buClr>
              <a:defRPr/>
            </a:pPr>
            <a:r>
              <a:rPr lang="en-US" sz="2200" kern="0" dirty="0">
                <a:solidFill>
                  <a:srgbClr val="000000"/>
                </a:solidFill>
              </a:rPr>
              <a:t>Primary endpoint: iDFS</a:t>
            </a:r>
          </a:p>
          <a:p>
            <a:pPr>
              <a:buClr>
                <a:srgbClr val="000000"/>
              </a:buClr>
              <a:defRPr/>
            </a:pPr>
            <a:r>
              <a:rPr lang="en-US" sz="2200" kern="0" dirty="0">
                <a:solidFill>
                  <a:srgbClr val="000000"/>
                </a:solidFill>
              </a:rPr>
              <a:t>Secondary endpoints include: </a:t>
            </a:r>
            <a:r>
              <a:rPr lang="en-US" sz="2200" kern="0" dirty="0" smtClean="0">
                <a:solidFill>
                  <a:srgbClr val="000000"/>
                </a:solidFill>
              </a:rPr>
              <a:t>distant </a:t>
            </a:r>
            <a:r>
              <a:rPr lang="en-US" sz="2200" kern="0" dirty="0">
                <a:solidFill>
                  <a:srgbClr val="000000"/>
                </a:solidFill>
              </a:rPr>
              <a:t>DFS, locoregional RFS, OS, safety, compliance, QoL</a:t>
            </a:r>
          </a:p>
        </p:txBody>
      </p:sp>
      <p:sp>
        <p:nvSpPr>
          <p:cNvPr id="11" name="Text Box 45">
            <a:extLst>
              <a:ext uri="{FF2B5EF4-FFF2-40B4-BE49-F238E27FC236}">
                <a16:creationId xmlns:a16="http://schemas.microsoft.com/office/drawing/2014/main" xmlns="" id="{8655F03C-0C9E-4627-B86C-E32A372FA578}"/>
              </a:ext>
            </a:extLst>
          </p:cNvPr>
          <p:cNvSpPr txBox="1">
            <a:spLocks noChangeArrowheads="1"/>
          </p:cNvSpPr>
          <p:nvPr/>
        </p:nvSpPr>
        <p:spPr bwMode="auto">
          <a:xfrm>
            <a:off x="600330" y="2731353"/>
            <a:ext cx="2671656"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rtl="0" eaLnBrk="0" fontAlgn="base" hangingPunct="0">
              <a:lnSpc>
                <a:spcPct val="100000"/>
              </a:lnSpc>
              <a:spcBef>
                <a:spcPct val="0"/>
              </a:spcBef>
              <a:spcAft>
                <a:spcPct val="0"/>
              </a:spcAft>
              <a:buClrTx/>
              <a:buFontTx/>
              <a:buNone/>
              <a:defRPr/>
            </a:pPr>
            <a:r>
              <a:rPr lang="en-GB" altLang="en-US" sz="1600" dirty="0">
                <a:solidFill>
                  <a:srgbClr val="000000"/>
                </a:solidFill>
                <a:latin typeface="Calibri" panose="020F0502020204030204" pitchFamily="34" charset="0"/>
                <a:cs typeface="Arial" panose="020B0604020202020204" pitchFamily="34" charset="0"/>
              </a:rPr>
              <a:t>Adult patients with confirmed HR+/HER2- BC with residual disease after ≥16 wk of neoadjuvant CT*; </a:t>
            </a:r>
            <a:br>
              <a:rPr lang="en-GB" altLang="en-US" sz="1600" dirty="0">
                <a:solidFill>
                  <a:srgbClr val="000000"/>
                </a:solidFill>
                <a:latin typeface="Calibri" panose="020F0502020204030204" pitchFamily="34" charset="0"/>
                <a:cs typeface="Arial" panose="020B0604020202020204" pitchFamily="34" charset="0"/>
              </a:rPr>
            </a:br>
            <a:r>
              <a:rPr lang="en-GB" altLang="en-US" sz="1600" dirty="0">
                <a:solidFill>
                  <a:srgbClr val="000000"/>
                </a:solidFill>
                <a:latin typeface="Calibri" panose="020F0502020204030204" pitchFamily="34" charset="0"/>
                <a:cs typeface="Arial" panose="020B0604020202020204" pitchFamily="34" charset="0"/>
              </a:rPr>
              <a:t>CPS-EG score ≥3 or </a:t>
            </a:r>
          </a:p>
          <a:p>
            <a:pPr algn="ctr" rtl="0" eaLnBrk="0" fontAlgn="base" hangingPunct="0">
              <a:lnSpc>
                <a:spcPct val="100000"/>
              </a:lnSpc>
              <a:spcBef>
                <a:spcPct val="0"/>
              </a:spcBef>
              <a:spcAft>
                <a:spcPct val="0"/>
              </a:spcAft>
              <a:buClrTx/>
              <a:buFontTx/>
              <a:buNone/>
              <a:defRPr/>
            </a:pPr>
            <a:r>
              <a:rPr lang="en-GB" altLang="en-US" sz="1600" dirty="0">
                <a:solidFill>
                  <a:srgbClr val="000000"/>
                </a:solidFill>
                <a:latin typeface="Calibri" panose="020F0502020204030204" pitchFamily="34" charset="0"/>
                <a:cs typeface="Arial" panose="020B0604020202020204" pitchFamily="34" charset="0"/>
              </a:rPr>
              <a:t>2 with ypN+</a:t>
            </a:r>
          </a:p>
          <a:p>
            <a:pPr algn="ctr" rtl="0" eaLnBrk="0" fontAlgn="base" hangingPunct="0">
              <a:lnSpc>
                <a:spcPct val="100000"/>
              </a:lnSpc>
              <a:spcBef>
                <a:spcPct val="0"/>
              </a:spcBef>
              <a:spcAft>
                <a:spcPct val="0"/>
              </a:spcAft>
              <a:buClrTx/>
              <a:buFontTx/>
              <a:buNone/>
              <a:defRPr/>
            </a:pPr>
            <a:r>
              <a:rPr lang="en-GB" altLang="en-US" sz="1600" dirty="0">
                <a:solidFill>
                  <a:srgbClr val="000000"/>
                </a:solidFill>
                <a:latin typeface="Calibri" panose="020F0502020204030204" pitchFamily="34" charset="0"/>
                <a:cs typeface="Arial" panose="020B0604020202020204" pitchFamily="34" charset="0"/>
              </a:rPr>
              <a:t>(N = 1250)</a:t>
            </a:r>
            <a:endParaRPr lang="en-US" altLang="en-US" sz="1600" dirty="0">
              <a:solidFill>
                <a:srgbClr val="000000"/>
              </a:solidFill>
              <a:latin typeface="Calibri" panose="020F0502020204030204" pitchFamily="34" charset="0"/>
              <a:cs typeface="Arial" panose="020B0604020202020204" pitchFamily="34" charset="0"/>
            </a:endParaRPr>
          </a:p>
        </p:txBody>
      </p:sp>
      <p:sp>
        <p:nvSpPr>
          <p:cNvPr id="12" name="Rectangle 46">
            <a:extLst>
              <a:ext uri="{FF2B5EF4-FFF2-40B4-BE49-F238E27FC236}">
                <a16:creationId xmlns:a16="http://schemas.microsoft.com/office/drawing/2014/main" xmlns="" id="{E5DFC9C0-482E-4DA0-9843-AFA0407D6DEF}"/>
              </a:ext>
            </a:extLst>
          </p:cNvPr>
          <p:cNvSpPr>
            <a:spLocks noChangeArrowheads="1"/>
          </p:cNvSpPr>
          <p:nvPr/>
        </p:nvSpPr>
        <p:spPr bwMode="auto">
          <a:xfrm>
            <a:off x="2246478" y="1942145"/>
            <a:ext cx="68663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rtl="0" eaLnBrk="0" fontAlgn="base" hangingPunct="0">
              <a:lnSpc>
                <a:spcPct val="100000"/>
              </a:lnSpc>
              <a:spcBef>
                <a:spcPct val="0"/>
              </a:spcBef>
              <a:spcAft>
                <a:spcPct val="0"/>
              </a:spcAft>
              <a:buClrTx/>
              <a:buFontTx/>
              <a:buNone/>
              <a:defRPr/>
            </a:pPr>
            <a:r>
              <a:rPr lang="en-US" altLang="en-US" sz="1400" i="1" dirty="0">
                <a:solidFill>
                  <a:srgbClr val="000000"/>
                </a:solidFill>
                <a:latin typeface="Calibri" panose="020F0502020204030204" pitchFamily="34" charset="0"/>
                <a:cs typeface="Arial" panose="020B0604020202020204" pitchFamily="34" charset="0"/>
              </a:rPr>
              <a:t>Stratified by age (≤50 vs &gt;50 yr), nodal status (ypN0-1 vs ypN2-3), Ki-67 </a:t>
            </a:r>
            <a:br>
              <a:rPr lang="en-US" altLang="en-US" sz="1400" i="1" dirty="0">
                <a:solidFill>
                  <a:srgbClr val="000000"/>
                </a:solidFill>
                <a:latin typeface="Calibri" panose="020F0502020204030204" pitchFamily="34" charset="0"/>
                <a:cs typeface="Arial" panose="020B0604020202020204" pitchFamily="34" charset="0"/>
              </a:rPr>
            </a:br>
            <a:r>
              <a:rPr lang="en-US" altLang="en-US" sz="1400" i="1" dirty="0">
                <a:solidFill>
                  <a:srgbClr val="000000"/>
                </a:solidFill>
                <a:latin typeface="Calibri" panose="020F0502020204030204" pitchFamily="34" charset="0"/>
                <a:cs typeface="Arial" panose="020B0604020202020204" pitchFamily="34" charset="0"/>
              </a:rPr>
              <a:t>(&gt;15% vs ≤15%), region (Asia vs non-Asia), and CPS-EG score (≤3 vs 2 and ypN+)</a:t>
            </a:r>
          </a:p>
        </p:txBody>
      </p:sp>
      <p:sp>
        <p:nvSpPr>
          <p:cNvPr id="14" name="Rectangle 49">
            <a:extLst>
              <a:ext uri="{FF2B5EF4-FFF2-40B4-BE49-F238E27FC236}">
                <a16:creationId xmlns:a16="http://schemas.microsoft.com/office/drawing/2014/main" xmlns="" id="{75C56A92-3AC1-44EB-9602-3BA69924A073}"/>
              </a:ext>
            </a:extLst>
          </p:cNvPr>
          <p:cNvSpPr>
            <a:spLocks noChangeArrowheads="1"/>
          </p:cNvSpPr>
          <p:nvPr/>
        </p:nvSpPr>
        <p:spPr bwMode="auto">
          <a:xfrm>
            <a:off x="6132224" y="2566251"/>
            <a:ext cx="3283696" cy="1097280"/>
          </a:xfrm>
          <a:prstGeom prst="rect">
            <a:avLst/>
          </a:prstGeom>
          <a:solidFill>
            <a:schemeClr val="accent1"/>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rtl="0" eaLnBrk="0" fontAlgn="base" hangingPunct="0">
              <a:lnSpc>
                <a:spcPct val="100000"/>
              </a:lnSpc>
              <a:spcBef>
                <a:spcPct val="0"/>
              </a:spcBef>
              <a:spcAft>
                <a:spcPct val="0"/>
              </a:spcAft>
              <a:buClrTx/>
              <a:buFontTx/>
              <a:buNone/>
              <a:defRPr/>
            </a:pPr>
            <a:r>
              <a:rPr lang="en-US" altLang="en-US" sz="1600" b="1" dirty="0">
                <a:solidFill>
                  <a:srgbClr val="FFFFFF"/>
                </a:solidFill>
                <a:latin typeface="Calibri" panose="020F0502020204030204" pitchFamily="34" charset="0"/>
                <a:cs typeface="Arial" panose="020B0604020202020204" pitchFamily="34" charset="0"/>
              </a:rPr>
              <a:t>Palbociclib</a:t>
            </a:r>
            <a:r>
              <a:rPr lang="en-US" altLang="en-US" sz="1600" dirty="0">
                <a:solidFill>
                  <a:srgbClr val="FFFFFF"/>
                </a:solidFill>
                <a:latin typeface="Calibri" panose="020F0502020204030204" pitchFamily="34" charset="0"/>
                <a:cs typeface="Arial" panose="020B0604020202020204" pitchFamily="34" charset="0"/>
              </a:rPr>
              <a:t> 125 mg QD Days 1-21</a:t>
            </a:r>
          </a:p>
          <a:p>
            <a:pPr algn="ctr" rtl="0" eaLnBrk="0" fontAlgn="base" hangingPunct="0">
              <a:lnSpc>
                <a:spcPct val="100000"/>
              </a:lnSpc>
              <a:spcBef>
                <a:spcPct val="0"/>
              </a:spcBef>
              <a:spcAft>
                <a:spcPct val="0"/>
              </a:spcAft>
              <a:buClrTx/>
              <a:buFontTx/>
              <a:buNone/>
              <a:defRPr/>
            </a:pPr>
            <a:r>
              <a:rPr lang="en-US" altLang="en-US" sz="1600" dirty="0">
                <a:solidFill>
                  <a:srgbClr val="FFFFFF"/>
                </a:solidFill>
                <a:latin typeface="Calibri" panose="020F0502020204030204" pitchFamily="34" charset="0"/>
                <a:cs typeface="Arial" panose="020B0604020202020204" pitchFamily="34" charset="0"/>
              </a:rPr>
              <a:t>28-day cycles x 13 </a:t>
            </a:r>
          </a:p>
          <a:p>
            <a:pPr algn="ctr" rtl="0" eaLnBrk="0" fontAlgn="base" hangingPunct="0">
              <a:lnSpc>
                <a:spcPct val="100000"/>
              </a:lnSpc>
              <a:spcBef>
                <a:spcPct val="0"/>
              </a:spcBef>
              <a:spcAft>
                <a:spcPct val="0"/>
              </a:spcAft>
              <a:buClrTx/>
              <a:buFontTx/>
              <a:buNone/>
              <a:defRPr/>
            </a:pPr>
            <a:r>
              <a:rPr lang="en-US" altLang="en-US" sz="1600" dirty="0">
                <a:solidFill>
                  <a:srgbClr val="FFFFFF"/>
                </a:solidFill>
                <a:latin typeface="Calibri" panose="020F0502020204030204" pitchFamily="34" charset="0"/>
                <a:cs typeface="Arial" panose="020B0604020202020204" pitchFamily="34" charset="0"/>
              </a:rPr>
              <a:t> + </a:t>
            </a:r>
            <a:r>
              <a:rPr lang="en-US" altLang="en-US" sz="1600" b="1" dirty="0">
                <a:solidFill>
                  <a:srgbClr val="FFFFFF"/>
                </a:solidFill>
                <a:latin typeface="Calibri" panose="020F0502020204030204" pitchFamily="34" charset="0"/>
                <a:cs typeface="Arial" panose="020B0604020202020204" pitchFamily="34" charset="0"/>
              </a:rPr>
              <a:t>ET </a:t>
            </a:r>
            <a:r>
              <a:rPr lang="en-US" altLang="en-US" sz="1600" dirty="0">
                <a:solidFill>
                  <a:srgbClr val="FFFFFF"/>
                </a:solidFill>
                <a:latin typeface="Calibri" panose="020F0502020204030204" pitchFamily="34" charset="0"/>
                <a:cs typeface="Arial" panose="020B0604020202020204" pitchFamily="34" charset="0"/>
              </a:rPr>
              <a:t>by local standard</a:t>
            </a:r>
            <a:endParaRPr lang="en-US" altLang="en-US" sz="1600" b="1" dirty="0">
              <a:solidFill>
                <a:srgbClr val="FFFFFF"/>
              </a:solidFill>
              <a:latin typeface="Calibri" panose="020F0502020204030204" pitchFamily="34" charset="0"/>
              <a:cs typeface="Arial" panose="020B0604020202020204" pitchFamily="34" charset="0"/>
            </a:endParaRPr>
          </a:p>
          <a:p>
            <a:pPr algn="ctr" rtl="0" eaLnBrk="0" fontAlgn="base" hangingPunct="0">
              <a:lnSpc>
                <a:spcPct val="100000"/>
              </a:lnSpc>
              <a:spcBef>
                <a:spcPct val="0"/>
              </a:spcBef>
              <a:spcAft>
                <a:spcPct val="0"/>
              </a:spcAft>
              <a:buClrTx/>
              <a:buFontTx/>
              <a:buNone/>
              <a:defRPr/>
            </a:pPr>
            <a:r>
              <a:rPr lang="en-US" altLang="en-US" sz="1600" dirty="0">
                <a:solidFill>
                  <a:srgbClr val="FFFFFF"/>
                </a:solidFill>
                <a:latin typeface="Calibri" panose="020F0502020204030204" pitchFamily="34" charset="0"/>
                <a:cs typeface="Arial" panose="020B0604020202020204" pitchFamily="34" charset="0"/>
              </a:rPr>
              <a:t>(n = 631)</a:t>
            </a:r>
          </a:p>
        </p:txBody>
      </p:sp>
      <p:sp>
        <p:nvSpPr>
          <p:cNvPr id="15" name="Rectangle 50">
            <a:extLst>
              <a:ext uri="{FF2B5EF4-FFF2-40B4-BE49-F238E27FC236}">
                <a16:creationId xmlns:a16="http://schemas.microsoft.com/office/drawing/2014/main" xmlns="" id="{2BBE99A9-84BC-4524-AA8D-BFE3C5B9F952}"/>
              </a:ext>
            </a:extLst>
          </p:cNvPr>
          <p:cNvSpPr>
            <a:spLocks noChangeArrowheads="1"/>
          </p:cNvSpPr>
          <p:nvPr/>
        </p:nvSpPr>
        <p:spPr bwMode="auto">
          <a:xfrm>
            <a:off x="6132224" y="3794625"/>
            <a:ext cx="3283696" cy="1097280"/>
          </a:xfrm>
          <a:prstGeom prst="rect">
            <a:avLst/>
          </a:prstGeom>
          <a:solidFill>
            <a:schemeClr val="accent3"/>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rtl="0" eaLnBrk="0" fontAlgn="base" hangingPunct="0">
              <a:lnSpc>
                <a:spcPct val="100000"/>
              </a:lnSpc>
              <a:spcBef>
                <a:spcPct val="0"/>
              </a:spcBef>
              <a:spcAft>
                <a:spcPct val="0"/>
              </a:spcAft>
              <a:buClrTx/>
              <a:buFontTx/>
              <a:buNone/>
              <a:defRPr/>
            </a:pPr>
            <a:r>
              <a:rPr lang="en-US" altLang="en-US" sz="1600" b="1" dirty="0">
                <a:solidFill>
                  <a:srgbClr val="FFFFFF"/>
                </a:solidFill>
                <a:latin typeface="Calibri" panose="020F0502020204030204" pitchFamily="34" charset="0"/>
                <a:cs typeface="Arial" panose="020B0604020202020204" pitchFamily="34" charset="0"/>
              </a:rPr>
              <a:t>Placebo</a:t>
            </a:r>
            <a:r>
              <a:rPr lang="en-US" altLang="en-US" sz="1600" dirty="0">
                <a:solidFill>
                  <a:srgbClr val="FFFFFF"/>
                </a:solidFill>
                <a:latin typeface="Calibri" panose="020F0502020204030204" pitchFamily="34" charset="0"/>
                <a:cs typeface="Arial" panose="020B0604020202020204" pitchFamily="34" charset="0"/>
              </a:rPr>
              <a:t> QD Days 1-21</a:t>
            </a:r>
          </a:p>
          <a:p>
            <a:pPr algn="ctr" rtl="0" eaLnBrk="0" fontAlgn="base" hangingPunct="0">
              <a:lnSpc>
                <a:spcPct val="100000"/>
              </a:lnSpc>
              <a:spcBef>
                <a:spcPct val="0"/>
              </a:spcBef>
              <a:spcAft>
                <a:spcPct val="0"/>
              </a:spcAft>
              <a:buClrTx/>
              <a:buFontTx/>
              <a:buNone/>
              <a:defRPr/>
            </a:pPr>
            <a:r>
              <a:rPr lang="en-US" altLang="en-US" sz="1600" dirty="0">
                <a:solidFill>
                  <a:srgbClr val="FFFFFF"/>
                </a:solidFill>
                <a:latin typeface="Calibri" panose="020F0502020204030204" pitchFamily="34" charset="0"/>
                <a:cs typeface="Arial" panose="020B0604020202020204" pitchFamily="34" charset="0"/>
              </a:rPr>
              <a:t>28-day cycles x 13 +</a:t>
            </a:r>
          </a:p>
          <a:p>
            <a:pPr algn="ctr" rtl="0" eaLnBrk="0" fontAlgn="base" hangingPunct="0">
              <a:lnSpc>
                <a:spcPct val="100000"/>
              </a:lnSpc>
              <a:spcBef>
                <a:spcPct val="0"/>
              </a:spcBef>
              <a:spcAft>
                <a:spcPct val="0"/>
              </a:spcAft>
              <a:buClrTx/>
              <a:buFontTx/>
              <a:buNone/>
              <a:defRPr/>
            </a:pPr>
            <a:r>
              <a:rPr lang="en-US" altLang="en-US" sz="1600" dirty="0">
                <a:solidFill>
                  <a:srgbClr val="FFFFFF"/>
                </a:solidFill>
                <a:latin typeface="Calibri" panose="020F0502020204030204" pitchFamily="34" charset="0"/>
                <a:cs typeface="Arial" panose="020B0604020202020204" pitchFamily="34" charset="0"/>
              </a:rPr>
              <a:t>+</a:t>
            </a:r>
            <a:r>
              <a:rPr lang="en-US" altLang="en-US" sz="1600" b="1" dirty="0">
                <a:solidFill>
                  <a:srgbClr val="FFFFFF"/>
                </a:solidFill>
                <a:latin typeface="Calibri" panose="020F0502020204030204" pitchFamily="34" charset="0"/>
                <a:cs typeface="Arial" panose="020B0604020202020204" pitchFamily="34" charset="0"/>
              </a:rPr>
              <a:t> ET </a:t>
            </a:r>
            <a:r>
              <a:rPr lang="en-US" altLang="en-US" sz="1600" dirty="0">
                <a:solidFill>
                  <a:srgbClr val="FFFFFF"/>
                </a:solidFill>
                <a:latin typeface="Calibri" panose="020F0502020204030204" pitchFamily="34" charset="0"/>
                <a:cs typeface="Arial" panose="020B0604020202020204" pitchFamily="34" charset="0"/>
              </a:rPr>
              <a:t>by local standard</a:t>
            </a:r>
          </a:p>
          <a:p>
            <a:pPr algn="ctr" rtl="0" eaLnBrk="0" fontAlgn="base" hangingPunct="0">
              <a:lnSpc>
                <a:spcPct val="100000"/>
              </a:lnSpc>
              <a:spcBef>
                <a:spcPct val="0"/>
              </a:spcBef>
              <a:spcAft>
                <a:spcPct val="0"/>
              </a:spcAft>
              <a:buClrTx/>
              <a:buFontTx/>
              <a:buNone/>
              <a:defRPr/>
            </a:pPr>
            <a:r>
              <a:rPr lang="en-US" altLang="en-US" sz="1600" dirty="0">
                <a:solidFill>
                  <a:srgbClr val="FFFFFF"/>
                </a:solidFill>
                <a:latin typeface="Calibri" panose="020F0502020204030204" pitchFamily="34" charset="0"/>
                <a:cs typeface="Arial" panose="020B0604020202020204" pitchFamily="34" charset="0"/>
              </a:rPr>
              <a:t>(n = 619)</a:t>
            </a:r>
          </a:p>
        </p:txBody>
      </p:sp>
      <p:sp>
        <p:nvSpPr>
          <p:cNvPr id="17" name="Line 52">
            <a:extLst>
              <a:ext uri="{FF2B5EF4-FFF2-40B4-BE49-F238E27FC236}">
                <a16:creationId xmlns:a16="http://schemas.microsoft.com/office/drawing/2014/main" xmlns="" id="{EEA1261F-2071-4B3D-820A-095849951BC9}"/>
              </a:ext>
            </a:extLst>
          </p:cNvPr>
          <p:cNvSpPr>
            <a:spLocks noChangeShapeType="1"/>
          </p:cNvSpPr>
          <p:nvPr/>
        </p:nvSpPr>
        <p:spPr bwMode="auto">
          <a:xfrm rot="5400000">
            <a:off x="5397050" y="2802773"/>
            <a:ext cx="523985" cy="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algn="l" rtl="0" eaLnBrk="0" fontAlgn="base" hangingPunct="0">
              <a:spcBef>
                <a:spcPct val="0"/>
              </a:spcBef>
              <a:spcAft>
                <a:spcPct val="0"/>
              </a:spcAft>
              <a:defRPr/>
            </a:pPr>
            <a:endParaRPr lang="en-US" sz="1600" b="1" dirty="0">
              <a:solidFill>
                <a:srgbClr val="000000"/>
              </a:solidFill>
              <a:latin typeface="Calibri" panose="020F0502020204030204" pitchFamily="34" charset="0"/>
              <a:cs typeface="Arial" panose="020B0604020202020204" pitchFamily="34" charset="0"/>
            </a:endParaRPr>
          </a:p>
        </p:txBody>
      </p:sp>
      <p:sp>
        <p:nvSpPr>
          <p:cNvPr id="18" name="Line 53">
            <a:extLst>
              <a:ext uri="{FF2B5EF4-FFF2-40B4-BE49-F238E27FC236}">
                <a16:creationId xmlns:a16="http://schemas.microsoft.com/office/drawing/2014/main" xmlns="" id="{A91A41B2-6421-4FC7-967F-0CCE3BFBEAC5}"/>
              </a:ext>
            </a:extLst>
          </p:cNvPr>
          <p:cNvSpPr>
            <a:spLocks noChangeShapeType="1"/>
          </p:cNvSpPr>
          <p:nvPr/>
        </p:nvSpPr>
        <p:spPr bwMode="auto">
          <a:xfrm>
            <a:off x="5408856" y="3963549"/>
            <a:ext cx="620760" cy="350837"/>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algn="l" rtl="0" eaLnBrk="0" fontAlgn="base" hangingPunct="0">
              <a:spcBef>
                <a:spcPct val="0"/>
              </a:spcBef>
              <a:spcAft>
                <a:spcPct val="0"/>
              </a:spcAft>
              <a:defRPr/>
            </a:pPr>
            <a:endParaRPr lang="en-US" sz="1600" b="1" dirty="0">
              <a:solidFill>
                <a:srgbClr val="000000"/>
              </a:solidFill>
              <a:latin typeface="Calibri" panose="020F0502020204030204" pitchFamily="34" charset="0"/>
              <a:cs typeface="Arial" panose="020B0604020202020204" pitchFamily="34" charset="0"/>
            </a:endParaRPr>
          </a:p>
        </p:txBody>
      </p:sp>
      <p:sp>
        <p:nvSpPr>
          <p:cNvPr id="19" name="Line 54">
            <a:extLst>
              <a:ext uri="{FF2B5EF4-FFF2-40B4-BE49-F238E27FC236}">
                <a16:creationId xmlns:a16="http://schemas.microsoft.com/office/drawing/2014/main" xmlns="" id="{783A5F3C-1F8E-4CA3-84C1-DD733236F820}"/>
              </a:ext>
            </a:extLst>
          </p:cNvPr>
          <p:cNvSpPr>
            <a:spLocks noChangeShapeType="1"/>
          </p:cNvSpPr>
          <p:nvPr/>
        </p:nvSpPr>
        <p:spPr bwMode="auto">
          <a:xfrm flipV="1">
            <a:off x="5408856" y="3118443"/>
            <a:ext cx="620760" cy="347662"/>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algn="l" rtl="0" eaLnBrk="0" fontAlgn="base" hangingPunct="0">
              <a:spcBef>
                <a:spcPct val="0"/>
              </a:spcBef>
              <a:spcAft>
                <a:spcPct val="0"/>
              </a:spcAft>
              <a:defRPr/>
            </a:pPr>
            <a:endParaRPr lang="en-US" sz="1600" b="1" dirty="0">
              <a:solidFill>
                <a:srgbClr val="000000"/>
              </a:solidFill>
              <a:latin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xmlns="" id="{9B01EF7E-0E5C-B348-B9F6-DF54CA74BC08}"/>
              </a:ext>
            </a:extLst>
          </p:cNvPr>
          <p:cNvSpPr txBox="1"/>
          <p:nvPr/>
        </p:nvSpPr>
        <p:spPr bwMode="auto">
          <a:xfrm>
            <a:off x="3675932" y="3302931"/>
            <a:ext cx="1563927" cy="584775"/>
          </a:xfrm>
          <a:prstGeom prst="rect">
            <a:avLst/>
          </a:prstGeom>
          <a:noFill/>
          <a:ln w="28575" algn="ctr">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pPr algn="ctr" rtl="0" eaLnBrk="0" fontAlgn="base" hangingPunct="0">
              <a:spcAft>
                <a:spcPct val="0"/>
              </a:spcAft>
              <a:defRPr/>
            </a:pPr>
            <a:r>
              <a:rPr lang="en-US" sz="1600" b="1" dirty="0">
                <a:solidFill>
                  <a:srgbClr val="455560"/>
                </a:solidFill>
                <a:latin typeface="Calibri" panose="020F0502020204030204" pitchFamily="34" charset="0"/>
                <a:cs typeface="Arial" panose="020B0604020202020204" pitchFamily="34" charset="0"/>
              </a:rPr>
              <a:t>Surgery ±</a:t>
            </a:r>
          </a:p>
          <a:p>
            <a:pPr algn="ctr" rtl="0" eaLnBrk="0" fontAlgn="base" hangingPunct="0">
              <a:spcAft>
                <a:spcPct val="0"/>
              </a:spcAft>
              <a:defRPr/>
            </a:pPr>
            <a:r>
              <a:rPr lang="en-US" sz="1600" b="1" dirty="0">
                <a:solidFill>
                  <a:srgbClr val="455560"/>
                </a:solidFill>
                <a:latin typeface="Calibri" panose="020F0502020204030204" pitchFamily="34" charset="0"/>
                <a:cs typeface="Arial" panose="020B0604020202020204" pitchFamily="34" charset="0"/>
              </a:rPr>
              <a:t>radiotherapy</a:t>
            </a:r>
            <a:r>
              <a:rPr lang="en-US" sz="1600" b="1" baseline="30000" dirty="0">
                <a:solidFill>
                  <a:srgbClr val="455560"/>
                </a:solidFill>
                <a:latin typeface="Calibri" panose="020F0502020204030204" pitchFamily="34" charset="0"/>
                <a:cs typeface="Arial" panose="020B0604020202020204" pitchFamily="34" charset="0"/>
              </a:rPr>
              <a:t>†</a:t>
            </a:r>
          </a:p>
        </p:txBody>
      </p:sp>
      <p:sp>
        <p:nvSpPr>
          <p:cNvPr id="20" name="Line 52">
            <a:extLst>
              <a:ext uri="{FF2B5EF4-FFF2-40B4-BE49-F238E27FC236}">
                <a16:creationId xmlns:a16="http://schemas.microsoft.com/office/drawing/2014/main" xmlns="" id="{6CE294CE-8E04-B64F-AE9E-0AC78C28224D}"/>
              </a:ext>
            </a:extLst>
          </p:cNvPr>
          <p:cNvSpPr>
            <a:spLocks noChangeShapeType="1"/>
          </p:cNvSpPr>
          <p:nvPr/>
        </p:nvSpPr>
        <p:spPr bwMode="auto">
          <a:xfrm rot="5400000" flipV="1">
            <a:off x="3341216" y="3409729"/>
            <a:ext cx="0" cy="427564"/>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algn="l" rtl="0" eaLnBrk="0" fontAlgn="base" hangingPunct="0">
              <a:spcBef>
                <a:spcPct val="0"/>
              </a:spcBef>
              <a:spcAft>
                <a:spcPct val="0"/>
              </a:spcAft>
              <a:defRPr/>
            </a:pPr>
            <a:endParaRPr lang="en-US" sz="1600" b="1" dirty="0">
              <a:solidFill>
                <a:srgbClr val="000000"/>
              </a:solidFill>
              <a:latin typeface="Calibri" panose="020F0502020204030204" pitchFamily="34" charset="0"/>
              <a:cs typeface="Arial" panose="020B0604020202020204" pitchFamily="34" charset="0"/>
            </a:endParaRPr>
          </a:p>
        </p:txBody>
      </p:sp>
      <p:sp>
        <p:nvSpPr>
          <p:cNvPr id="22" name="TextBox 21">
            <a:extLst>
              <a:ext uri="{FF2B5EF4-FFF2-40B4-BE49-F238E27FC236}">
                <a16:creationId xmlns:a16="http://schemas.microsoft.com/office/drawing/2014/main" xmlns="" id="{44E13555-3D95-4012-A6E9-32AEE6CF8724}"/>
              </a:ext>
            </a:extLst>
          </p:cNvPr>
          <p:cNvSpPr txBox="1"/>
          <p:nvPr/>
        </p:nvSpPr>
        <p:spPr bwMode="auto">
          <a:xfrm>
            <a:off x="9715806" y="3246247"/>
            <a:ext cx="2275221"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Aft>
                <a:spcPct val="0"/>
              </a:spcAft>
              <a:defRPr/>
            </a:pPr>
            <a:r>
              <a:rPr lang="en-US" sz="1400" dirty="0">
                <a:solidFill>
                  <a:srgbClr val="000000"/>
                </a:solidFill>
                <a:latin typeface="Calibri" panose="020F0502020204030204" pitchFamily="34" charset="0"/>
                <a:cs typeface="Arial" panose="020B0604020202020204" pitchFamily="34" charset="0"/>
              </a:rPr>
              <a:t>*Includes 6 wk of taxanes. </a:t>
            </a:r>
            <a:r>
              <a:rPr lang="en-US" sz="1400" baseline="30000" dirty="0">
                <a:solidFill>
                  <a:srgbClr val="000000"/>
                </a:solidFill>
                <a:latin typeface="Calibri" panose="020F0502020204030204" pitchFamily="34" charset="0"/>
                <a:cs typeface="Arial" panose="020B0604020202020204" pitchFamily="34" charset="0"/>
              </a:rPr>
              <a:t>†</a:t>
            </a:r>
            <a:r>
              <a:rPr lang="en-US" sz="1400" dirty="0">
                <a:solidFill>
                  <a:srgbClr val="000000"/>
                </a:solidFill>
                <a:latin typeface="Calibri" panose="020F0502020204030204" pitchFamily="34" charset="0"/>
                <a:cs typeface="Arial" panose="020B0604020202020204" pitchFamily="34" charset="0"/>
              </a:rPr>
              <a:t>Time between locoregional therapy and randomization: &lt;16 wk from final surgery or &lt;10 wk from RT completion.</a:t>
            </a:r>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4933" y="1485900"/>
            <a:ext cx="5381625" cy="5295900"/>
          </a:xfrm>
          <a:prstGeom prst="rect">
            <a:avLst/>
          </a:prstGeom>
          <a:noFill/>
          <a:ln w="38100">
            <a:solidFill>
              <a:schemeClr val="accent2">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4958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5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50"/>
                                        <p:tgtEl>
                                          <p:spTgt spid="16"/>
                                        </p:tgtEl>
                                      </p:cBhvr>
                                    </p:animEffect>
                                    <p:set>
                                      <p:cBhvr>
                                        <p:cTn id="12" dur="1" fill="hold">
                                          <p:stCondLst>
                                            <p:cond delay="24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E911B4-147E-4EA1-A645-F67FB12FC398}"/>
              </a:ext>
            </a:extLst>
          </p:cNvPr>
          <p:cNvSpPr>
            <a:spLocks noGrp="1"/>
          </p:cNvSpPr>
          <p:nvPr>
            <p:ph type="title"/>
          </p:nvPr>
        </p:nvSpPr>
        <p:spPr/>
        <p:txBody>
          <a:bodyPr/>
          <a:lstStyle/>
          <a:p>
            <a:r>
              <a:rPr lang="en-US" dirty="0"/>
              <a:t>PENELOPE-B: Baseline Characteristics</a:t>
            </a:r>
          </a:p>
        </p:txBody>
      </p:sp>
      <p:sp>
        <p:nvSpPr>
          <p:cNvPr id="9" name="Text Box 15">
            <a:extLst>
              <a:ext uri="{FF2B5EF4-FFF2-40B4-BE49-F238E27FC236}">
                <a16:creationId xmlns:a16="http://schemas.microsoft.com/office/drawing/2014/main" xmlns="" id="{609D8BD1-3DF0-7441-B1E0-0B4AC201B865}"/>
              </a:ext>
            </a:extLst>
          </p:cNvPr>
          <p:cNvSpPr txBox="1">
            <a:spLocks noChangeArrowheads="1"/>
          </p:cNvSpPr>
          <p:nvPr/>
        </p:nvSpPr>
        <p:spPr bwMode="auto">
          <a:xfrm>
            <a:off x="411730" y="6389084"/>
            <a:ext cx="7833933"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Loibl. SABCS 2020. Abstr GS1-02. </a:t>
            </a:r>
            <a:endPar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graphicFrame>
        <p:nvGraphicFramePr>
          <p:cNvPr id="10" name="Content Placeholder 4">
            <a:extLst>
              <a:ext uri="{FF2B5EF4-FFF2-40B4-BE49-F238E27FC236}">
                <a16:creationId xmlns:a16="http://schemas.microsoft.com/office/drawing/2014/main" xmlns="" id="{AD8027A2-3EAF-7249-ABD4-F5A9B788514A}"/>
              </a:ext>
            </a:extLst>
          </p:cNvPr>
          <p:cNvGraphicFramePr>
            <a:graphicFrameLocks/>
          </p:cNvGraphicFramePr>
          <p:nvPr>
            <p:extLst>
              <p:ext uri="{D42A27DB-BD31-4B8C-83A1-F6EECF244321}">
                <p14:modId xmlns:p14="http://schemas.microsoft.com/office/powerpoint/2010/main" val="656752696"/>
              </p:ext>
            </p:extLst>
          </p:nvPr>
        </p:nvGraphicFramePr>
        <p:xfrm>
          <a:off x="6262282" y="1600200"/>
          <a:ext cx="5256257" cy="3425586"/>
        </p:xfrm>
        <a:graphic>
          <a:graphicData uri="http://schemas.openxmlformats.org/drawingml/2006/table">
            <a:tbl>
              <a:tblPr firstRow="1" bandRow="1">
                <a:tableStyleId>{0E3FDE45-AF77-4B5C-9715-49D594BDF05E}</a:tableStyleId>
              </a:tblPr>
              <a:tblGrid>
                <a:gridCol w="2794932">
                  <a:extLst>
                    <a:ext uri="{9D8B030D-6E8A-4147-A177-3AD203B41FA5}">
                      <a16:colId xmlns:a16="http://schemas.microsoft.com/office/drawing/2014/main" xmlns="" val="3741806511"/>
                    </a:ext>
                  </a:extLst>
                </a:gridCol>
                <a:gridCol w="1288576">
                  <a:extLst>
                    <a:ext uri="{9D8B030D-6E8A-4147-A177-3AD203B41FA5}">
                      <a16:colId xmlns:a16="http://schemas.microsoft.com/office/drawing/2014/main" xmlns="" val="222999309"/>
                    </a:ext>
                  </a:extLst>
                </a:gridCol>
                <a:gridCol w="1172749">
                  <a:extLst>
                    <a:ext uri="{9D8B030D-6E8A-4147-A177-3AD203B41FA5}">
                      <a16:colId xmlns:a16="http://schemas.microsoft.com/office/drawing/2014/main" xmlns="" val="2624857595"/>
                    </a:ext>
                  </a:extLst>
                </a:gridCol>
              </a:tblGrid>
              <a:tr h="391433">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1" i="0" u="none" strike="noStrike" kern="1200" cap="none" normalizeH="0" baseline="0" dirty="0">
                          <a:ln>
                            <a:noFill/>
                          </a:ln>
                          <a:solidFill>
                            <a:schemeClr val="tx1"/>
                          </a:solidFill>
                          <a:effectLst/>
                          <a:latin typeface="Calibri" panose="020F0502020204030204" pitchFamily="34" charset="0"/>
                          <a:ea typeface="+mn-ea"/>
                          <a:cs typeface="+mn-cs"/>
                        </a:rPr>
                        <a:t>Characteristic</a:t>
                      </a:r>
                    </a:p>
                  </a:txBody>
                  <a:tcPr marL="118578" marR="118578" anchor="ctr">
                    <a:lnL>
                      <a:noFill/>
                    </a:lnL>
                    <a:lnR>
                      <a:noFill/>
                    </a:lnR>
                    <a:lnT w="12700" cmpd="sng">
                      <a:noFill/>
                    </a:lnT>
                    <a:lnB w="12700" cmpd="sng">
                      <a:noFill/>
                    </a:lnB>
                    <a:lnTlToBr w="12700" cmpd="sng">
                      <a:noFill/>
                      <a:prstDash val="solid"/>
                    </a:lnTlToBr>
                    <a:lnBlToTr w="12700" cmpd="sng">
                      <a:noFill/>
                      <a:prstDash val="solid"/>
                    </a:lnBlToTr>
                    <a:solidFill>
                      <a:srgbClr val="682E74"/>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1" i="0" u="none" strike="noStrike" kern="1200" cap="none" normalizeH="0" baseline="0" dirty="0">
                          <a:ln>
                            <a:noFill/>
                          </a:ln>
                          <a:solidFill>
                            <a:schemeClr val="tx1"/>
                          </a:solidFill>
                          <a:effectLst/>
                          <a:latin typeface="Calibri" panose="020F0502020204030204" pitchFamily="34" charset="0"/>
                          <a:ea typeface="+mn-ea"/>
                          <a:cs typeface="+mn-cs"/>
                        </a:rPr>
                        <a:t>Palbociclib</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1" i="0" u="none" strike="noStrike" kern="1200" cap="none" normalizeH="0" baseline="0" dirty="0">
                          <a:ln>
                            <a:noFill/>
                          </a:ln>
                          <a:solidFill>
                            <a:schemeClr val="tx1"/>
                          </a:solidFill>
                          <a:effectLst/>
                          <a:latin typeface="Calibri" panose="020F0502020204030204" pitchFamily="34" charset="0"/>
                          <a:ea typeface="+mn-ea"/>
                          <a:cs typeface="+mn-cs"/>
                        </a:rPr>
                        <a:t>(n = 631)</a:t>
                      </a:r>
                    </a:p>
                  </a:txBody>
                  <a:tcPr marL="118578" marR="118578" anchor="b">
                    <a:lnL>
                      <a:noFill/>
                    </a:lnL>
                    <a:lnR>
                      <a:noFill/>
                    </a:lnR>
                    <a:lnT w="12700" cmpd="sng">
                      <a:noFill/>
                    </a:lnT>
                    <a:lnB w="12700" cmpd="sng">
                      <a:noFill/>
                    </a:lnB>
                    <a:lnTlToBr w="12700" cmpd="sng">
                      <a:noFill/>
                      <a:prstDash val="solid"/>
                    </a:lnTlToBr>
                    <a:lnBlToTr w="12700" cmpd="sng">
                      <a:noFill/>
                      <a:prstDash val="solid"/>
                    </a:lnBlToTr>
                    <a:solidFill>
                      <a:srgbClr val="682E74"/>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1" i="0" u="none" strike="noStrike" kern="1200" cap="none" normalizeH="0" baseline="0" dirty="0">
                          <a:ln>
                            <a:noFill/>
                          </a:ln>
                          <a:solidFill>
                            <a:schemeClr val="tx1"/>
                          </a:solidFill>
                          <a:effectLst/>
                          <a:latin typeface="Calibri" panose="020F0502020204030204" pitchFamily="34" charset="0"/>
                          <a:ea typeface="+mn-ea"/>
                          <a:cs typeface="+mn-cs"/>
                        </a:rPr>
                        <a:t>Placebo</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1" i="0" u="none" strike="noStrike" kern="1200" cap="none" normalizeH="0" baseline="0" dirty="0">
                          <a:ln>
                            <a:noFill/>
                          </a:ln>
                          <a:solidFill>
                            <a:schemeClr val="tx1"/>
                          </a:solidFill>
                          <a:effectLst/>
                          <a:latin typeface="Calibri" panose="020F0502020204030204" pitchFamily="34" charset="0"/>
                          <a:ea typeface="+mn-ea"/>
                          <a:cs typeface="+mn-cs"/>
                        </a:rPr>
                        <a:t>(n = 619)</a:t>
                      </a:r>
                    </a:p>
                  </a:txBody>
                  <a:tcPr marL="118578" marR="118578" anchor="b">
                    <a:lnL>
                      <a:noFill/>
                    </a:lnL>
                    <a:lnR>
                      <a:noFill/>
                    </a:lnR>
                    <a:lnT w="12700" cmpd="sng">
                      <a:noFill/>
                    </a:lnT>
                    <a:lnB w="12700" cmpd="sng">
                      <a:noFill/>
                    </a:lnB>
                    <a:lnTlToBr w="12700" cmpd="sng">
                      <a:noFill/>
                      <a:prstDash val="solid"/>
                    </a:lnTlToBr>
                    <a:lnBlToTr w="12700" cmpd="sng">
                      <a:noFill/>
                      <a:prstDash val="solid"/>
                    </a:lnBlToTr>
                    <a:solidFill>
                      <a:srgbClr val="682E74"/>
                    </a:solidFill>
                  </a:tcPr>
                </a:tc>
                <a:extLst>
                  <a:ext uri="{0D108BD9-81ED-4DB2-BD59-A6C34878D82A}">
                    <a16:rowId xmlns:a16="http://schemas.microsoft.com/office/drawing/2014/main" xmlns="" val="3625281362"/>
                  </a:ext>
                </a:extLst>
              </a:tr>
              <a:tr h="391433">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Tumor stage at surgery, %</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ypT0-1</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ypT2-3</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ypT4</a:t>
                      </a:r>
                    </a:p>
                  </a:txBody>
                  <a:tcPr marL="118578" marR="118578" anchor="ctr">
                    <a:lnL>
                      <a:noFill/>
                    </a:lnL>
                    <a:lnR>
                      <a:noFill/>
                    </a:lnR>
                    <a:lnT w="12700" cmpd="sng">
                      <a:noFill/>
                    </a:lnT>
                    <a:lnB>
                      <a:noFill/>
                    </a:lnB>
                    <a:lnTlToBr w="12700" cmpd="sng">
                      <a:noFill/>
                      <a:prstDash val="solid"/>
                    </a:lnTlToBr>
                    <a:lnBlToTr w="12700" cmpd="sng">
                      <a:noFill/>
                      <a:prstDash val="solid"/>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37.7</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58.3</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4.0</a:t>
                      </a:r>
                    </a:p>
                  </a:txBody>
                  <a:tcPr marL="118578" marR="118578" anchor="ctr">
                    <a:lnL>
                      <a:noFill/>
                    </a:lnL>
                    <a:lnR>
                      <a:noFill/>
                    </a:lnR>
                    <a:lnT w="12700" cmpd="sng">
                      <a:noFill/>
                    </a:lnT>
                    <a:lnB>
                      <a:noFill/>
                    </a:lnB>
                    <a:lnTlToBr w="12700" cmpd="sng">
                      <a:noFill/>
                      <a:prstDash val="solid"/>
                    </a:lnTlToBr>
                    <a:lnBlToTr w="12700" cmpd="sng">
                      <a:noFill/>
                      <a:prstDash val="solid"/>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33.7</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62.9</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3.4</a:t>
                      </a:r>
                    </a:p>
                  </a:txBody>
                  <a:tcPr marL="118578" marR="118578" anchor="ctr">
                    <a:lnL>
                      <a:noFill/>
                    </a:lnL>
                    <a:lnR>
                      <a:noFill/>
                    </a:lnR>
                    <a:lnT w="12700" cmpd="sng">
                      <a:noFill/>
                    </a:lnT>
                    <a:lnB>
                      <a:noFill/>
                    </a:lnB>
                    <a:lnTlToBr w="12700" cmpd="sng">
                      <a:noFill/>
                      <a:prstDash val="solid"/>
                    </a:lnTlToBr>
                    <a:lnBlToTr w="12700" cmpd="sng">
                      <a:noFill/>
                      <a:prstDash val="solid"/>
                    </a:lnBlToTr>
                    <a:solidFill>
                      <a:srgbClr val="CDCDCF"/>
                    </a:solidFill>
                  </a:tcPr>
                </a:tc>
                <a:extLst>
                  <a:ext uri="{0D108BD9-81ED-4DB2-BD59-A6C34878D82A}">
                    <a16:rowId xmlns:a16="http://schemas.microsoft.com/office/drawing/2014/main" xmlns="" val="1109328677"/>
                  </a:ext>
                </a:extLst>
              </a:tr>
              <a:tr h="41721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Lobular histology, %</a:t>
                      </a:r>
                    </a:p>
                  </a:txBody>
                  <a:tcPr marL="118578" marR="118578"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9.2</a:t>
                      </a:r>
                    </a:p>
                  </a:txBody>
                  <a:tcPr marL="118578" marR="118578"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8.5</a:t>
                      </a:r>
                    </a:p>
                  </a:txBody>
                  <a:tcPr marL="118578" marR="118578" anchor="ctr">
                    <a:lnL>
                      <a:noFill/>
                    </a:lnL>
                    <a:lnR>
                      <a:noFill/>
                    </a:lnR>
                    <a:lnT>
                      <a:noFill/>
                    </a:lnT>
                    <a:lnB>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xmlns="" val="562030796"/>
                  </a:ext>
                </a:extLst>
              </a:tr>
              <a:tr h="393192">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G3 grading, %</a:t>
                      </a:r>
                    </a:p>
                  </a:txBody>
                  <a:tcPr marL="118578" marR="118578" anchor="ctr">
                    <a:lnL>
                      <a:noFill/>
                    </a:lnL>
                    <a:lnR>
                      <a:noFill/>
                    </a:lnR>
                    <a:lnT>
                      <a:noFill/>
                    </a:lnT>
                    <a:lnB>
                      <a:noFill/>
                    </a:lnB>
                    <a:lnTlToBr w="12700" cmpd="sng">
                      <a:noFill/>
                      <a:prstDash val="solid"/>
                    </a:lnTlToBr>
                    <a:lnBlToTr w="12700" cmpd="sng">
                      <a:noFill/>
                      <a:prstDash val="solid"/>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46.7</a:t>
                      </a:r>
                    </a:p>
                  </a:txBody>
                  <a:tcPr marL="118578" marR="118578" anchor="ctr">
                    <a:lnL>
                      <a:noFill/>
                    </a:lnL>
                    <a:lnR>
                      <a:noFill/>
                    </a:lnR>
                    <a:lnT>
                      <a:noFill/>
                    </a:lnT>
                    <a:lnB>
                      <a:noFill/>
                    </a:lnB>
                    <a:lnTlToBr w="12700" cmpd="sng">
                      <a:noFill/>
                      <a:prstDash val="solid"/>
                    </a:lnTlToBr>
                    <a:lnBlToTr w="12700" cmpd="sng">
                      <a:noFill/>
                      <a:prstDash val="solid"/>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48.1</a:t>
                      </a:r>
                    </a:p>
                  </a:txBody>
                  <a:tcPr marL="118578" marR="118578" anchor="ctr">
                    <a:lnL>
                      <a:noFill/>
                    </a:lnL>
                    <a:lnR>
                      <a:noFill/>
                    </a:lnR>
                    <a:lnT>
                      <a:noFill/>
                    </a:lnT>
                    <a:lnB>
                      <a:noFill/>
                    </a:lnB>
                    <a:lnTlToBr w="12700" cmpd="sng">
                      <a:noFill/>
                      <a:prstDash val="solid"/>
                    </a:lnTlToBr>
                    <a:lnBlToTr w="12700" cmpd="sng">
                      <a:noFill/>
                      <a:prstDash val="solid"/>
                    </a:lnBlToTr>
                    <a:solidFill>
                      <a:srgbClr val="CDCDCF"/>
                    </a:solidFill>
                  </a:tcPr>
                </a:tc>
                <a:extLst>
                  <a:ext uri="{0D108BD9-81ED-4DB2-BD59-A6C34878D82A}">
                    <a16:rowId xmlns:a16="http://schemas.microsoft.com/office/drawing/2014/main" xmlns="" val="2969571925"/>
                  </a:ext>
                </a:extLst>
              </a:tr>
              <a:tr h="393192">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Ovarian ablation, %</a:t>
                      </a:r>
                    </a:p>
                  </a:txBody>
                  <a:tcPr marL="118578" marR="118578" anchor="ctr">
                    <a:lnL>
                      <a:noFill/>
                    </a:lnL>
                    <a:lnR>
                      <a:noFill/>
                    </a:lnR>
                    <a:lnT>
                      <a:noFill/>
                    </a:lnT>
                    <a:lnB>
                      <a:noFill/>
                    </a:lnB>
                    <a:lnTlToBr w="12700" cmpd="sng">
                      <a:noFill/>
                      <a:prstDash val="solid"/>
                    </a:lnTlToBr>
                    <a:lnBlToTr w="12700" cmpd="sng">
                      <a:noFill/>
                      <a:prstDash val="solid"/>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17.1</a:t>
                      </a:r>
                    </a:p>
                  </a:txBody>
                  <a:tcPr marL="118578" marR="118578" anchor="ctr">
                    <a:lnL>
                      <a:noFill/>
                    </a:lnL>
                    <a:lnR>
                      <a:noFill/>
                    </a:lnR>
                    <a:lnT>
                      <a:noFill/>
                    </a:lnT>
                    <a:lnB>
                      <a:noFill/>
                    </a:lnB>
                    <a:lnTlToBr w="12700" cmpd="sng">
                      <a:noFill/>
                      <a:prstDash val="solid"/>
                    </a:lnTlToBr>
                    <a:lnBlToTr w="12700" cmpd="sng">
                      <a:noFill/>
                      <a:prstDash val="solid"/>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18.3</a:t>
                      </a:r>
                    </a:p>
                  </a:txBody>
                  <a:tcPr marL="118578" marR="118578" anchor="ctr">
                    <a:lnL>
                      <a:noFill/>
                    </a:lnL>
                    <a:lnR>
                      <a:noFill/>
                    </a:lnR>
                    <a:lnT>
                      <a:noFill/>
                    </a:lnT>
                    <a:lnB>
                      <a:noFill/>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xmlns="" val="3275437291"/>
                  </a:ext>
                </a:extLst>
              </a:tr>
              <a:tr h="393192">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Tamoxifen, %</a:t>
                      </a:r>
                    </a:p>
                  </a:txBody>
                  <a:tcPr marL="118578" marR="118578" anchor="ctr">
                    <a:lnL>
                      <a:noFill/>
                    </a:lnL>
                    <a:lnR>
                      <a:noFill/>
                    </a:lnR>
                    <a:lnT>
                      <a:noFill/>
                    </a:lnT>
                    <a:lnB>
                      <a:noFill/>
                    </a:lnB>
                    <a:lnTlToBr w="12700" cmpd="sng">
                      <a:noFill/>
                      <a:prstDash val="solid"/>
                    </a:lnTlToBr>
                    <a:lnBlToTr w="12700" cmpd="sng">
                      <a:noFill/>
                      <a:prstDash val="solid"/>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49.8</a:t>
                      </a:r>
                    </a:p>
                  </a:txBody>
                  <a:tcPr marL="118578" marR="118578" anchor="ctr">
                    <a:lnL>
                      <a:noFill/>
                    </a:lnL>
                    <a:lnR>
                      <a:noFill/>
                    </a:lnR>
                    <a:lnT>
                      <a:noFill/>
                    </a:lnT>
                    <a:lnB>
                      <a:noFill/>
                    </a:lnB>
                    <a:lnTlToBr w="12700" cmpd="sng">
                      <a:noFill/>
                      <a:prstDash val="solid"/>
                    </a:lnTlToBr>
                    <a:lnBlToTr w="12700" cmpd="sng">
                      <a:noFill/>
                      <a:prstDash val="solid"/>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49.8</a:t>
                      </a:r>
                    </a:p>
                  </a:txBody>
                  <a:tcPr marL="118578" marR="118578" anchor="ctr">
                    <a:lnL>
                      <a:noFill/>
                    </a:lnL>
                    <a:lnR>
                      <a:noFill/>
                    </a:lnR>
                    <a:lnT>
                      <a:noFill/>
                    </a:lnT>
                    <a:lnB>
                      <a:noFill/>
                    </a:lnB>
                    <a:lnTlToBr w="12700" cmpd="sng">
                      <a:noFill/>
                      <a:prstDash val="solid"/>
                    </a:lnTlToBr>
                    <a:lnBlToTr w="12700" cmpd="sng">
                      <a:noFill/>
                      <a:prstDash val="solid"/>
                    </a:lnBlToTr>
                    <a:solidFill>
                      <a:srgbClr val="CDCDCF"/>
                    </a:solidFill>
                  </a:tcPr>
                </a:tc>
                <a:extLst>
                  <a:ext uri="{0D108BD9-81ED-4DB2-BD59-A6C34878D82A}">
                    <a16:rowId xmlns:a16="http://schemas.microsoft.com/office/drawing/2014/main" xmlns="" val="377003683"/>
                  </a:ext>
                </a:extLst>
              </a:tr>
            </a:tbl>
          </a:graphicData>
        </a:graphic>
      </p:graphicFrame>
      <p:graphicFrame>
        <p:nvGraphicFramePr>
          <p:cNvPr id="8" name="Content Placeholder 4">
            <a:extLst>
              <a:ext uri="{FF2B5EF4-FFF2-40B4-BE49-F238E27FC236}">
                <a16:creationId xmlns:a16="http://schemas.microsoft.com/office/drawing/2014/main" xmlns="" id="{E1DE54DA-D1B1-4EED-9265-D9A3CAE63A8E}"/>
              </a:ext>
            </a:extLst>
          </p:cNvPr>
          <p:cNvGraphicFramePr>
            <a:graphicFrameLocks noGrp="1"/>
          </p:cNvGraphicFramePr>
          <p:nvPr>
            <p:ph idx="1"/>
            <p:extLst>
              <p:ext uri="{D42A27DB-BD31-4B8C-83A1-F6EECF244321}">
                <p14:modId xmlns:p14="http://schemas.microsoft.com/office/powerpoint/2010/main" val="3877395602"/>
              </p:ext>
            </p:extLst>
          </p:nvPr>
        </p:nvGraphicFramePr>
        <p:xfrm>
          <a:off x="708836" y="1600200"/>
          <a:ext cx="5256258" cy="4023360"/>
        </p:xfrm>
        <a:graphic>
          <a:graphicData uri="http://schemas.openxmlformats.org/drawingml/2006/table">
            <a:tbl>
              <a:tblPr firstRow="1" bandRow="1">
                <a:tableStyleId>{0E3FDE45-AF77-4B5C-9715-49D594BDF05E}</a:tableStyleId>
              </a:tblPr>
              <a:tblGrid>
                <a:gridCol w="2548800">
                  <a:extLst>
                    <a:ext uri="{9D8B030D-6E8A-4147-A177-3AD203B41FA5}">
                      <a16:colId xmlns:a16="http://schemas.microsoft.com/office/drawing/2014/main" xmlns="" val="3741806511"/>
                    </a:ext>
                  </a:extLst>
                </a:gridCol>
                <a:gridCol w="1360968">
                  <a:extLst>
                    <a:ext uri="{9D8B030D-6E8A-4147-A177-3AD203B41FA5}">
                      <a16:colId xmlns:a16="http://schemas.microsoft.com/office/drawing/2014/main" xmlns="" val="222999309"/>
                    </a:ext>
                  </a:extLst>
                </a:gridCol>
                <a:gridCol w="1346490">
                  <a:extLst>
                    <a:ext uri="{9D8B030D-6E8A-4147-A177-3AD203B41FA5}">
                      <a16:colId xmlns:a16="http://schemas.microsoft.com/office/drawing/2014/main" xmlns="" val="2624857595"/>
                    </a:ext>
                  </a:extLst>
                </a:gridCol>
              </a:tblGrid>
              <a:tr h="391433">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1" i="0" u="none" strike="noStrike" kern="1200" cap="none" normalizeH="0" baseline="0" dirty="0">
                          <a:ln>
                            <a:noFill/>
                          </a:ln>
                          <a:solidFill>
                            <a:schemeClr val="tx1"/>
                          </a:solidFill>
                          <a:effectLst/>
                          <a:latin typeface="Calibri" panose="020F0502020204030204" pitchFamily="34" charset="0"/>
                          <a:ea typeface="+mn-ea"/>
                          <a:cs typeface="+mn-cs"/>
                        </a:rPr>
                        <a:t>Characteristic</a:t>
                      </a:r>
                    </a:p>
                  </a:txBody>
                  <a:tcPr marL="118578" marR="118578" anchor="ctr">
                    <a:lnL>
                      <a:noFill/>
                    </a:lnL>
                    <a:lnR>
                      <a:noFill/>
                    </a:lnR>
                    <a:lnT w="12700" cmpd="sng">
                      <a:noFill/>
                    </a:lnT>
                    <a:lnB w="12700" cmpd="sng">
                      <a:noFill/>
                    </a:lnB>
                    <a:lnTlToBr w="12700" cmpd="sng">
                      <a:noFill/>
                      <a:prstDash val="solid"/>
                    </a:lnTlToBr>
                    <a:lnBlToTr w="12700" cmpd="sng">
                      <a:noFill/>
                      <a:prstDash val="solid"/>
                    </a:lnBlToTr>
                    <a:solidFill>
                      <a:srgbClr val="682E74"/>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1" i="0" u="none" strike="noStrike" kern="1200" cap="none" normalizeH="0" baseline="0" dirty="0">
                          <a:ln>
                            <a:noFill/>
                          </a:ln>
                          <a:solidFill>
                            <a:schemeClr val="tx1"/>
                          </a:solidFill>
                          <a:effectLst/>
                          <a:latin typeface="Calibri" panose="020F0502020204030204" pitchFamily="34" charset="0"/>
                          <a:ea typeface="+mn-ea"/>
                          <a:cs typeface="+mn-cs"/>
                        </a:rPr>
                        <a:t>Palbociclib</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1" i="0" u="none" strike="noStrike" kern="1200" cap="none" normalizeH="0" baseline="0" dirty="0">
                          <a:ln>
                            <a:noFill/>
                          </a:ln>
                          <a:solidFill>
                            <a:schemeClr val="tx1"/>
                          </a:solidFill>
                          <a:effectLst/>
                          <a:latin typeface="Calibri" panose="020F0502020204030204" pitchFamily="34" charset="0"/>
                          <a:ea typeface="+mn-ea"/>
                          <a:cs typeface="+mn-cs"/>
                        </a:rPr>
                        <a:t>(n = 631)</a:t>
                      </a:r>
                    </a:p>
                  </a:txBody>
                  <a:tcPr marL="118578" marR="118578" anchor="b">
                    <a:lnL>
                      <a:noFill/>
                    </a:lnL>
                    <a:lnR>
                      <a:noFill/>
                    </a:lnR>
                    <a:lnT w="12700" cmpd="sng">
                      <a:noFill/>
                    </a:lnT>
                    <a:lnB w="12700" cmpd="sng">
                      <a:noFill/>
                    </a:lnB>
                    <a:lnTlToBr w="12700" cmpd="sng">
                      <a:noFill/>
                      <a:prstDash val="solid"/>
                    </a:lnTlToBr>
                    <a:lnBlToTr w="12700" cmpd="sng">
                      <a:noFill/>
                      <a:prstDash val="solid"/>
                    </a:lnBlToTr>
                    <a:solidFill>
                      <a:srgbClr val="682E74"/>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1" i="0" u="none" strike="noStrike" kern="1200" cap="none" normalizeH="0" baseline="0" dirty="0">
                          <a:ln>
                            <a:noFill/>
                          </a:ln>
                          <a:solidFill>
                            <a:schemeClr val="tx1"/>
                          </a:solidFill>
                          <a:effectLst/>
                          <a:latin typeface="Calibri" panose="020F0502020204030204" pitchFamily="34" charset="0"/>
                          <a:ea typeface="+mn-ea"/>
                          <a:cs typeface="+mn-cs"/>
                        </a:rPr>
                        <a:t>Placebo</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1" i="0" u="none" strike="noStrike" kern="1200" cap="none" normalizeH="0" baseline="0" dirty="0">
                          <a:ln>
                            <a:noFill/>
                          </a:ln>
                          <a:solidFill>
                            <a:schemeClr val="tx1"/>
                          </a:solidFill>
                          <a:effectLst/>
                          <a:latin typeface="Calibri" panose="020F0502020204030204" pitchFamily="34" charset="0"/>
                          <a:ea typeface="+mn-ea"/>
                          <a:cs typeface="+mn-cs"/>
                        </a:rPr>
                        <a:t>(n = 619)</a:t>
                      </a:r>
                    </a:p>
                  </a:txBody>
                  <a:tcPr marL="118578" marR="118578" anchor="b">
                    <a:lnL>
                      <a:noFill/>
                    </a:lnL>
                    <a:lnR>
                      <a:noFill/>
                    </a:lnR>
                    <a:lnT w="12700" cmpd="sng">
                      <a:noFill/>
                    </a:lnT>
                    <a:lnB w="12700" cmpd="sng">
                      <a:noFill/>
                    </a:lnB>
                    <a:lnTlToBr w="12700" cmpd="sng">
                      <a:noFill/>
                      <a:prstDash val="solid"/>
                    </a:lnTlToBr>
                    <a:lnBlToTr w="12700" cmpd="sng">
                      <a:noFill/>
                      <a:prstDash val="solid"/>
                    </a:lnBlToTr>
                    <a:solidFill>
                      <a:srgbClr val="682E74"/>
                    </a:solidFill>
                  </a:tcPr>
                </a:tc>
                <a:extLst>
                  <a:ext uri="{0D108BD9-81ED-4DB2-BD59-A6C34878D82A}">
                    <a16:rowId xmlns:a16="http://schemas.microsoft.com/office/drawing/2014/main" xmlns="" val="3625281362"/>
                  </a:ext>
                </a:extLst>
              </a:tr>
              <a:tr h="391433">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Median age, yrs (range)</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 50 yrs, %</a:t>
                      </a:r>
                    </a:p>
                  </a:txBody>
                  <a:tcPr marL="118578" marR="118578" anchor="ctr">
                    <a:lnL>
                      <a:noFill/>
                    </a:lnL>
                    <a:lnR>
                      <a:noFill/>
                    </a:lnR>
                    <a:lnT w="12700" cmpd="sng">
                      <a:noFill/>
                    </a:lnT>
                    <a:lnB>
                      <a:noFill/>
                    </a:lnB>
                    <a:lnTlToBr w="12700" cmpd="sng">
                      <a:noFill/>
                      <a:prstDash val="solid"/>
                    </a:lnTlToBr>
                    <a:lnBlToTr w="12700" cmpd="sng">
                      <a:noFill/>
                      <a:prstDash val="solid"/>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49 (22-76)</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55.9</a:t>
                      </a:r>
                    </a:p>
                  </a:txBody>
                  <a:tcPr marL="118578" marR="118578" anchor="ctr">
                    <a:lnL>
                      <a:noFill/>
                    </a:lnL>
                    <a:lnR>
                      <a:noFill/>
                    </a:lnR>
                    <a:lnT w="12700" cmpd="sng">
                      <a:noFill/>
                    </a:lnT>
                    <a:lnB>
                      <a:noFill/>
                    </a:lnB>
                    <a:lnTlToBr w="12700" cmpd="sng">
                      <a:noFill/>
                      <a:prstDash val="solid"/>
                    </a:lnTlToBr>
                    <a:lnBlToTr w="12700" cmpd="sng">
                      <a:noFill/>
                      <a:prstDash val="solid"/>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48 (19-79)</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56.2</a:t>
                      </a:r>
                    </a:p>
                  </a:txBody>
                  <a:tcPr marL="118578" marR="118578" anchor="ctr">
                    <a:lnL>
                      <a:noFill/>
                    </a:lnL>
                    <a:lnR>
                      <a:noFill/>
                    </a:lnR>
                    <a:lnT w="12700" cmpd="sng">
                      <a:noFill/>
                    </a:lnT>
                    <a:lnB>
                      <a:noFill/>
                    </a:lnB>
                    <a:lnTlToBr w="12700" cmpd="sng">
                      <a:noFill/>
                      <a:prstDash val="solid"/>
                    </a:lnTlToBr>
                    <a:lnBlToTr w="12700" cmpd="sng">
                      <a:noFill/>
                      <a:prstDash val="solid"/>
                    </a:lnBlToTr>
                    <a:solidFill>
                      <a:srgbClr val="CDCDCF"/>
                    </a:solidFill>
                  </a:tcPr>
                </a:tc>
                <a:extLst>
                  <a:ext uri="{0D108BD9-81ED-4DB2-BD59-A6C34878D82A}">
                    <a16:rowId xmlns:a16="http://schemas.microsoft.com/office/drawing/2014/main" xmlns="" val="1109328677"/>
                  </a:ext>
                </a:extLst>
              </a:tr>
              <a:tr h="666856">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Histological lymph node status at surgery, %</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ypN0-1</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ypN2-3</a:t>
                      </a:r>
                    </a:p>
                  </a:txBody>
                  <a:tcPr marL="118578" marR="118578"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49.1</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50.9</a:t>
                      </a:r>
                    </a:p>
                  </a:txBody>
                  <a:tcPr marL="118578" marR="118578"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50.1</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49.9</a:t>
                      </a:r>
                    </a:p>
                  </a:txBody>
                  <a:tcPr marL="118578" marR="118578" anchor="ctr">
                    <a:lnL>
                      <a:noFill/>
                    </a:lnL>
                    <a:lnR>
                      <a:noFill/>
                    </a:lnR>
                    <a:lnT>
                      <a:noFill/>
                    </a:lnT>
                    <a:lnB>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xmlns="" val="562030796"/>
                  </a:ext>
                </a:extLst>
              </a:tr>
              <a:tr h="393192">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Ki-67 &gt;15% by central pathology, %</a:t>
                      </a:r>
                    </a:p>
                  </a:txBody>
                  <a:tcPr marL="118578" marR="118578" anchor="ctr">
                    <a:lnL>
                      <a:noFill/>
                    </a:lnL>
                    <a:lnR>
                      <a:noFill/>
                    </a:lnR>
                    <a:lnT>
                      <a:noFill/>
                    </a:lnT>
                    <a:lnB>
                      <a:noFill/>
                    </a:lnB>
                    <a:lnTlToBr w="12700" cmpd="sng">
                      <a:noFill/>
                      <a:prstDash val="solid"/>
                    </a:lnTlToBr>
                    <a:lnBlToTr w="12700" cmpd="sng">
                      <a:noFill/>
                      <a:prstDash val="solid"/>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25.5</a:t>
                      </a:r>
                    </a:p>
                  </a:txBody>
                  <a:tcPr marL="118578" marR="118578" anchor="ctr">
                    <a:lnL>
                      <a:noFill/>
                    </a:lnL>
                    <a:lnR>
                      <a:noFill/>
                    </a:lnR>
                    <a:lnT>
                      <a:noFill/>
                    </a:lnT>
                    <a:lnB>
                      <a:noFill/>
                    </a:lnB>
                    <a:lnTlToBr w="12700" cmpd="sng">
                      <a:noFill/>
                      <a:prstDash val="solid"/>
                    </a:lnTlToBr>
                    <a:lnBlToTr w="12700" cmpd="sng">
                      <a:noFill/>
                      <a:prstDash val="solid"/>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25.5</a:t>
                      </a:r>
                    </a:p>
                  </a:txBody>
                  <a:tcPr marL="118578" marR="118578" anchor="ctr">
                    <a:lnL>
                      <a:noFill/>
                    </a:lnL>
                    <a:lnR>
                      <a:noFill/>
                    </a:lnR>
                    <a:lnT>
                      <a:noFill/>
                    </a:lnT>
                    <a:lnB>
                      <a:noFill/>
                    </a:lnB>
                    <a:lnTlToBr w="12700" cmpd="sng">
                      <a:noFill/>
                      <a:prstDash val="solid"/>
                    </a:lnTlToBr>
                    <a:lnBlToTr w="12700" cmpd="sng">
                      <a:noFill/>
                      <a:prstDash val="solid"/>
                    </a:lnBlToTr>
                    <a:solidFill>
                      <a:srgbClr val="CDCDCF"/>
                    </a:solidFill>
                  </a:tcPr>
                </a:tc>
                <a:extLst>
                  <a:ext uri="{0D108BD9-81ED-4DB2-BD59-A6C34878D82A}">
                    <a16:rowId xmlns:a16="http://schemas.microsoft.com/office/drawing/2014/main" xmlns="" val="2969571925"/>
                  </a:ext>
                </a:extLst>
              </a:tr>
              <a:tr h="393192">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CPS-EG score, %</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2 and ypN+</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 3</a:t>
                      </a:r>
                    </a:p>
                  </a:txBody>
                  <a:tcPr marL="118578" marR="118578" anchor="ctr">
                    <a:lnL>
                      <a:noFill/>
                    </a:lnL>
                    <a:lnR>
                      <a:noFill/>
                    </a:lnR>
                    <a:lnT>
                      <a:noFill/>
                    </a:lnT>
                    <a:lnB>
                      <a:noFill/>
                    </a:lnB>
                    <a:lnTlToBr w="12700" cmpd="sng">
                      <a:noFill/>
                      <a:prstDash val="solid"/>
                    </a:lnTlToBr>
                    <a:lnBlToTr w="12700" cmpd="sng">
                      <a:noFill/>
                      <a:prstDash val="solid"/>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40.1</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59.9</a:t>
                      </a:r>
                    </a:p>
                  </a:txBody>
                  <a:tcPr marL="118578" marR="118578" anchor="ctr">
                    <a:lnL>
                      <a:noFill/>
                    </a:lnL>
                    <a:lnR>
                      <a:noFill/>
                    </a:lnR>
                    <a:lnT>
                      <a:noFill/>
                    </a:lnT>
                    <a:lnB>
                      <a:noFill/>
                    </a:lnB>
                    <a:lnTlToBr w="12700" cmpd="sng">
                      <a:noFill/>
                      <a:prstDash val="solid"/>
                    </a:lnTlToBr>
                    <a:lnBlToTr w="12700" cmpd="sng">
                      <a:noFill/>
                      <a:prstDash val="solid"/>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41.2</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58.8</a:t>
                      </a:r>
                    </a:p>
                  </a:txBody>
                  <a:tcPr marL="118578" marR="118578" anchor="ctr">
                    <a:lnL>
                      <a:noFill/>
                    </a:lnL>
                    <a:lnR>
                      <a:noFill/>
                    </a:lnR>
                    <a:lnT>
                      <a:noFill/>
                    </a:lnT>
                    <a:lnB>
                      <a:noFill/>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xmlns="" val="3275437291"/>
                  </a:ext>
                </a:extLst>
              </a:tr>
            </a:tbl>
          </a:graphicData>
        </a:graphic>
      </p:graphicFrame>
    </p:spTree>
    <p:extLst>
      <p:ext uri="{BB962C8B-B14F-4D97-AF65-F5344CB8AC3E}">
        <p14:creationId xmlns:p14="http://schemas.microsoft.com/office/powerpoint/2010/main" val="29432869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E911B4-147E-4EA1-A645-F67FB12FC398}"/>
              </a:ext>
            </a:extLst>
          </p:cNvPr>
          <p:cNvSpPr>
            <a:spLocks noGrp="1"/>
          </p:cNvSpPr>
          <p:nvPr>
            <p:ph type="title"/>
          </p:nvPr>
        </p:nvSpPr>
        <p:spPr>
          <a:xfrm>
            <a:off x="608251" y="238128"/>
            <a:ext cx="10845546" cy="1103313"/>
          </a:xfrm>
        </p:spPr>
        <p:txBody>
          <a:bodyPr/>
          <a:lstStyle/>
          <a:p>
            <a:r>
              <a:rPr lang="en-US" dirty="0"/>
              <a:t>monarchE: Adjuvant Abemaciclib + ET in High-Risk, Node-Positive, HR+/HER2- EBC</a:t>
            </a:r>
          </a:p>
        </p:txBody>
      </p:sp>
      <p:sp>
        <p:nvSpPr>
          <p:cNvPr id="3" name="Content Placeholder 2">
            <a:extLst>
              <a:ext uri="{FF2B5EF4-FFF2-40B4-BE49-F238E27FC236}">
                <a16:creationId xmlns:a16="http://schemas.microsoft.com/office/drawing/2014/main" xmlns="" id="{1F2ED174-3758-4F3A-9362-41C4C4FC38C0}"/>
              </a:ext>
            </a:extLst>
          </p:cNvPr>
          <p:cNvSpPr>
            <a:spLocks noGrp="1"/>
          </p:cNvSpPr>
          <p:nvPr>
            <p:ph idx="1"/>
          </p:nvPr>
        </p:nvSpPr>
        <p:spPr>
          <a:xfrm>
            <a:off x="603342" y="1512891"/>
            <a:ext cx="10850640" cy="4876027"/>
          </a:xfrm>
        </p:spPr>
        <p:txBody>
          <a:bodyPr/>
          <a:lstStyle/>
          <a:p>
            <a:r>
              <a:rPr lang="en-US" sz="2000" dirty="0"/>
              <a:t>International, randomized, open-label phase III trial</a:t>
            </a:r>
          </a:p>
          <a:p>
            <a:endParaRPr lang="en-US" sz="2000" dirty="0"/>
          </a:p>
          <a:p>
            <a:endParaRPr lang="en-US" sz="2000" dirty="0"/>
          </a:p>
          <a:p>
            <a:endParaRPr lang="en-US" sz="2000" dirty="0"/>
          </a:p>
          <a:p>
            <a:endParaRPr lang="en-US" sz="2000" dirty="0"/>
          </a:p>
          <a:p>
            <a:pPr marL="0" indent="0">
              <a:buNone/>
            </a:pPr>
            <a:r>
              <a:rPr lang="en-US" sz="2000" dirty="0"/>
              <a:t/>
            </a:r>
            <a:br>
              <a:rPr lang="en-US" sz="2000" dirty="0"/>
            </a:br>
            <a:endParaRPr lang="en-US" sz="2000" dirty="0"/>
          </a:p>
          <a:p>
            <a:pPr>
              <a:spcAft>
                <a:spcPts val="0"/>
              </a:spcAft>
            </a:pPr>
            <a:r>
              <a:rPr lang="en-US" sz="2000" b="0" kern="0" dirty="0"/>
              <a:t>Primary endpoint: </a:t>
            </a:r>
            <a:r>
              <a:rPr lang="en-US" sz="2000" b="0" kern="0" dirty="0" err="1" smtClean="0"/>
              <a:t>iDFS</a:t>
            </a:r>
            <a:endParaRPr lang="en-US" sz="2000" b="0" kern="0" dirty="0" smtClean="0"/>
          </a:p>
          <a:p>
            <a:pPr>
              <a:spcAft>
                <a:spcPts val="0"/>
              </a:spcAft>
            </a:pPr>
            <a:endParaRPr lang="en-US" sz="2000" b="0" kern="0" dirty="0"/>
          </a:p>
          <a:p>
            <a:pPr>
              <a:spcAft>
                <a:spcPts val="0"/>
              </a:spcAft>
            </a:pPr>
            <a:r>
              <a:rPr lang="en-US" sz="2000" b="0" kern="0" dirty="0" smtClean="0"/>
              <a:t>Key </a:t>
            </a:r>
            <a:r>
              <a:rPr lang="en-US" sz="2000" b="0" kern="0" dirty="0"/>
              <a:t>secondary endpoints: iDFS in Ki-67 high (≥ 20%) population, distant RFS, OS, safety, PRO, PK</a:t>
            </a:r>
          </a:p>
          <a:p>
            <a:endParaRPr lang="en-US" sz="2000" dirty="0"/>
          </a:p>
        </p:txBody>
      </p:sp>
      <p:sp>
        <p:nvSpPr>
          <p:cNvPr id="4" name="Text Box 15">
            <a:extLst>
              <a:ext uri="{FF2B5EF4-FFF2-40B4-BE49-F238E27FC236}">
                <a16:creationId xmlns:a16="http://schemas.microsoft.com/office/drawing/2014/main" xmlns="" id="{16D75FD1-AD37-41BD-82E6-05CB1E3CB29A}"/>
              </a:ext>
            </a:extLst>
          </p:cNvPr>
          <p:cNvSpPr txBox="1">
            <a:spLocks noChangeArrowheads="1"/>
          </p:cNvSpPr>
          <p:nvPr/>
        </p:nvSpPr>
        <p:spPr bwMode="auto">
          <a:xfrm>
            <a:off x="411730" y="6389084"/>
            <a:ext cx="7833933"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Johnston. JCO. 2020;38:3987. Rastogi. SABCS 2020. Abstr GS1-01. </a:t>
            </a:r>
            <a:endPar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sp>
        <p:nvSpPr>
          <p:cNvPr id="11" name="Text Box 45">
            <a:extLst>
              <a:ext uri="{FF2B5EF4-FFF2-40B4-BE49-F238E27FC236}">
                <a16:creationId xmlns:a16="http://schemas.microsoft.com/office/drawing/2014/main" xmlns="" id="{8655F03C-0C9E-4627-B86C-E32A372FA578}"/>
              </a:ext>
            </a:extLst>
          </p:cNvPr>
          <p:cNvSpPr txBox="1">
            <a:spLocks noChangeArrowheads="1"/>
          </p:cNvSpPr>
          <p:nvPr/>
        </p:nvSpPr>
        <p:spPr bwMode="auto">
          <a:xfrm>
            <a:off x="520995" y="2357166"/>
            <a:ext cx="302859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Women or men with high-risk, node-positive, HR+/HER2- EBC; prior (neo)adjuvant CT permitted; pre- or postmenopausal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no distant metastasis;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16 mos from surgery to randomization; ≤ 12 wks of ET after last non-ET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(N = 5637)</a:t>
            </a:r>
            <a:endPar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4" name="Rectangle 49">
            <a:extLst>
              <a:ext uri="{FF2B5EF4-FFF2-40B4-BE49-F238E27FC236}">
                <a16:creationId xmlns:a16="http://schemas.microsoft.com/office/drawing/2014/main" xmlns="" id="{75C56A92-3AC1-44EB-9602-3BA69924A073}"/>
              </a:ext>
            </a:extLst>
          </p:cNvPr>
          <p:cNvSpPr>
            <a:spLocks noChangeArrowheads="1"/>
          </p:cNvSpPr>
          <p:nvPr/>
        </p:nvSpPr>
        <p:spPr bwMode="auto">
          <a:xfrm>
            <a:off x="7560836" y="2365407"/>
            <a:ext cx="3735185" cy="1097280"/>
          </a:xfrm>
          <a:prstGeom prst="rect">
            <a:avLst/>
          </a:prstGeom>
          <a:solidFill>
            <a:schemeClr val="accent1"/>
          </a:solidFill>
          <a:ln>
            <a:noFill/>
          </a:ln>
        </p:spPr>
        <p:txBody>
          <a:bodyPr wrap="squar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Abemaciclib</a:t>
            </a:r>
            <a:r>
              <a:rPr kumimoji="0" lang="en-US" alt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 150 mg BID up to 2 yrs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ET</a:t>
            </a:r>
            <a:r>
              <a:rPr kumimoji="0" lang="en-US" alt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 per standard of care of physician’s choice for 5-10 yrs as clinically indicated</a:t>
            </a:r>
            <a:endParaRPr kumimoji="0" lang="en-US" altLang="en-US" sz="1600" b="0" i="0" u="none" strike="noStrike" kern="1200" cap="none" spc="0" normalizeH="0" baseline="30000" noProof="0" dirty="0">
              <a:ln>
                <a:noFill/>
              </a:ln>
              <a:solidFill>
                <a:srgbClr val="FFFFFF"/>
              </a:solidFill>
              <a:effectLst/>
              <a:uLnTx/>
              <a:uFillTx/>
              <a:latin typeface="Calibri" panose="020F0502020204030204" pitchFamily="34" charset="0"/>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(n = 2808)</a:t>
            </a:r>
          </a:p>
        </p:txBody>
      </p:sp>
      <p:sp>
        <p:nvSpPr>
          <p:cNvPr id="15" name="Rectangle 50">
            <a:extLst>
              <a:ext uri="{FF2B5EF4-FFF2-40B4-BE49-F238E27FC236}">
                <a16:creationId xmlns:a16="http://schemas.microsoft.com/office/drawing/2014/main" xmlns="" id="{2BBE99A9-84BC-4524-AA8D-BFE3C5B9F952}"/>
              </a:ext>
            </a:extLst>
          </p:cNvPr>
          <p:cNvSpPr>
            <a:spLocks noChangeArrowheads="1"/>
          </p:cNvSpPr>
          <p:nvPr/>
        </p:nvSpPr>
        <p:spPr bwMode="auto">
          <a:xfrm>
            <a:off x="7560836" y="3533885"/>
            <a:ext cx="3735185" cy="1097280"/>
          </a:xfrm>
          <a:prstGeom prst="rect">
            <a:avLst/>
          </a:prstGeom>
          <a:solidFill>
            <a:schemeClr val="accent3"/>
          </a:solidFill>
          <a:ln>
            <a:noFill/>
          </a:ln>
        </p:spPr>
        <p:txBody>
          <a:bodyPr wrap="squar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ET</a:t>
            </a:r>
            <a:r>
              <a:rPr kumimoji="0" lang="en-US" alt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 per standard of care of physician’s choice for 5-10 yrs as clinically indicated</a:t>
            </a:r>
            <a:endParaRPr kumimoji="0" lang="en-US" altLang="en-US" sz="1600" b="0" i="0" u="none" strike="noStrike" kern="1200" cap="none" spc="0" normalizeH="0" baseline="30000" noProof="0" dirty="0">
              <a:ln>
                <a:noFill/>
              </a:ln>
              <a:solidFill>
                <a:srgbClr val="FFFFFF"/>
              </a:solidFill>
              <a:effectLst/>
              <a:uLnTx/>
              <a:uFillTx/>
              <a:latin typeface="Calibri" panose="020F0502020204030204" pitchFamily="34" charset="0"/>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(n = 2829)</a:t>
            </a:r>
          </a:p>
        </p:txBody>
      </p:sp>
      <p:sp>
        <p:nvSpPr>
          <p:cNvPr id="8" name="TextBox 7">
            <a:extLst>
              <a:ext uri="{FF2B5EF4-FFF2-40B4-BE49-F238E27FC236}">
                <a16:creationId xmlns:a16="http://schemas.microsoft.com/office/drawing/2014/main" xmlns="" id="{9B01EF7E-0E5C-B348-B9F6-DF54CA74BC08}"/>
              </a:ext>
            </a:extLst>
          </p:cNvPr>
          <p:cNvSpPr txBox="1"/>
          <p:nvPr/>
        </p:nvSpPr>
        <p:spPr bwMode="auto">
          <a:xfrm>
            <a:off x="4051220" y="2365407"/>
            <a:ext cx="2736414" cy="1097280"/>
          </a:xfrm>
          <a:prstGeom prst="rect">
            <a:avLst/>
          </a:prstGeom>
          <a:solidFill>
            <a:schemeClr val="tx2"/>
          </a:solidFill>
          <a:ln>
            <a:noFill/>
          </a:ln>
        </p:spPr>
        <p:txBody>
          <a:bodyPr wrap="square" rtlCol="0">
            <a:sp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Cohort 1</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4 positive ALN </a:t>
            </a:r>
            <a:r>
              <a:rPr kumimoji="0" lang="en-US" sz="1600" b="0" i="1"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or</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1-3 positive ALN plus histologic grade 3 and/or tumor ≥ 5 cm</a:t>
            </a:r>
          </a:p>
        </p:txBody>
      </p:sp>
      <p:sp>
        <p:nvSpPr>
          <p:cNvPr id="22" name="TextBox 21">
            <a:extLst>
              <a:ext uri="{FF2B5EF4-FFF2-40B4-BE49-F238E27FC236}">
                <a16:creationId xmlns:a16="http://schemas.microsoft.com/office/drawing/2014/main" xmlns="" id="{67B0F33C-4C4D-CC4E-B6AF-D30A3E4610B9}"/>
              </a:ext>
            </a:extLst>
          </p:cNvPr>
          <p:cNvSpPr txBox="1"/>
          <p:nvPr/>
        </p:nvSpPr>
        <p:spPr bwMode="auto">
          <a:xfrm>
            <a:off x="4051220" y="3533885"/>
            <a:ext cx="2736414" cy="1097280"/>
          </a:xfrm>
          <a:prstGeom prst="rect">
            <a:avLst/>
          </a:prstGeom>
          <a:solidFill>
            <a:schemeClr val="tx2"/>
          </a:solidFill>
          <a:ln>
            <a:noFill/>
          </a:ln>
        </p:spPr>
        <p:txBody>
          <a:bodyPr wrap="square" rtlCol="0">
            <a:sp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Cohort 2</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1-3 positive ALN, Ki-67 ≥ 20% per central testing, not grade 3, tumor size &lt; 5 cm</a:t>
            </a:r>
          </a:p>
        </p:txBody>
      </p:sp>
      <p:sp>
        <p:nvSpPr>
          <p:cNvPr id="23" name="Line 53">
            <a:extLst>
              <a:ext uri="{FF2B5EF4-FFF2-40B4-BE49-F238E27FC236}">
                <a16:creationId xmlns:a16="http://schemas.microsoft.com/office/drawing/2014/main" xmlns="" id="{C3F5DB80-BBB6-D34E-88D7-9081E1371159}"/>
              </a:ext>
            </a:extLst>
          </p:cNvPr>
          <p:cNvSpPr>
            <a:spLocks noChangeShapeType="1"/>
          </p:cNvSpPr>
          <p:nvPr/>
        </p:nvSpPr>
        <p:spPr bwMode="auto">
          <a:xfrm>
            <a:off x="7080909" y="3852010"/>
            <a:ext cx="273641" cy="230517"/>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4" name="Line 54">
            <a:extLst>
              <a:ext uri="{FF2B5EF4-FFF2-40B4-BE49-F238E27FC236}">
                <a16:creationId xmlns:a16="http://schemas.microsoft.com/office/drawing/2014/main" xmlns="" id="{C30F3750-2487-6746-986B-39F9B64A40D8}"/>
              </a:ext>
            </a:extLst>
          </p:cNvPr>
          <p:cNvSpPr>
            <a:spLocks noChangeShapeType="1"/>
          </p:cNvSpPr>
          <p:nvPr/>
        </p:nvSpPr>
        <p:spPr bwMode="auto">
          <a:xfrm flipV="1">
            <a:off x="7080909" y="2914216"/>
            <a:ext cx="273641" cy="228431"/>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0" name="Rectangle 19">
            <a:extLst>
              <a:ext uri="{FF2B5EF4-FFF2-40B4-BE49-F238E27FC236}">
                <a16:creationId xmlns:a16="http://schemas.microsoft.com/office/drawing/2014/main" xmlns="" id="{0AE42A65-76EB-4A62-A764-6E46984022D9}"/>
              </a:ext>
            </a:extLst>
          </p:cNvPr>
          <p:cNvSpPr/>
          <p:nvPr/>
        </p:nvSpPr>
        <p:spPr bwMode="auto">
          <a:xfrm>
            <a:off x="3960140" y="2289206"/>
            <a:ext cx="2914629" cy="2410577"/>
          </a:xfrm>
          <a:prstGeom prst="rect">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1" name="TextBox 20">
            <a:extLst>
              <a:ext uri="{FF2B5EF4-FFF2-40B4-BE49-F238E27FC236}">
                <a16:creationId xmlns:a16="http://schemas.microsoft.com/office/drawing/2014/main" xmlns="" id="{E74F7AC5-7910-4164-A59A-98660A3F4646}"/>
              </a:ext>
            </a:extLst>
          </p:cNvPr>
          <p:cNvSpPr txBox="1"/>
          <p:nvPr/>
        </p:nvSpPr>
        <p:spPr bwMode="auto">
          <a:xfrm>
            <a:off x="3960139" y="1928952"/>
            <a:ext cx="291462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panose="020F0502020204030204" pitchFamily="34" charset="0"/>
                <a:ea typeface="+mn-ea"/>
                <a:cs typeface="Arial" panose="020B0604020202020204" pitchFamily="34" charset="0"/>
              </a:rPr>
              <a:t>ITT Population (Cohorts 1 + 2)</a:t>
            </a:r>
          </a:p>
        </p:txBody>
      </p:sp>
      <p:cxnSp>
        <p:nvCxnSpPr>
          <p:cNvPr id="31" name="Straight Arrow Connector 30">
            <a:extLst>
              <a:ext uri="{FF2B5EF4-FFF2-40B4-BE49-F238E27FC236}">
                <a16:creationId xmlns:a16="http://schemas.microsoft.com/office/drawing/2014/main" xmlns="" id="{44758E66-21B5-4C78-A0DC-BBD26E369FA4}"/>
              </a:ext>
            </a:extLst>
          </p:cNvPr>
          <p:cNvCxnSpPr>
            <a:cxnSpLocks/>
          </p:cNvCxnSpPr>
          <p:nvPr/>
        </p:nvCxnSpPr>
        <p:spPr bwMode="auto">
          <a:xfrm>
            <a:off x="3551051" y="2914047"/>
            <a:ext cx="273641" cy="0"/>
          </a:xfrm>
          <a:prstGeom prst="straightConnector1">
            <a:avLst/>
          </a:prstGeom>
          <a:noFill/>
          <a:ln w="28575" cap="flat" cmpd="sng" algn="ctr">
            <a:solidFill>
              <a:schemeClr val="bg1"/>
            </a:solidFill>
            <a:prstDash val="solid"/>
            <a:round/>
            <a:headEnd type="none" w="med" len="med"/>
            <a:tailEnd type="triangle"/>
          </a:ln>
          <a:effectLst/>
        </p:spPr>
      </p:cxnSp>
      <p:cxnSp>
        <p:nvCxnSpPr>
          <p:cNvPr id="32" name="Straight Arrow Connector 31">
            <a:extLst>
              <a:ext uri="{FF2B5EF4-FFF2-40B4-BE49-F238E27FC236}">
                <a16:creationId xmlns:a16="http://schemas.microsoft.com/office/drawing/2014/main" xmlns="" id="{B599EA38-1B70-4562-BC38-DCFC17B96953}"/>
              </a:ext>
            </a:extLst>
          </p:cNvPr>
          <p:cNvCxnSpPr>
            <a:cxnSpLocks/>
          </p:cNvCxnSpPr>
          <p:nvPr/>
        </p:nvCxnSpPr>
        <p:spPr bwMode="auto">
          <a:xfrm>
            <a:off x="3551051" y="4082525"/>
            <a:ext cx="273641" cy="0"/>
          </a:xfrm>
          <a:prstGeom prst="straightConnector1">
            <a:avLst/>
          </a:prstGeom>
          <a:noFill/>
          <a:ln w="28575" cap="flat" cmpd="sng" algn="ctr">
            <a:solidFill>
              <a:schemeClr val="bg1"/>
            </a:solidFill>
            <a:prstDash val="solid"/>
            <a:round/>
            <a:headEnd type="none" w="med" len="med"/>
            <a:tailEnd type="triangle"/>
          </a:ln>
          <a:effectLst/>
        </p:spPr>
      </p:cxnSp>
      <p:sp>
        <p:nvSpPr>
          <p:cNvPr id="33" name="Text Box 45">
            <a:extLst>
              <a:ext uri="{FF2B5EF4-FFF2-40B4-BE49-F238E27FC236}">
                <a16:creationId xmlns:a16="http://schemas.microsoft.com/office/drawing/2014/main" xmlns="" id="{8634B275-BAA8-4A61-BCB2-7D725EA33447}"/>
              </a:ext>
            </a:extLst>
          </p:cNvPr>
          <p:cNvSpPr txBox="1">
            <a:spLocks noChangeArrowheads="1"/>
          </p:cNvSpPr>
          <p:nvPr/>
        </p:nvSpPr>
        <p:spPr bwMode="auto">
          <a:xfrm>
            <a:off x="7082599" y="1770164"/>
            <a:ext cx="27364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400" b="0" i="1"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Stratified by prior CT, menopausal status, region</a:t>
            </a:r>
            <a:endParaRPr kumimoji="0" lang="en-US" altLang="en-US" sz="1400" b="0" i="1"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cxnSp>
        <p:nvCxnSpPr>
          <p:cNvPr id="34" name="Straight Arrow Connector 33">
            <a:extLst>
              <a:ext uri="{FF2B5EF4-FFF2-40B4-BE49-F238E27FC236}">
                <a16:creationId xmlns:a16="http://schemas.microsoft.com/office/drawing/2014/main" xmlns="" id="{365D0FD5-0CB8-46E7-8373-4AFF4125F8AB}"/>
              </a:ext>
            </a:extLst>
          </p:cNvPr>
          <p:cNvCxnSpPr>
            <a:cxnSpLocks/>
          </p:cNvCxnSpPr>
          <p:nvPr/>
        </p:nvCxnSpPr>
        <p:spPr bwMode="auto">
          <a:xfrm>
            <a:off x="7217730" y="2289373"/>
            <a:ext cx="0" cy="541869"/>
          </a:xfrm>
          <a:prstGeom prst="straightConnector1">
            <a:avLst/>
          </a:prstGeom>
          <a:noFill/>
          <a:ln w="28575" cap="flat" cmpd="sng" algn="ctr">
            <a:solidFill>
              <a:schemeClr val="bg1"/>
            </a:solidFill>
            <a:prstDash val="sysDot"/>
            <a:round/>
            <a:headEnd type="none" w="med" len="med"/>
            <a:tailEnd type="triangle"/>
          </a:ln>
          <a:effectLst/>
        </p:spPr>
      </p:cxnSp>
    </p:spTree>
    <p:extLst>
      <p:ext uri="{BB962C8B-B14F-4D97-AF65-F5344CB8AC3E}">
        <p14:creationId xmlns:p14="http://schemas.microsoft.com/office/powerpoint/2010/main" val="21192957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xmlns="" id="{8546831A-73CD-4F8E-9FF8-D931364866CE}"/>
              </a:ext>
            </a:extLst>
          </p:cNvPr>
          <p:cNvSpPr>
            <a:spLocks noGrp="1" noChangeArrowheads="1"/>
          </p:cNvSpPr>
          <p:nvPr>
            <p:ph type="title"/>
          </p:nvPr>
        </p:nvSpPr>
        <p:spPr>
          <a:xfrm>
            <a:off x="608251" y="238127"/>
            <a:ext cx="10845546" cy="1103313"/>
          </a:xfrm>
        </p:spPr>
        <p:txBody>
          <a:bodyPr/>
          <a:lstStyle/>
          <a:p>
            <a:r>
              <a:rPr lang="en-US" altLang="en-US" dirty="0"/>
              <a:t>monarchE: iDFS Benefit Maintained With </a:t>
            </a:r>
            <a:br>
              <a:rPr lang="en-US" altLang="en-US" dirty="0"/>
            </a:br>
            <a:r>
              <a:rPr lang="en-US" altLang="en-US" dirty="0"/>
              <a:t>Additional Follow-Up in the ITT Population</a:t>
            </a:r>
          </a:p>
        </p:txBody>
      </p:sp>
      <p:sp>
        <p:nvSpPr>
          <p:cNvPr id="9219" name="Rectangle 3">
            <a:extLst>
              <a:ext uri="{FF2B5EF4-FFF2-40B4-BE49-F238E27FC236}">
                <a16:creationId xmlns:a16="http://schemas.microsoft.com/office/drawing/2014/main" xmlns="" id="{D25C30B9-DB9B-4F0D-825F-3ADFC7E0F72C}"/>
              </a:ext>
            </a:extLst>
          </p:cNvPr>
          <p:cNvSpPr>
            <a:spLocks noGrp="1" noChangeArrowheads="1"/>
          </p:cNvSpPr>
          <p:nvPr>
            <p:ph idx="1"/>
          </p:nvPr>
        </p:nvSpPr>
        <p:spPr>
          <a:xfrm>
            <a:off x="603257" y="5635733"/>
            <a:ext cx="10850619" cy="753339"/>
          </a:xfrm>
        </p:spPr>
        <p:txBody>
          <a:bodyPr/>
          <a:lstStyle/>
          <a:p>
            <a:pPr>
              <a:spcBef>
                <a:spcPts val="800"/>
              </a:spcBef>
              <a:spcAft>
                <a:spcPts val="400"/>
              </a:spcAft>
            </a:pPr>
            <a:r>
              <a:rPr lang="en-US" altLang="en-US" sz="2000" dirty="0"/>
              <a:t>30.4% reduction in the risk of developing an iDFS event</a:t>
            </a:r>
          </a:p>
          <a:p>
            <a:pPr>
              <a:spcBef>
                <a:spcPts val="800"/>
              </a:spcBef>
              <a:spcAft>
                <a:spcPts val="400"/>
              </a:spcAft>
            </a:pPr>
            <a:r>
              <a:rPr lang="en-US" altLang="en-US" sz="2000" dirty="0"/>
              <a:t>Absolute difference in 3-yr iDFS rates between arms: 5.4% </a:t>
            </a:r>
          </a:p>
        </p:txBody>
      </p:sp>
      <p:sp>
        <p:nvSpPr>
          <p:cNvPr id="14" name="Text Box 15">
            <a:extLst>
              <a:ext uri="{FF2B5EF4-FFF2-40B4-BE49-F238E27FC236}">
                <a16:creationId xmlns:a16="http://schemas.microsoft.com/office/drawing/2014/main" xmlns="" id="{4239BB3F-7A3A-4BEF-B8DF-B41F3435A4E0}"/>
              </a:ext>
            </a:extLst>
          </p:cNvPr>
          <p:cNvSpPr txBox="1">
            <a:spLocks noChangeArrowheads="1"/>
          </p:cNvSpPr>
          <p:nvPr/>
        </p:nvSpPr>
        <p:spPr bwMode="auto">
          <a:xfrm>
            <a:off x="411730" y="6389072"/>
            <a:ext cx="7833933"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l" rtl="0" fontAlgn="base">
              <a:spcBef>
                <a:spcPct val="0"/>
              </a:spcBef>
              <a:spcAft>
                <a:spcPct val="0"/>
              </a:spcAft>
              <a:defRPr/>
            </a:pPr>
            <a:r>
              <a:rPr lang="en-US" sz="1200" b="0" dirty="0">
                <a:solidFill>
                  <a:srgbClr val="455560"/>
                </a:solidFill>
                <a:latin typeface="Calibri" panose="020F0502020204030204" pitchFamily="34" charset="0"/>
                <a:cs typeface="Calibri" panose="020F0502020204030204" pitchFamily="34" charset="0"/>
              </a:rPr>
              <a:t>Harbeck. Ann Oncol. 2021;32:1571. O’Shaughnessy. ESMO 2021. Abstr VP8-2021</a:t>
            </a:r>
            <a:r>
              <a:rPr lang="en-US" altLang="en-US" sz="1200" b="0" spc="-10" dirty="0">
                <a:solidFill>
                  <a:srgbClr val="455560"/>
                </a:solidFill>
                <a:latin typeface="Calibri" panose="020F0502020204030204" pitchFamily="34" charset="0"/>
                <a:cs typeface="Calibri" panose="020F0502020204030204" pitchFamily="34" charset="0"/>
              </a:rPr>
              <a:t>.</a:t>
            </a:r>
            <a:endParaRPr lang="en-US" altLang="en-US" sz="1200" b="0" dirty="0">
              <a:solidFill>
                <a:srgbClr val="455560"/>
              </a:solidFill>
              <a:latin typeface="Calibri" panose="020F0502020204030204" pitchFamily="34" charset="0"/>
              <a:cs typeface="Calibri" panose="020F0502020204030204" pitchFamily="34" charset="0"/>
            </a:endParaRPr>
          </a:p>
        </p:txBody>
      </p:sp>
      <p:sp>
        <p:nvSpPr>
          <p:cNvPr id="2" name="Freeform: Shape 1">
            <a:extLst>
              <a:ext uri="{FF2B5EF4-FFF2-40B4-BE49-F238E27FC236}">
                <a16:creationId xmlns:a16="http://schemas.microsoft.com/office/drawing/2014/main" xmlns="" id="{DE5B2B0F-B17C-4C8B-908F-4EDECFA5E5AC}"/>
              </a:ext>
            </a:extLst>
          </p:cNvPr>
          <p:cNvSpPr/>
          <p:nvPr/>
        </p:nvSpPr>
        <p:spPr bwMode="auto">
          <a:xfrm>
            <a:off x="2386213" y="1654421"/>
            <a:ext cx="8386953" cy="3009389"/>
          </a:xfrm>
          <a:custGeom>
            <a:avLst/>
            <a:gdLst>
              <a:gd name="connsiteX0" fmla="*/ 0 w 8420247"/>
              <a:gd name="connsiteY0" fmla="*/ 0 h 2986805"/>
              <a:gd name="connsiteX1" fmla="*/ 0 w 8420247"/>
              <a:gd name="connsiteY1" fmla="*/ 2986805 h 2986805"/>
              <a:gd name="connsiteX2" fmla="*/ 8420247 w 8420247"/>
              <a:gd name="connsiteY2" fmla="*/ 2986805 h 2986805"/>
            </a:gdLst>
            <a:ahLst/>
            <a:cxnLst>
              <a:cxn ang="0">
                <a:pos x="connsiteX0" y="connsiteY0"/>
              </a:cxn>
              <a:cxn ang="0">
                <a:pos x="connsiteX1" y="connsiteY1"/>
              </a:cxn>
              <a:cxn ang="0">
                <a:pos x="connsiteX2" y="connsiteY2"/>
              </a:cxn>
            </a:cxnLst>
            <a:rect l="l" t="t" r="r" b="b"/>
            <a:pathLst>
              <a:path w="8420247" h="2986805">
                <a:moveTo>
                  <a:pt x="0" y="0"/>
                </a:moveTo>
                <a:lnTo>
                  <a:pt x="0" y="2986805"/>
                </a:lnTo>
                <a:lnTo>
                  <a:pt x="8420247" y="2986805"/>
                </a:lnTo>
              </a:path>
            </a:pathLst>
          </a:custGeom>
          <a:noFill/>
          <a:ln w="28575">
            <a:solidFill>
              <a:schemeClr val="bg1"/>
            </a:solidFill>
            <a:miter lim="800000"/>
            <a:headEnd/>
            <a:tailEnd/>
          </a:ln>
        </p:spPr>
        <p:txBody>
          <a:bodyPr rtlCol="0" anchor="ctr"/>
          <a:lstStyle/>
          <a:p>
            <a:pPr algn="ctr" rtl="0" eaLnBrk="0" fontAlgn="base" hangingPunct="0">
              <a:spcBef>
                <a:spcPct val="0"/>
              </a:spcBef>
              <a:spcAft>
                <a:spcPct val="0"/>
              </a:spcAft>
            </a:pPr>
            <a:endParaRPr lang="en-US" b="1" dirty="0">
              <a:solidFill>
                <a:srgbClr val="FFFFFF"/>
              </a:solidFill>
              <a:cs typeface="Arial" panose="020B0604020202020204" pitchFamily="34" charset="0"/>
            </a:endParaRPr>
          </a:p>
        </p:txBody>
      </p:sp>
      <p:sp>
        <p:nvSpPr>
          <p:cNvPr id="4" name="TextBox 3">
            <a:extLst>
              <a:ext uri="{FF2B5EF4-FFF2-40B4-BE49-F238E27FC236}">
                <a16:creationId xmlns:a16="http://schemas.microsoft.com/office/drawing/2014/main" xmlns="" id="{4B60FFBA-2709-43B1-8313-779021E82D46}"/>
              </a:ext>
            </a:extLst>
          </p:cNvPr>
          <p:cNvSpPr txBox="1"/>
          <p:nvPr/>
        </p:nvSpPr>
        <p:spPr bwMode="auto">
          <a:xfrm rot="16200000">
            <a:off x="1222203" y="2963894"/>
            <a:ext cx="1073842" cy="368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Bef>
                <a:spcPct val="50000"/>
              </a:spcBef>
              <a:spcAft>
                <a:spcPct val="0"/>
              </a:spcAft>
            </a:pPr>
            <a:r>
              <a:rPr lang="en-US" b="1" dirty="0">
                <a:solidFill>
                  <a:srgbClr val="000000"/>
                </a:solidFill>
                <a:latin typeface="Calibri" panose="020F0502020204030204" pitchFamily="34" charset="0"/>
                <a:cs typeface="Arial" panose="020B0604020202020204" pitchFamily="34" charset="0"/>
              </a:rPr>
              <a:t>iDFS (%)</a:t>
            </a:r>
          </a:p>
        </p:txBody>
      </p:sp>
      <p:sp>
        <p:nvSpPr>
          <p:cNvPr id="15" name="TextBox 14">
            <a:extLst>
              <a:ext uri="{FF2B5EF4-FFF2-40B4-BE49-F238E27FC236}">
                <a16:creationId xmlns:a16="http://schemas.microsoft.com/office/drawing/2014/main" xmlns="" id="{69976F10-F516-4BD0-8048-9E575817A637}"/>
              </a:ext>
            </a:extLst>
          </p:cNvPr>
          <p:cNvSpPr txBox="1"/>
          <p:nvPr/>
        </p:nvSpPr>
        <p:spPr bwMode="auto">
          <a:xfrm>
            <a:off x="6038454" y="4877502"/>
            <a:ext cx="13115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Bef>
                <a:spcPct val="50000"/>
              </a:spcBef>
              <a:spcAft>
                <a:spcPct val="0"/>
              </a:spcAft>
            </a:pPr>
            <a:r>
              <a:rPr lang="en-US" b="1" dirty="0">
                <a:solidFill>
                  <a:srgbClr val="000000"/>
                </a:solidFill>
                <a:latin typeface="Calibri" panose="020F0502020204030204" pitchFamily="34" charset="0"/>
                <a:cs typeface="Arial" panose="020B0604020202020204" pitchFamily="34" charset="0"/>
              </a:rPr>
              <a:t>Time, Mo</a:t>
            </a:r>
          </a:p>
        </p:txBody>
      </p:sp>
      <p:grpSp>
        <p:nvGrpSpPr>
          <p:cNvPr id="7" name="Group 6">
            <a:extLst>
              <a:ext uri="{FF2B5EF4-FFF2-40B4-BE49-F238E27FC236}">
                <a16:creationId xmlns:a16="http://schemas.microsoft.com/office/drawing/2014/main" xmlns="" id="{28F9C2BC-1B6C-4973-BEDF-E5F338F0A861}"/>
              </a:ext>
            </a:extLst>
          </p:cNvPr>
          <p:cNvGrpSpPr/>
          <p:nvPr/>
        </p:nvGrpSpPr>
        <p:grpSpPr>
          <a:xfrm>
            <a:off x="2299152" y="1659011"/>
            <a:ext cx="96386" cy="3004794"/>
            <a:chOff x="2069184" y="1741601"/>
            <a:chExt cx="332295" cy="3004794"/>
          </a:xfrm>
        </p:grpSpPr>
        <p:cxnSp>
          <p:nvCxnSpPr>
            <p:cNvPr id="6" name="Straight Connector 5">
              <a:extLst>
                <a:ext uri="{FF2B5EF4-FFF2-40B4-BE49-F238E27FC236}">
                  <a16:creationId xmlns:a16="http://schemas.microsoft.com/office/drawing/2014/main" xmlns="" id="{9010356D-B292-49E8-A8E7-141DEE8DED24}"/>
                </a:ext>
              </a:extLst>
            </p:cNvPr>
            <p:cNvCxnSpPr/>
            <p:nvPr/>
          </p:nvCxnSpPr>
          <p:spPr bwMode="auto">
            <a:xfrm>
              <a:off x="2069184" y="1741601"/>
              <a:ext cx="332295" cy="0"/>
            </a:xfrm>
            <a:prstGeom prst="line">
              <a:avLst/>
            </a:prstGeom>
            <a:noFill/>
            <a:ln w="28575" cap="flat" cmpd="sng" algn="ctr">
              <a:solidFill>
                <a:schemeClr val="bg1"/>
              </a:solidFill>
              <a:prstDash val="solid"/>
              <a:round/>
              <a:headEnd type="none" w="med" len="med"/>
              <a:tailEnd type="none" w="med" len="med"/>
            </a:ln>
            <a:effectLst/>
          </p:spPr>
        </p:cxnSp>
        <p:cxnSp>
          <p:nvCxnSpPr>
            <p:cNvPr id="16" name="Straight Connector 15">
              <a:extLst>
                <a:ext uri="{FF2B5EF4-FFF2-40B4-BE49-F238E27FC236}">
                  <a16:creationId xmlns:a16="http://schemas.microsoft.com/office/drawing/2014/main" xmlns="" id="{9B70E2B4-D9A7-4BAA-BB47-4CB3B709930F}"/>
                </a:ext>
              </a:extLst>
            </p:cNvPr>
            <p:cNvCxnSpPr/>
            <p:nvPr/>
          </p:nvCxnSpPr>
          <p:spPr bwMode="auto">
            <a:xfrm>
              <a:off x="2069184" y="2342560"/>
              <a:ext cx="332295" cy="0"/>
            </a:xfrm>
            <a:prstGeom prst="line">
              <a:avLst/>
            </a:prstGeom>
            <a:noFill/>
            <a:ln w="28575" cap="flat" cmpd="sng" algn="ctr">
              <a:solidFill>
                <a:schemeClr val="bg1"/>
              </a:solidFill>
              <a:prstDash val="solid"/>
              <a:round/>
              <a:headEnd type="none" w="med" len="med"/>
              <a:tailEnd type="none" w="med" len="med"/>
            </a:ln>
            <a:effectLst/>
          </p:spPr>
        </p:cxnSp>
        <p:cxnSp>
          <p:nvCxnSpPr>
            <p:cNvPr id="17" name="Straight Connector 16">
              <a:extLst>
                <a:ext uri="{FF2B5EF4-FFF2-40B4-BE49-F238E27FC236}">
                  <a16:creationId xmlns:a16="http://schemas.microsoft.com/office/drawing/2014/main" xmlns="" id="{7C130236-9D1C-45A5-96E4-771AE505AA29}"/>
                </a:ext>
              </a:extLst>
            </p:cNvPr>
            <p:cNvCxnSpPr/>
            <p:nvPr/>
          </p:nvCxnSpPr>
          <p:spPr bwMode="auto">
            <a:xfrm>
              <a:off x="2069184" y="2943519"/>
              <a:ext cx="332295" cy="0"/>
            </a:xfrm>
            <a:prstGeom prst="line">
              <a:avLst/>
            </a:prstGeom>
            <a:noFill/>
            <a:ln w="28575" cap="flat" cmpd="sng" algn="ctr">
              <a:solidFill>
                <a:schemeClr val="bg1"/>
              </a:soli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xmlns="" id="{C7381033-5251-4D42-A0C7-F82A83389FAE}"/>
                </a:ext>
              </a:extLst>
            </p:cNvPr>
            <p:cNvCxnSpPr/>
            <p:nvPr/>
          </p:nvCxnSpPr>
          <p:spPr bwMode="auto">
            <a:xfrm>
              <a:off x="2069184" y="3544478"/>
              <a:ext cx="332295" cy="0"/>
            </a:xfrm>
            <a:prstGeom prst="line">
              <a:avLst/>
            </a:prstGeom>
            <a:noFill/>
            <a:ln w="28575" cap="flat" cmpd="sng" algn="ctr">
              <a:solidFill>
                <a:schemeClr val="bg1"/>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xmlns="" id="{5AA98FBB-0755-4ECA-8BD8-56213F2731E3}"/>
                </a:ext>
              </a:extLst>
            </p:cNvPr>
            <p:cNvCxnSpPr/>
            <p:nvPr/>
          </p:nvCxnSpPr>
          <p:spPr bwMode="auto">
            <a:xfrm>
              <a:off x="2069184" y="4145437"/>
              <a:ext cx="332295" cy="0"/>
            </a:xfrm>
            <a:prstGeom prst="line">
              <a:avLst/>
            </a:prstGeom>
            <a:noFill/>
            <a:ln w="28575" cap="flat" cmpd="sng" algn="ctr">
              <a:solidFill>
                <a:schemeClr val="bg1"/>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xmlns="" id="{7B5DAB01-595A-4F31-9AAC-BA8F80FE2643}"/>
                </a:ext>
              </a:extLst>
            </p:cNvPr>
            <p:cNvCxnSpPr/>
            <p:nvPr/>
          </p:nvCxnSpPr>
          <p:spPr bwMode="auto">
            <a:xfrm>
              <a:off x="2069184" y="4746395"/>
              <a:ext cx="332295" cy="0"/>
            </a:xfrm>
            <a:prstGeom prst="line">
              <a:avLst/>
            </a:prstGeom>
            <a:noFill/>
            <a:ln w="28575" cap="flat" cmpd="sng" algn="ctr">
              <a:solidFill>
                <a:schemeClr val="bg1"/>
              </a:solidFill>
              <a:prstDash val="solid"/>
              <a:round/>
              <a:headEnd type="none" w="med" len="med"/>
              <a:tailEnd type="none" w="med" len="med"/>
            </a:ln>
            <a:effectLst/>
          </p:spPr>
        </p:cxnSp>
      </p:grpSp>
      <p:grpSp>
        <p:nvGrpSpPr>
          <p:cNvPr id="9216" name="Group 9215">
            <a:extLst>
              <a:ext uri="{FF2B5EF4-FFF2-40B4-BE49-F238E27FC236}">
                <a16:creationId xmlns:a16="http://schemas.microsoft.com/office/drawing/2014/main" xmlns="" id="{93FAB6C3-6E1E-4942-BEFB-06163A5F6F2F}"/>
              </a:ext>
            </a:extLst>
          </p:cNvPr>
          <p:cNvGrpSpPr/>
          <p:nvPr/>
        </p:nvGrpSpPr>
        <p:grpSpPr>
          <a:xfrm>
            <a:off x="2385337" y="4648525"/>
            <a:ext cx="8383504" cy="99779"/>
            <a:chOff x="2391253" y="4730958"/>
            <a:chExt cx="8404296" cy="384698"/>
          </a:xfrm>
        </p:grpSpPr>
        <p:cxnSp>
          <p:nvCxnSpPr>
            <p:cNvPr id="21" name="Straight Connector 20">
              <a:extLst>
                <a:ext uri="{FF2B5EF4-FFF2-40B4-BE49-F238E27FC236}">
                  <a16:creationId xmlns:a16="http://schemas.microsoft.com/office/drawing/2014/main" xmlns="" id="{C2571115-C2F4-48FE-9B3E-77E5A753BE8C}"/>
                </a:ext>
              </a:extLst>
            </p:cNvPr>
            <p:cNvCxnSpPr/>
            <p:nvPr/>
          </p:nvCxnSpPr>
          <p:spPr bwMode="auto">
            <a:xfrm>
              <a:off x="2391253" y="4755081"/>
              <a:ext cx="0" cy="360575"/>
            </a:xfrm>
            <a:prstGeom prst="line">
              <a:avLst/>
            </a:prstGeom>
            <a:noFill/>
            <a:ln w="28575" cap="flat" cmpd="sng" algn="ctr">
              <a:solidFill>
                <a:schemeClr val="bg1"/>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xmlns="" id="{0343D272-D4B6-424C-9A92-385E2ABF8130}"/>
                </a:ext>
              </a:extLst>
            </p:cNvPr>
            <p:cNvCxnSpPr/>
            <p:nvPr/>
          </p:nvCxnSpPr>
          <p:spPr bwMode="auto">
            <a:xfrm>
              <a:off x="2951539" y="4755081"/>
              <a:ext cx="0" cy="360575"/>
            </a:xfrm>
            <a:prstGeom prst="line">
              <a:avLst/>
            </a:prstGeom>
            <a:noFill/>
            <a:ln w="28575" cap="flat" cmpd="sng" algn="ctr">
              <a:solidFill>
                <a:schemeClr val="bg1"/>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xmlns="" id="{27140010-813D-4DB2-8856-4FE879A097B7}"/>
                </a:ext>
              </a:extLst>
            </p:cNvPr>
            <p:cNvCxnSpPr/>
            <p:nvPr/>
          </p:nvCxnSpPr>
          <p:spPr bwMode="auto">
            <a:xfrm>
              <a:off x="3511825" y="4755081"/>
              <a:ext cx="0" cy="360575"/>
            </a:xfrm>
            <a:prstGeom prst="line">
              <a:avLst/>
            </a:prstGeom>
            <a:noFill/>
            <a:ln w="28575" cap="flat" cmpd="sng" algn="ctr">
              <a:solidFill>
                <a:schemeClr val="bg1"/>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xmlns="" id="{B2E99928-4F96-4229-9703-641AB870F5E9}"/>
                </a:ext>
              </a:extLst>
            </p:cNvPr>
            <p:cNvCxnSpPr/>
            <p:nvPr/>
          </p:nvCxnSpPr>
          <p:spPr bwMode="auto">
            <a:xfrm>
              <a:off x="4072111" y="4755081"/>
              <a:ext cx="0" cy="360575"/>
            </a:xfrm>
            <a:prstGeom prst="line">
              <a:avLst/>
            </a:prstGeom>
            <a:noFill/>
            <a:ln w="28575" cap="flat" cmpd="sng" algn="ctr">
              <a:solidFill>
                <a:schemeClr val="bg1"/>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xmlns="" id="{10D31470-F9C6-4748-A0A7-53FC562EE2B1}"/>
                </a:ext>
              </a:extLst>
            </p:cNvPr>
            <p:cNvCxnSpPr/>
            <p:nvPr/>
          </p:nvCxnSpPr>
          <p:spPr bwMode="auto">
            <a:xfrm>
              <a:off x="4632397" y="4755081"/>
              <a:ext cx="0" cy="360575"/>
            </a:xfrm>
            <a:prstGeom prst="line">
              <a:avLst/>
            </a:prstGeom>
            <a:noFill/>
            <a:ln w="28575" cap="flat" cmpd="sng" algn="ctr">
              <a:solidFill>
                <a:schemeClr val="bg1"/>
              </a:solidFill>
              <a:prstDash val="solid"/>
              <a:round/>
              <a:headEnd type="none" w="med" len="med"/>
              <a:tailEnd type="none" w="med" len="med"/>
            </a:ln>
            <a:effectLst/>
          </p:spPr>
        </p:cxnSp>
        <p:cxnSp>
          <p:nvCxnSpPr>
            <p:cNvPr id="28" name="Straight Connector 27">
              <a:extLst>
                <a:ext uri="{FF2B5EF4-FFF2-40B4-BE49-F238E27FC236}">
                  <a16:creationId xmlns:a16="http://schemas.microsoft.com/office/drawing/2014/main" xmlns="" id="{4AD3D318-5167-4A68-8188-CB112AAD0A55}"/>
                </a:ext>
              </a:extLst>
            </p:cNvPr>
            <p:cNvCxnSpPr/>
            <p:nvPr/>
          </p:nvCxnSpPr>
          <p:spPr bwMode="auto">
            <a:xfrm>
              <a:off x="5192683" y="4755081"/>
              <a:ext cx="0" cy="360575"/>
            </a:xfrm>
            <a:prstGeom prst="line">
              <a:avLst/>
            </a:prstGeom>
            <a:noFill/>
            <a:ln w="28575" cap="flat" cmpd="sng" algn="ctr">
              <a:solidFill>
                <a:schemeClr val="bg1"/>
              </a:solidFill>
              <a:prstDash val="solid"/>
              <a:round/>
              <a:headEnd type="none" w="med" len="med"/>
              <a:tailEnd type="none" w="med" len="med"/>
            </a:ln>
            <a:effectLst/>
          </p:spPr>
        </p:cxnSp>
        <p:cxnSp>
          <p:nvCxnSpPr>
            <p:cNvPr id="29" name="Straight Connector 28">
              <a:extLst>
                <a:ext uri="{FF2B5EF4-FFF2-40B4-BE49-F238E27FC236}">
                  <a16:creationId xmlns:a16="http://schemas.microsoft.com/office/drawing/2014/main" xmlns="" id="{2F5C4F64-EE31-4E31-99D7-CF1BF309B037}"/>
                </a:ext>
              </a:extLst>
            </p:cNvPr>
            <p:cNvCxnSpPr/>
            <p:nvPr/>
          </p:nvCxnSpPr>
          <p:spPr bwMode="auto">
            <a:xfrm>
              <a:off x="5752969" y="4755081"/>
              <a:ext cx="0" cy="360575"/>
            </a:xfrm>
            <a:prstGeom prst="line">
              <a:avLst/>
            </a:prstGeom>
            <a:noFill/>
            <a:ln w="28575" cap="flat" cmpd="sng" algn="ctr">
              <a:solidFill>
                <a:schemeClr val="bg1"/>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xmlns="" id="{C115FC71-BDA4-4DBF-9EFB-5C118399020D}"/>
                </a:ext>
              </a:extLst>
            </p:cNvPr>
            <p:cNvCxnSpPr/>
            <p:nvPr/>
          </p:nvCxnSpPr>
          <p:spPr bwMode="auto">
            <a:xfrm>
              <a:off x="6313255" y="4755081"/>
              <a:ext cx="0" cy="360575"/>
            </a:xfrm>
            <a:prstGeom prst="line">
              <a:avLst/>
            </a:prstGeom>
            <a:noFill/>
            <a:ln w="28575" cap="flat" cmpd="sng" algn="ctr">
              <a:solidFill>
                <a:schemeClr val="bg1"/>
              </a:soli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xmlns="" id="{7B9FEEF9-78AA-4A24-A0F8-729B301A692F}"/>
                </a:ext>
              </a:extLst>
            </p:cNvPr>
            <p:cNvCxnSpPr/>
            <p:nvPr/>
          </p:nvCxnSpPr>
          <p:spPr bwMode="auto">
            <a:xfrm>
              <a:off x="6873541" y="4755081"/>
              <a:ext cx="0" cy="360575"/>
            </a:xfrm>
            <a:prstGeom prst="line">
              <a:avLst/>
            </a:prstGeom>
            <a:noFill/>
            <a:ln w="28575" cap="flat" cmpd="sng" algn="ctr">
              <a:solidFill>
                <a:schemeClr val="bg1"/>
              </a:solidFill>
              <a:prstDash val="solid"/>
              <a:round/>
              <a:headEnd type="none" w="med" len="med"/>
              <a:tailEnd type="none" w="med" len="med"/>
            </a:ln>
            <a:effectLst/>
          </p:spPr>
        </p:cxnSp>
        <p:cxnSp>
          <p:nvCxnSpPr>
            <p:cNvPr id="32" name="Straight Connector 31">
              <a:extLst>
                <a:ext uri="{FF2B5EF4-FFF2-40B4-BE49-F238E27FC236}">
                  <a16:creationId xmlns:a16="http://schemas.microsoft.com/office/drawing/2014/main" xmlns="" id="{23A103B3-311F-45E8-B38A-439CE760F564}"/>
                </a:ext>
              </a:extLst>
            </p:cNvPr>
            <p:cNvCxnSpPr/>
            <p:nvPr/>
          </p:nvCxnSpPr>
          <p:spPr bwMode="auto">
            <a:xfrm>
              <a:off x="7433827" y="4755081"/>
              <a:ext cx="0" cy="360575"/>
            </a:xfrm>
            <a:prstGeom prst="line">
              <a:avLst/>
            </a:prstGeom>
            <a:noFill/>
            <a:ln w="28575" cap="flat" cmpd="sng" algn="ctr">
              <a:solidFill>
                <a:schemeClr val="bg1"/>
              </a:solidFill>
              <a:prstDash val="solid"/>
              <a:round/>
              <a:headEnd type="none" w="med" len="med"/>
              <a:tailEnd type="none" w="med" len="med"/>
            </a:ln>
            <a:effectLst/>
          </p:spPr>
        </p:cxnSp>
        <p:cxnSp>
          <p:nvCxnSpPr>
            <p:cNvPr id="33" name="Straight Connector 32">
              <a:extLst>
                <a:ext uri="{FF2B5EF4-FFF2-40B4-BE49-F238E27FC236}">
                  <a16:creationId xmlns:a16="http://schemas.microsoft.com/office/drawing/2014/main" xmlns="" id="{62CABFC5-46ED-4748-9FBD-70AD6B309051}"/>
                </a:ext>
              </a:extLst>
            </p:cNvPr>
            <p:cNvCxnSpPr/>
            <p:nvPr/>
          </p:nvCxnSpPr>
          <p:spPr bwMode="auto">
            <a:xfrm>
              <a:off x="7994113" y="4755081"/>
              <a:ext cx="0" cy="360575"/>
            </a:xfrm>
            <a:prstGeom prst="line">
              <a:avLst/>
            </a:prstGeom>
            <a:noFill/>
            <a:ln w="28575" cap="flat" cmpd="sng" algn="ctr">
              <a:solidFill>
                <a:schemeClr val="bg1"/>
              </a:solidFill>
              <a:prstDash val="solid"/>
              <a:round/>
              <a:headEnd type="none" w="med" len="med"/>
              <a:tailEnd type="none" w="med" len="med"/>
            </a:ln>
            <a:effectLst/>
          </p:spPr>
        </p:cxnSp>
        <p:cxnSp>
          <p:nvCxnSpPr>
            <p:cNvPr id="34" name="Straight Connector 33">
              <a:extLst>
                <a:ext uri="{FF2B5EF4-FFF2-40B4-BE49-F238E27FC236}">
                  <a16:creationId xmlns:a16="http://schemas.microsoft.com/office/drawing/2014/main" xmlns="" id="{49C8CA1C-50A5-456F-88A8-FF19DF373AAD}"/>
                </a:ext>
              </a:extLst>
            </p:cNvPr>
            <p:cNvCxnSpPr/>
            <p:nvPr/>
          </p:nvCxnSpPr>
          <p:spPr bwMode="auto">
            <a:xfrm>
              <a:off x="8554399" y="4755081"/>
              <a:ext cx="0" cy="360575"/>
            </a:xfrm>
            <a:prstGeom prst="line">
              <a:avLst/>
            </a:prstGeom>
            <a:noFill/>
            <a:ln w="28575" cap="flat" cmpd="sng" algn="ctr">
              <a:solidFill>
                <a:schemeClr val="bg1"/>
              </a:solidFill>
              <a:prstDash val="solid"/>
              <a:round/>
              <a:headEnd type="none" w="med" len="med"/>
              <a:tailEnd type="none" w="med" len="med"/>
            </a:ln>
            <a:effectLst/>
          </p:spPr>
        </p:cxnSp>
        <p:cxnSp>
          <p:nvCxnSpPr>
            <p:cNvPr id="35" name="Straight Connector 34">
              <a:extLst>
                <a:ext uri="{FF2B5EF4-FFF2-40B4-BE49-F238E27FC236}">
                  <a16:creationId xmlns:a16="http://schemas.microsoft.com/office/drawing/2014/main" xmlns="" id="{5F60CFF5-02DB-4FA5-9437-EBCAD8FBAA47}"/>
                </a:ext>
              </a:extLst>
            </p:cNvPr>
            <p:cNvCxnSpPr/>
            <p:nvPr/>
          </p:nvCxnSpPr>
          <p:spPr bwMode="auto">
            <a:xfrm>
              <a:off x="9114685" y="4755081"/>
              <a:ext cx="0" cy="360575"/>
            </a:xfrm>
            <a:prstGeom prst="line">
              <a:avLst/>
            </a:prstGeom>
            <a:noFill/>
            <a:ln w="28575" cap="flat" cmpd="sng" algn="ctr">
              <a:solidFill>
                <a:schemeClr val="bg1"/>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xmlns="" id="{62EADA05-6D9D-431D-8891-16AE2F710D28}"/>
                </a:ext>
              </a:extLst>
            </p:cNvPr>
            <p:cNvCxnSpPr/>
            <p:nvPr/>
          </p:nvCxnSpPr>
          <p:spPr bwMode="auto">
            <a:xfrm>
              <a:off x="9674971" y="4755081"/>
              <a:ext cx="0" cy="360575"/>
            </a:xfrm>
            <a:prstGeom prst="line">
              <a:avLst/>
            </a:prstGeom>
            <a:noFill/>
            <a:ln w="28575" cap="flat" cmpd="sng" algn="ctr">
              <a:solidFill>
                <a:schemeClr val="bg1"/>
              </a:solidFill>
              <a:prstDash val="solid"/>
              <a:round/>
              <a:headEnd type="none" w="med" len="med"/>
              <a:tailEnd type="none" w="med" len="med"/>
            </a:ln>
            <a:effectLst/>
          </p:spPr>
        </p:cxnSp>
        <p:cxnSp>
          <p:nvCxnSpPr>
            <p:cNvPr id="39" name="Straight Connector 38">
              <a:extLst>
                <a:ext uri="{FF2B5EF4-FFF2-40B4-BE49-F238E27FC236}">
                  <a16:creationId xmlns:a16="http://schemas.microsoft.com/office/drawing/2014/main" xmlns="" id="{8CF40651-B0A5-43F8-BC41-367C2A4DEBD2}"/>
                </a:ext>
              </a:extLst>
            </p:cNvPr>
            <p:cNvCxnSpPr/>
            <p:nvPr/>
          </p:nvCxnSpPr>
          <p:spPr bwMode="auto">
            <a:xfrm>
              <a:off x="10235257" y="4755081"/>
              <a:ext cx="0" cy="360575"/>
            </a:xfrm>
            <a:prstGeom prst="line">
              <a:avLst/>
            </a:prstGeom>
            <a:noFill/>
            <a:ln w="28575" cap="flat" cmpd="sng" algn="ctr">
              <a:solidFill>
                <a:schemeClr val="bg1"/>
              </a:solidFill>
              <a:prstDash val="solid"/>
              <a:round/>
              <a:headEnd type="none" w="med" len="med"/>
              <a:tailEnd type="none" w="med" len="med"/>
            </a:ln>
            <a:effectLst/>
          </p:spPr>
        </p:cxnSp>
        <p:cxnSp>
          <p:nvCxnSpPr>
            <p:cNvPr id="40" name="Straight Connector 39">
              <a:extLst>
                <a:ext uri="{FF2B5EF4-FFF2-40B4-BE49-F238E27FC236}">
                  <a16:creationId xmlns:a16="http://schemas.microsoft.com/office/drawing/2014/main" xmlns="" id="{23E97015-6D86-4DFC-85CA-2D659F12B0BC}"/>
                </a:ext>
              </a:extLst>
            </p:cNvPr>
            <p:cNvCxnSpPr>
              <a:cxnSpLocks/>
            </p:cNvCxnSpPr>
            <p:nvPr/>
          </p:nvCxnSpPr>
          <p:spPr bwMode="auto">
            <a:xfrm>
              <a:off x="10795549" y="4730958"/>
              <a:ext cx="0" cy="384698"/>
            </a:xfrm>
            <a:prstGeom prst="line">
              <a:avLst/>
            </a:prstGeom>
            <a:noFill/>
            <a:ln w="28575" cap="flat" cmpd="sng" algn="ctr">
              <a:solidFill>
                <a:schemeClr val="bg1"/>
              </a:solidFill>
              <a:prstDash val="solid"/>
              <a:round/>
              <a:headEnd type="none" w="med" len="med"/>
              <a:tailEnd type="none" w="med" len="med"/>
            </a:ln>
            <a:effectLst/>
          </p:spPr>
        </p:cxnSp>
      </p:grpSp>
      <p:sp>
        <p:nvSpPr>
          <p:cNvPr id="9217" name="TextBox 9216">
            <a:extLst>
              <a:ext uri="{FF2B5EF4-FFF2-40B4-BE49-F238E27FC236}">
                <a16:creationId xmlns:a16="http://schemas.microsoft.com/office/drawing/2014/main" xmlns="" id="{79EE3815-EC7A-4944-A565-3558686EA345}"/>
              </a:ext>
            </a:extLst>
          </p:cNvPr>
          <p:cNvSpPr txBox="1"/>
          <p:nvPr/>
        </p:nvSpPr>
        <p:spPr bwMode="auto">
          <a:xfrm>
            <a:off x="2073653" y="4468828"/>
            <a:ext cx="2991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Bef>
                <a:spcPct val="50000"/>
              </a:spcBef>
              <a:spcAft>
                <a:spcPct val="0"/>
              </a:spcAft>
            </a:pPr>
            <a:r>
              <a:rPr lang="en-US" dirty="0">
                <a:solidFill>
                  <a:srgbClr val="000000"/>
                </a:solidFill>
                <a:latin typeface="Calibri" panose="020F0502020204030204" pitchFamily="34" charset="0"/>
                <a:cs typeface="Arial" panose="020B0604020202020204" pitchFamily="34" charset="0"/>
              </a:rPr>
              <a:t>0</a:t>
            </a:r>
          </a:p>
        </p:txBody>
      </p:sp>
      <p:sp>
        <p:nvSpPr>
          <p:cNvPr id="45" name="TextBox 44">
            <a:extLst>
              <a:ext uri="{FF2B5EF4-FFF2-40B4-BE49-F238E27FC236}">
                <a16:creationId xmlns:a16="http://schemas.microsoft.com/office/drawing/2014/main" xmlns="" id="{62F18AD0-56F1-42F2-8D16-869D1BD68B64}"/>
              </a:ext>
            </a:extLst>
          </p:cNvPr>
          <p:cNvSpPr txBox="1"/>
          <p:nvPr/>
        </p:nvSpPr>
        <p:spPr bwMode="auto">
          <a:xfrm>
            <a:off x="1953326" y="3869028"/>
            <a:ext cx="4604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Bef>
                <a:spcPct val="50000"/>
              </a:spcBef>
              <a:spcAft>
                <a:spcPct val="0"/>
              </a:spcAft>
            </a:pPr>
            <a:r>
              <a:rPr lang="en-US" dirty="0">
                <a:solidFill>
                  <a:srgbClr val="000000"/>
                </a:solidFill>
                <a:latin typeface="Calibri" panose="020F0502020204030204" pitchFamily="34" charset="0"/>
                <a:cs typeface="Arial" panose="020B0604020202020204" pitchFamily="34" charset="0"/>
              </a:rPr>
              <a:t>20</a:t>
            </a:r>
          </a:p>
        </p:txBody>
      </p:sp>
      <p:sp>
        <p:nvSpPr>
          <p:cNvPr id="46" name="TextBox 45">
            <a:extLst>
              <a:ext uri="{FF2B5EF4-FFF2-40B4-BE49-F238E27FC236}">
                <a16:creationId xmlns:a16="http://schemas.microsoft.com/office/drawing/2014/main" xmlns="" id="{AE40B904-D50C-41FE-B18E-138A2E7CFDF0}"/>
              </a:ext>
            </a:extLst>
          </p:cNvPr>
          <p:cNvSpPr txBox="1"/>
          <p:nvPr/>
        </p:nvSpPr>
        <p:spPr bwMode="auto">
          <a:xfrm>
            <a:off x="1953326" y="3271322"/>
            <a:ext cx="4604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Bef>
                <a:spcPct val="50000"/>
              </a:spcBef>
              <a:spcAft>
                <a:spcPct val="0"/>
              </a:spcAft>
            </a:pPr>
            <a:r>
              <a:rPr lang="en-US" dirty="0">
                <a:solidFill>
                  <a:srgbClr val="000000"/>
                </a:solidFill>
                <a:latin typeface="Calibri" panose="020F0502020204030204" pitchFamily="34" charset="0"/>
                <a:cs typeface="Arial" panose="020B0604020202020204" pitchFamily="34" charset="0"/>
              </a:rPr>
              <a:t>40</a:t>
            </a:r>
          </a:p>
        </p:txBody>
      </p:sp>
      <p:sp>
        <p:nvSpPr>
          <p:cNvPr id="47" name="TextBox 46">
            <a:extLst>
              <a:ext uri="{FF2B5EF4-FFF2-40B4-BE49-F238E27FC236}">
                <a16:creationId xmlns:a16="http://schemas.microsoft.com/office/drawing/2014/main" xmlns="" id="{8584E3F9-6CD8-4057-AEA3-B2DB28A5D812}"/>
              </a:ext>
            </a:extLst>
          </p:cNvPr>
          <p:cNvSpPr txBox="1"/>
          <p:nvPr/>
        </p:nvSpPr>
        <p:spPr bwMode="auto">
          <a:xfrm>
            <a:off x="1953326" y="2684768"/>
            <a:ext cx="4604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Bef>
                <a:spcPct val="50000"/>
              </a:spcBef>
              <a:spcAft>
                <a:spcPct val="0"/>
              </a:spcAft>
            </a:pPr>
            <a:r>
              <a:rPr lang="en-US" dirty="0">
                <a:solidFill>
                  <a:srgbClr val="000000"/>
                </a:solidFill>
                <a:latin typeface="Calibri" panose="020F0502020204030204" pitchFamily="34" charset="0"/>
                <a:cs typeface="Arial" panose="020B0604020202020204" pitchFamily="34" charset="0"/>
              </a:rPr>
              <a:t>60</a:t>
            </a:r>
          </a:p>
        </p:txBody>
      </p:sp>
      <p:sp>
        <p:nvSpPr>
          <p:cNvPr id="48" name="TextBox 47">
            <a:extLst>
              <a:ext uri="{FF2B5EF4-FFF2-40B4-BE49-F238E27FC236}">
                <a16:creationId xmlns:a16="http://schemas.microsoft.com/office/drawing/2014/main" xmlns="" id="{6A6C0388-11CB-42CD-AE73-E0525F0818FF}"/>
              </a:ext>
            </a:extLst>
          </p:cNvPr>
          <p:cNvSpPr txBox="1"/>
          <p:nvPr/>
        </p:nvSpPr>
        <p:spPr bwMode="auto">
          <a:xfrm>
            <a:off x="1953326" y="2071451"/>
            <a:ext cx="4604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Bef>
                <a:spcPct val="50000"/>
              </a:spcBef>
              <a:spcAft>
                <a:spcPct val="0"/>
              </a:spcAft>
            </a:pPr>
            <a:r>
              <a:rPr lang="en-US" dirty="0">
                <a:solidFill>
                  <a:srgbClr val="000000"/>
                </a:solidFill>
                <a:latin typeface="Calibri" panose="020F0502020204030204" pitchFamily="34" charset="0"/>
                <a:cs typeface="Arial" panose="020B0604020202020204" pitchFamily="34" charset="0"/>
              </a:rPr>
              <a:t>80</a:t>
            </a:r>
          </a:p>
        </p:txBody>
      </p:sp>
      <p:sp>
        <p:nvSpPr>
          <p:cNvPr id="49" name="TextBox 48">
            <a:extLst>
              <a:ext uri="{FF2B5EF4-FFF2-40B4-BE49-F238E27FC236}">
                <a16:creationId xmlns:a16="http://schemas.microsoft.com/office/drawing/2014/main" xmlns="" id="{29169BB4-60FA-41FB-818A-9A65CC544E1B}"/>
              </a:ext>
            </a:extLst>
          </p:cNvPr>
          <p:cNvSpPr txBox="1"/>
          <p:nvPr/>
        </p:nvSpPr>
        <p:spPr bwMode="auto">
          <a:xfrm>
            <a:off x="1842152" y="1473747"/>
            <a:ext cx="6006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Bef>
                <a:spcPct val="50000"/>
              </a:spcBef>
              <a:spcAft>
                <a:spcPct val="0"/>
              </a:spcAft>
            </a:pPr>
            <a:r>
              <a:rPr lang="en-US" dirty="0">
                <a:solidFill>
                  <a:srgbClr val="000000"/>
                </a:solidFill>
                <a:latin typeface="Calibri" panose="020F0502020204030204" pitchFamily="34" charset="0"/>
                <a:cs typeface="Arial" panose="020B0604020202020204" pitchFamily="34" charset="0"/>
              </a:rPr>
              <a:t>100</a:t>
            </a:r>
          </a:p>
        </p:txBody>
      </p:sp>
      <p:sp>
        <p:nvSpPr>
          <p:cNvPr id="50" name="TextBox 49">
            <a:extLst>
              <a:ext uri="{FF2B5EF4-FFF2-40B4-BE49-F238E27FC236}">
                <a16:creationId xmlns:a16="http://schemas.microsoft.com/office/drawing/2014/main" xmlns="" id="{719E59A7-E583-402E-B56F-A57108B7F091}"/>
              </a:ext>
            </a:extLst>
          </p:cNvPr>
          <p:cNvSpPr txBox="1"/>
          <p:nvPr/>
        </p:nvSpPr>
        <p:spPr bwMode="auto">
          <a:xfrm>
            <a:off x="2238283" y="4658399"/>
            <a:ext cx="2991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Bef>
                <a:spcPct val="50000"/>
              </a:spcBef>
              <a:spcAft>
                <a:spcPct val="0"/>
              </a:spcAft>
            </a:pPr>
            <a:r>
              <a:rPr lang="en-US" dirty="0">
                <a:solidFill>
                  <a:srgbClr val="000000"/>
                </a:solidFill>
                <a:latin typeface="Calibri" panose="020F0502020204030204" pitchFamily="34" charset="0"/>
                <a:cs typeface="Arial" panose="020B0604020202020204" pitchFamily="34" charset="0"/>
              </a:rPr>
              <a:t>0</a:t>
            </a:r>
          </a:p>
        </p:txBody>
      </p:sp>
      <p:sp>
        <p:nvSpPr>
          <p:cNvPr id="51" name="TextBox 50">
            <a:extLst>
              <a:ext uri="{FF2B5EF4-FFF2-40B4-BE49-F238E27FC236}">
                <a16:creationId xmlns:a16="http://schemas.microsoft.com/office/drawing/2014/main" xmlns="" id="{A9987068-AB82-4DA6-9427-ECC1D6346A72}"/>
              </a:ext>
            </a:extLst>
          </p:cNvPr>
          <p:cNvSpPr txBox="1"/>
          <p:nvPr/>
        </p:nvSpPr>
        <p:spPr bwMode="auto">
          <a:xfrm>
            <a:off x="2794464" y="4658399"/>
            <a:ext cx="2991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Bef>
                <a:spcPct val="50000"/>
              </a:spcBef>
              <a:spcAft>
                <a:spcPct val="0"/>
              </a:spcAft>
            </a:pPr>
            <a:r>
              <a:rPr lang="en-US" dirty="0">
                <a:solidFill>
                  <a:srgbClr val="000000"/>
                </a:solidFill>
                <a:latin typeface="Calibri" panose="020F0502020204030204" pitchFamily="34" charset="0"/>
                <a:cs typeface="Arial" panose="020B0604020202020204" pitchFamily="34" charset="0"/>
              </a:rPr>
              <a:t>3</a:t>
            </a:r>
          </a:p>
        </p:txBody>
      </p:sp>
      <p:sp>
        <p:nvSpPr>
          <p:cNvPr id="52" name="TextBox 51">
            <a:extLst>
              <a:ext uri="{FF2B5EF4-FFF2-40B4-BE49-F238E27FC236}">
                <a16:creationId xmlns:a16="http://schemas.microsoft.com/office/drawing/2014/main" xmlns="" id="{2939CC90-7CF1-4AA7-8376-B7E8E5CD23C2}"/>
              </a:ext>
            </a:extLst>
          </p:cNvPr>
          <p:cNvSpPr txBox="1"/>
          <p:nvPr/>
        </p:nvSpPr>
        <p:spPr bwMode="auto">
          <a:xfrm>
            <a:off x="3361769" y="4658399"/>
            <a:ext cx="2991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Bef>
                <a:spcPct val="50000"/>
              </a:spcBef>
              <a:spcAft>
                <a:spcPct val="0"/>
              </a:spcAft>
            </a:pPr>
            <a:r>
              <a:rPr lang="en-US" dirty="0">
                <a:solidFill>
                  <a:srgbClr val="000000"/>
                </a:solidFill>
                <a:latin typeface="Calibri" panose="020F0502020204030204" pitchFamily="34" charset="0"/>
                <a:cs typeface="Arial" panose="020B0604020202020204" pitchFamily="34" charset="0"/>
              </a:rPr>
              <a:t>6</a:t>
            </a:r>
          </a:p>
        </p:txBody>
      </p:sp>
      <p:sp>
        <p:nvSpPr>
          <p:cNvPr id="53" name="TextBox 52">
            <a:extLst>
              <a:ext uri="{FF2B5EF4-FFF2-40B4-BE49-F238E27FC236}">
                <a16:creationId xmlns:a16="http://schemas.microsoft.com/office/drawing/2014/main" xmlns="" id="{86599F4F-49E6-4FE9-88C8-89422DBF6AA4}"/>
              </a:ext>
            </a:extLst>
          </p:cNvPr>
          <p:cNvSpPr txBox="1"/>
          <p:nvPr/>
        </p:nvSpPr>
        <p:spPr bwMode="auto">
          <a:xfrm>
            <a:off x="3900153" y="4658399"/>
            <a:ext cx="2991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Bef>
                <a:spcPct val="50000"/>
              </a:spcBef>
              <a:spcAft>
                <a:spcPct val="0"/>
              </a:spcAft>
            </a:pPr>
            <a:r>
              <a:rPr lang="en-US" dirty="0">
                <a:solidFill>
                  <a:srgbClr val="000000"/>
                </a:solidFill>
                <a:latin typeface="Calibri" panose="020F0502020204030204" pitchFamily="34" charset="0"/>
                <a:cs typeface="Arial" panose="020B0604020202020204" pitchFamily="34" charset="0"/>
              </a:rPr>
              <a:t>9</a:t>
            </a:r>
          </a:p>
        </p:txBody>
      </p:sp>
      <p:sp>
        <p:nvSpPr>
          <p:cNvPr id="54" name="TextBox 53">
            <a:extLst>
              <a:ext uri="{FF2B5EF4-FFF2-40B4-BE49-F238E27FC236}">
                <a16:creationId xmlns:a16="http://schemas.microsoft.com/office/drawing/2014/main" xmlns="" id="{BF62C172-0318-4885-A2EF-912F006D44BF}"/>
              </a:ext>
            </a:extLst>
          </p:cNvPr>
          <p:cNvSpPr txBox="1"/>
          <p:nvPr/>
        </p:nvSpPr>
        <p:spPr bwMode="auto">
          <a:xfrm>
            <a:off x="4422803" y="4658399"/>
            <a:ext cx="4505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Bef>
                <a:spcPct val="50000"/>
              </a:spcBef>
              <a:spcAft>
                <a:spcPct val="0"/>
              </a:spcAft>
            </a:pPr>
            <a:r>
              <a:rPr lang="en-US" dirty="0">
                <a:solidFill>
                  <a:srgbClr val="000000"/>
                </a:solidFill>
                <a:latin typeface="Calibri" panose="020F0502020204030204" pitchFamily="34" charset="0"/>
                <a:cs typeface="Arial" panose="020B0604020202020204" pitchFamily="34" charset="0"/>
              </a:rPr>
              <a:t>12</a:t>
            </a:r>
          </a:p>
        </p:txBody>
      </p:sp>
      <p:sp>
        <p:nvSpPr>
          <p:cNvPr id="55" name="TextBox 54">
            <a:extLst>
              <a:ext uri="{FF2B5EF4-FFF2-40B4-BE49-F238E27FC236}">
                <a16:creationId xmlns:a16="http://schemas.microsoft.com/office/drawing/2014/main" xmlns="" id="{8DFB32F0-4309-4C16-ACF5-8461A87C510C}"/>
              </a:ext>
            </a:extLst>
          </p:cNvPr>
          <p:cNvSpPr txBox="1"/>
          <p:nvPr/>
        </p:nvSpPr>
        <p:spPr bwMode="auto">
          <a:xfrm>
            <a:off x="4974489" y="4658399"/>
            <a:ext cx="4505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Bef>
                <a:spcPct val="50000"/>
              </a:spcBef>
              <a:spcAft>
                <a:spcPct val="0"/>
              </a:spcAft>
            </a:pPr>
            <a:r>
              <a:rPr lang="en-US" dirty="0">
                <a:solidFill>
                  <a:srgbClr val="000000"/>
                </a:solidFill>
                <a:latin typeface="Calibri" panose="020F0502020204030204" pitchFamily="34" charset="0"/>
                <a:cs typeface="Arial" panose="020B0604020202020204" pitchFamily="34" charset="0"/>
              </a:rPr>
              <a:t>15</a:t>
            </a:r>
          </a:p>
        </p:txBody>
      </p:sp>
      <p:sp>
        <p:nvSpPr>
          <p:cNvPr id="56" name="TextBox 55">
            <a:extLst>
              <a:ext uri="{FF2B5EF4-FFF2-40B4-BE49-F238E27FC236}">
                <a16:creationId xmlns:a16="http://schemas.microsoft.com/office/drawing/2014/main" xmlns="" id="{479552BC-BA21-44CE-B9AB-37984A34B69D}"/>
              </a:ext>
            </a:extLst>
          </p:cNvPr>
          <p:cNvSpPr txBox="1"/>
          <p:nvPr/>
        </p:nvSpPr>
        <p:spPr bwMode="auto">
          <a:xfrm>
            <a:off x="5535198" y="4658399"/>
            <a:ext cx="4505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Bef>
                <a:spcPct val="50000"/>
              </a:spcBef>
              <a:spcAft>
                <a:spcPct val="0"/>
              </a:spcAft>
            </a:pPr>
            <a:r>
              <a:rPr lang="en-US" dirty="0">
                <a:solidFill>
                  <a:srgbClr val="000000"/>
                </a:solidFill>
                <a:latin typeface="Calibri" panose="020F0502020204030204" pitchFamily="34" charset="0"/>
                <a:cs typeface="Arial" panose="020B0604020202020204" pitchFamily="34" charset="0"/>
              </a:rPr>
              <a:t>18</a:t>
            </a:r>
          </a:p>
        </p:txBody>
      </p:sp>
      <p:sp>
        <p:nvSpPr>
          <p:cNvPr id="57" name="TextBox 56">
            <a:extLst>
              <a:ext uri="{FF2B5EF4-FFF2-40B4-BE49-F238E27FC236}">
                <a16:creationId xmlns:a16="http://schemas.microsoft.com/office/drawing/2014/main" xmlns="" id="{FF8A1D59-C527-4E90-B597-91AC0009EFE5}"/>
              </a:ext>
            </a:extLst>
          </p:cNvPr>
          <p:cNvSpPr txBox="1"/>
          <p:nvPr/>
        </p:nvSpPr>
        <p:spPr bwMode="auto">
          <a:xfrm>
            <a:off x="6085670" y="4658399"/>
            <a:ext cx="4505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Bef>
                <a:spcPct val="50000"/>
              </a:spcBef>
              <a:spcAft>
                <a:spcPct val="0"/>
              </a:spcAft>
            </a:pPr>
            <a:r>
              <a:rPr lang="en-US" dirty="0">
                <a:solidFill>
                  <a:srgbClr val="000000"/>
                </a:solidFill>
                <a:latin typeface="Calibri" panose="020F0502020204030204" pitchFamily="34" charset="0"/>
                <a:cs typeface="Arial" panose="020B0604020202020204" pitchFamily="34" charset="0"/>
              </a:rPr>
              <a:t>21</a:t>
            </a:r>
          </a:p>
        </p:txBody>
      </p:sp>
      <p:sp>
        <p:nvSpPr>
          <p:cNvPr id="58" name="TextBox 57">
            <a:extLst>
              <a:ext uri="{FF2B5EF4-FFF2-40B4-BE49-F238E27FC236}">
                <a16:creationId xmlns:a16="http://schemas.microsoft.com/office/drawing/2014/main" xmlns="" id="{68F608A1-29D7-4F4B-A4F5-96683F2F07E4}"/>
              </a:ext>
            </a:extLst>
          </p:cNvPr>
          <p:cNvSpPr txBox="1"/>
          <p:nvPr/>
        </p:nvSpPr>
        <p:spPr bwMode="auto">
          <a:xfrm>
            <a:off x="6646301" y="4658399"/>
            <a:ext cx="4505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Bef>
                <a:spcPct val="50000"/>
              </a:spcBef>
              <a:spcAft>
                <a:spcPct val="0"/>
              </a:spcAft>
            </a:pPr>
            <a:r>
              <a:rPr lang="en-US" dirty="0">
                <a:solidFill>
                  <a:srgbClr val="000000"/>
                </a:solidFill>
                <a:latin typeface="Calibri" panose="020F0502020204030204" pitchFamily="34" charset="0"/>
                <a:cs typeface="Arial" panose="020B0604020202020204" pitchFamily="34" charset="0"/>
              </a:rPr>
              <a:t>24</a:t>
            </a:r>
          </a:p>
        </p:txBody>
      </p:sp>
      <p:sp>
        <p:nvSpPr>
          <p:cNvPr id="59" name="TextBox 58">
            <a:extLst>
              <a:ext uri="{FF2B5EF4-FFF2-40B4-BE49-F238E27FC236}">
                <a16:creationId xmlns:a16="http://schemas.microsoft.com/office/drawing/2014/main" xmlns="" id="{DE420C99-CEAE-4A1E-8148-07C53FA49F46}"/>
              </a:ext>
            </a:extLst>
          </p:cNvPr>
          <p:cNvSpPr txBox="1"/>
          <p:nvPr/>
        </p:nvSpPr>
        <p:spPr bwMode="auto">
          <a:xfrm>
            <a:off x="7198111" y="4658399"/>
            <a:ext cx="4505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Bef>
                <a:spcPct val="50000"/>
              </a:spcBef>
              <a:spcAft>
                <a:spcPct val="0"/>
              </a:spcAft>
            </a:pPr>
            <a:r>
              <a:rPr lang="en-US" dirty="0">
                <a:solidFill>
                  <a:srgbClr val="000000"/>
                </a:solidFill>
                <a:latin typeface="Calibri" panose="020F0502020204030204" pitchFamily="34" charset="0"/>
                <a:cs typeface="Arial" panose="020B0604020202020204" pitchFamily="34" charset="0"/>
              </a:rPr>
              <a:t>27</a:t>
            </a:r>
          </a:p>
        </p:txBody>
      </p:sp>
      <p:sp>
        <p:nvSpPr>
          <p:cNvPr id="60" name="TextBox 59">
            <a:extLst>
              <a:ext uri="{FF2B5EF4-FFF2-40B4-BE49-F238E27FC236}">
                <a16:creationId xmlns:a16="http://schemas.microsoft.com/office/drawing/2014/main" xmlns="" id="{97D7A63A-407F-466A-90D2-B2434E1AA0F8}"/>
              </a:ext>
            </a:extLst>
          </p:cNvPr>
          <p:cNvSpPr txBox="1"/>
          <p:nvPr/>
        </p:nvSpPr>
        <p:spPr bwMode="auto">
          <a:xfrm>
            <a:off x="7758663" y="4658399"/>
            <a:ext cx="4505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Bef>
                <a:spcPct val="50000"/>
              </a:spcBef>
              <a:spcAft>
                <a:spcPct val="0"/>
              </a:spcAft>
            </a:pPr>
            <a:r>
              <a:rPr lang="en-US" dirty="0">
                <a:solidFill>
                  <a:srgbClr val="000000"/>
                </a:solidFill>
                <a:latin typeface="Calibri" panose="020F0502020204030204" pitchFamily="34" charset="0"/>
                <a:cs typeface="Arial" panose="020B0604020202020204" pitchFamily="34" charset="0"/>
              </a:rPr>
              <a:t>30</a:t>
            </a:r>
          </a:p>
        </p:txBody>
      </p:sp>
      <p:sp>
        <p:nvSpPr>
          <p:cNvPr id="61" name="TextBox 60">
            <a:extLst>
              <a:ext uri="{FF2B5EF4-FFF2-40B4-BE49-F238E27FC236}">
                <a16:creationId xmlns:a16="http://schemas.microsoft.com/office/drawing/2014/main" xmlns="" id="{3B442B64-F790-4952-A507-AF1F8EF31D8E}"/>
              </a:ext>
            </a:extLst>
          </p:cNvPr>
          <p:cNvSpPr txBox="1"/>
          <p:nvPr/>
        </p:nvSpPr>
        <p:spPr bwMode="auto">
          <a:xfrm>
            <a:off x="8334867" y="4658399"/>
            <a:ext cx="4505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Bef>
                <a:spcPct val="50000"/>
              </a:spcBef>
              <a:spcAft>
                <a:spcPct val="0"/>
              </a:spcAft>
            </a:pPr>
            <a:r>
              <a:rPr lang="en-US" dirty="0">
                <a:solidFill>
                  <a:srgbClr val="000000"/>
                </a:solidFill>
                <a:latin typeface="Calibri" panose="020F0502020204030204" pitchFamily="34" charset="0"/>
                <a:cs typeface="Arial" panose="020B0604020202020204" pitchFamily="34" charset="0"/>
              </a:rPr>
              <a:t>33</a:t>
            </a:r>
          </a:p>
        </p:txBody>
      </p:sp>
      <p:sp>
        <p:nvSpPr>
          <p:cNvPr id="62" name="TextBox 61">
            <a:extLst>
              <a:ext uri="{FF2B5EF4-FFF2-40B4-BE49-F238E27FC236}">
                <a16:creationId xmlns:a16="http://schemas.microsoft.com/office/drawing/2014/main" xmlns="" id="{2B80B580-DF8F-45D4-8624-CA20ED944AB3}"/>
              </a:ext>
            </a:extLst>
          </p:cNvPr>
          <p:cNvSpPr txBox="1"/>
          <p:nvPr/>
        </p:nvSpPr>
        <p:spPr bwMode="auto">
          <a:xfrm>
            <a:off x="8875530" y="4658399"/>
            <a:ext cx="4505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Bef>
                <a:spcPct val="50000"/>
              </a:spcBef>
              <a:spcAft>
                <a:spcPct val="0"/>
              </a:spcAft>
            </a:pPr>
            <a:r>
              <a:rPr lang="en-US" dirty="0">
                <a:solidFill>
                  <a:srgbClr val="000000"/>
                </a:solidFill>
                <a:latin typeface="Calibri" panose="020F0502020204030204" pitchFamily="34" charset="0"/>
                <a:cs typeface="Arial" panose="020B0604020202020204" pitchFamily="34" charset="0"/>
              </a:rPr>
              <a:t>36</a:t>
            </a:r>
          </a:p>
        </p:txBody>
      </p:sp>
      <p:sp>
        <p:nvSpPr>
          <p:cNvPr id="63" name="TextBox 62">
            <a:extLst>
              <a:ext uri="{FF2B5EF4-FFF2-40B4-BE49-F238E27FC236}">
                <a16:creationId xmlns:a16="http://schemas.microsoft.com/office/drawing/2014/main" xmlns="" id="{40D63EAD-B589-485C-BB04-43FB248E34D7}"/>
              </a:ext>
            </a:extLst>
          </p:cNvPr>
          <p:cNvSpPr txBox="1"/>
          <p:nvPr/>
        </p:nvSpPr>
        <p:spPr bwMode="auto">
          <a:xfrm>
            <a:off x="9440556" y="4658399"/>
            <a:ext cx="4505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Bef>
                <a:spcPct val="50000"/>
              </a:spcBef>
              <a:spcAft>
                <a:spcPct val="0"/>
              </a:spcAft>
            </a:pPr>
            <a:r>
              <a:rPr lang="en-US" dirty="0">
                <a:solidFill>
                  <a:srgbClr val="000000"/>
                </a:solidFill>
                <a:latin typeface="Calibri" panose="020F0502020204030204" pitchFamily="34" charset="0"/>
                <a:cs typeface="Arial" panose="020B0604020202020204" pitchFamily="34" charset="0"/>
              </a:rPr>
              <a:t>39</a:t>
            </a:r>
          </a:p>
        </p:txBody>
      </p:sp>
      <p:sp>
        <p:nvSpPr>
          <p:cNvPr id="64" name="TextBox 63">
            <a:extLst>
              <a:ext uri="{FF2B5EF4-FFF2-40B4-BE49-F238E27FC236}">
                <a16:creationId xmlns:a16="http://schemas.microsoft.com/office/drawing/2014/main" xmlns="" id="{C60CE173-986E-4BF9-984E-E26AB0CE1D3D}"/>
              </a:ext>
            </a:extLst>
          </p:cNvPr>
          <p:cNvSpPr txBox="1"/>
          <p:nvPr/>
        </p:nvSpPr>
        <p:spPr bwMode="auto">
          <a:xfrm>
            <a:off x="9976717" y="4658399"/>
            <a:ext cx="4505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Bef>
                <a:spcPct val="50000"/>
              </a:spcBef>
              <a:spcAft>
                <a:spcPct val="0"/>
              </a:spcAft>
            </a:pPr>
            <a:r>
              <a:rPr lang="en-US" dirty="0">
                <a:solidFill>
                  <a:srgbClr val="000000"/>
                </a:solidFill>
                <a:latin typeface="Calibri" panose="020F0502020204030204" pitchFamily="34" charset="0"/>
                <a:cs typeface="Arial" panose="020B0604020202020204" pitchFamily="34" charset="0"/>
              </a:rPr>
              <a:t>42</a:t>
            </a:r>
          </a:p>
        </p:txBody>
      </p:sp>
      <p:sp>
        <p:nvSpPr>
          <p:cNvPr id="65" name="TextBox 64">
            <a:extLst>
              <a:ext uri="{FF2B5EF4-FFF2-40B4-BE49-F238E27FC236}">
                <a16:creationId xmlns:a16="http://schemas.microsoft.com/office/drawing/2014/main" xmlns="" id="{2D33E542-CE83-41FC-81C3-90E5EAA2F21D}"/>
              </a:ext>
            </a:extLst>
          </p:cNvPr>
          <p:cNvSpPr txBox="1"/>
          <p:nvPr/>
        </p:nvSpPr>
        <p:spPr bwMode="auto">
          <a:xfrm>
            <a:off x="10548479" y="4658399"/>
            <a:ext cx="4505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Bef>
                <a:spcPct val="50000"/>
              </a:spcBef>
              <a:spcAft>
                <a:spcPct val="0"/>
              </a:spcAft>
            </a:pPr>
            <a:r>
              <a:rPr lang="en-US" dirty="0">
                <a:solidFill>
                  <a:srgbClr val="000000"/>
                </a:solidFill>
                <a:latin typeface="Calibri" panose="020F0502020204030204" pitchFamily="34" charset="0"/>
                <a:cs typeface="Arial" panose="020B0604020202020204" pitchFamily="34" charset="0"/>
              </a:rPr>
              <a:t>45</a:t>
            </a:r>
          </a:p>
        </p:txBody>
      </p:sp>
      <p:grpSp>
        <p:nvGrpSpPr>
          <p:cNvPr id="9224" name="Group 9223">
            <a:extLst>
              <a:ext uri="{FF2B5EF4-FFF2-40B4-BE49-F238E27FC236}">
                <a16:creationId xmlns:a16="http://schemas.microsoft.com/office/drawing/2014/main" xmlns="" id="{E33A3282-A827-4818-BF60-F8893D5461E2}"/>
              </a:ext>
            </a:extLst>
          </p:cNvPr>
          <p:cNvGrpSpPr/>
          <p:nvPr/>
        </p:nvGrpSpPr>
        <p:grpSpPr>
          <a:xfrm>
            <a:off x="7579961" y="2464580"/>
            <a:ext cx="247170" cy="254655"/>
            <a:chOff x="7592167" y="2568059"/>
            <a:chExt cx="138484" cy="203652"/>
          </a:xfrm>
        </p:grpSpPr>
        <p:cxnSp>
          <p:nvCxnSpPr>
            <p:cNvPr id="9221" name="Straight Connector 9220">
              <a:extLst>
                <a:ext uri="{FF2B5EF4-FFF2-40B4-BE49-F238E27FC236}">
                  <a16:creationId xmlns:a16="http://schemas.microsoft.com/office/drawing/2014/main" xmlns="" id="{5A556F9C-9BF2-4B92-B7B8-D6E7E1CBB9A9}"/>
                </a:ext>
              </a:extLst>
            </p:cNvPr>
            <p:cNvCxnSpPr>
              <a:cxnSpLocks/>
            </p:cNvCxnSpPr>
            <p:nvPr/>
          </p:nvCxnSpPr>
          <p:spPr bwMode="auto">
            <a:xfrm>
              <a:off x="7592167" y="2568059"/>
              <a:ext cx="138484" cy="0"/>
            </a:xfrm>
            <a:prstGeom prst="line">
              <a:avLst/>
            </a:prstGeom>
            <a:noFill/>
            <a:ln w="28575" cap="flat" cmpd="sng" algn="ctr">
              <a:solidFill>
                <a:schemeClr val="accent1"/>
              </a:solidFill>
              <a:prstDash val="solid"/>
              <a:round/>
              <a:headEnd type="none" w="med" len="med"/>
              <a:tailEnd type="none" w="med" len="med"/>
            </a:ln>
            <a:effectLst/>
          </p:spPr>
        </p:cxnSp>
        <p:cxnSp>
          <p:nvCxnSpPr>
            <p:cNvPr id="68" name="Straight Connector 67">
              <a:extLst>
                <a:ext uri="{FF2B5EF4-FFF2-40B4-BE49-F238E27FC236}">
                  <a16:creationId xmlns:a16="http://schemas.microsoft.com/office/drawing/2014/main" xmlns="" id="{2BA60D48-7F51-457A-AC4A-2C9675FF3339}"/>
                </a:ext>
              </a:extLst>
            </p:cNvPr>
            <p:cNvCxnSpPr>
              <a:cxnSpLocks/>
            </p:cNvCxnSpPr>
            <p:nvPr/>
          </p:nvCxnSpPr>
          <p:spPr bwMode="auto">
            <a:xfrm>
              <a:off x="7592167" y="2771711"/>
              <a:ext cx="138484" cy="0"/>
            </a:xfrm>
            <a:prstGeom prst="line">
              <a:avLst/>
            </a:prstGeom>
            <a:noFill/>
            <a:ln w="28575" cap="flat" cmpd="sng" algn="ctr">
              <a:solidFill>
                <a:schemeClr val="accent3"/>
              </a:solidFill>
              <a:prstDash val="solid"/>
              <a:round/>
              <a:headEnd type="none" w="med" len="med"/>
              <a:tailEnd type="none" w="med" len="med"/>
            </a:ln>
            <a:effectLst/>
          </p:spPr>
        </p:cxnSp>
      </p:grpSp>
      <p:sp>
        <p:nvSpPr>
          <p:cNvPr id="9225" name="Freeform: Shape 9224">
            <a:extLst>
              <a:ext uri="{FF2B5EF4-FFF2-40B4-BE49-F238E27FC236}">
                <a16:creationId xmlns:a16="http://schemas.microsoft.com/office/drawing/2014/main" xmlns="" id="{56216265-012A-4B4B-905C-CA19307683DF}"/>
              </a:ext>
            </a:extLst>
          </p:cNvPr>
          <p:cNvSpPr/>
          <p:nvPr/>
        </p:nvSpPr>
        <p:spPr bwMode="auto">
          <a:xfrm>
            <a:off x="2406610" y="1668720"/>
            <a:ext cx="8101021" cy="351295"/>
          </a:xfrm>
          <a:custGeom>
            <a:avLst/>
            <a:gdLst>
              <a:gd name="connsiteX0" fmla="*/ 8121112 w 8121112"/>
              <a:gd name="connsiteY0" fmla="*/ 351295 h 351295"/>
              <a:gd name="connsiteX1" fmla="*/ 6715933 w 8121112"/>
              <a:gd name="connsiteY1" fmla="*/ 351295 h 351295"/>
              <a:gd name="connsiteX2" fmla="*/ 6715933 w 8121112"/>
              <a:gd name="connsiteY2" fmla="*/ 330631 h 351295"/>
              <a:gd name="connsiteX3" fmla="*/ 6088251 w 8121112"/>
              <a:gd name="connsiteY3" fmla="*/ 330631 h 351295"/>
              <a:gd name="connsiteX4" fmla="*/ 6088251 w 8121112"/>
              <a:gd name="connsiteY4" fmla="*/ 304800 h 351295"/>
              <a:gd name="connsiteX5" fmla="*/ 5889356 w 8121112"/>
              <a:gd name="connsiteY5" fmla="*/ 304800 h 351295"/>
              <a:gd name="connsiteX6" fmla="*/ 5881607 w 8121112"/>
              <a:gd name="connsiteY6" fmla="*/ 297051 h 351295"/>
              <a:gd name="connsiteX7" fmla="*/ 5669797 w 8121112"/>
              <a:gd name="connsiteY7" fmla="*/ 297051 h 351295"/>
              <a:gd name="connsiteX8" fmla="*/ 5669797 w 8121112"/>
              <a:gd name="connsiteY8" fmla="*/ 268638 h 351295"/>
              <a:gd name="connsiteX9" fmla="*/ 5222929 w 8121112"/>
              <a:gd name="connsiteY9" fmla="*/ 268638 h 351295"/>
              <a:gd name="connsiteX10" fmla="*/ 5222929 w 8121112"/>
              <a:gd name="connsiteY10" fmla="*/ 258306 h 351295"/>
              <a:gd name="connsiteX11" fmla="*/ 4962041 w 8121112"/>
              <a:gd name="connsiteY11" fmla="*/ 258306 h 351295"/>
              <a:gd name="connsiteX12" fmla="*/ 4962041 w 8121112"/>
              <a:gd name="connsiteY12" fmla="*/ 242807 h 351295"/>
              <a:gd name="connsiteX13" fmla="*/ 4734733 w 8121112"/>
              <a:gd name="connsiteY13" fmla="*/ 242807 h 351295"/>
              <a:gd name="connsiteX14" fmla="*/ 4734733 w 8121112"/>
              <a:gd name="connsiteY14" fmla="*/ 229892 h 351295"/>
              <a:gd name="connsiteX15" fmla="*/ 4486760 w 8121112"/>
              <a:gd name="connsiteY15" fmla="*/ 229892 h 351295"/>
              <a:gd name="connsiteX16" fmla="*/ 4486760 w 8121112"/>
              <a:gd name="connsiteY16" fmla="*/ 211811 h 351295"/>
              <a:gd name="connsiteX17" fmla="*/ 4277533 w 8121112"/>
              <a:gd name="connsiteY17" fmla="*/ 211811 h 351295"/>
              <a:gd name="connsiteX18" fmla="*/ 4277533 w 8121112"/>
              <a:gd name="connsiteY18" fmla="*/ 196312 h 351295"/>
              <a:gd name="connsiteX19" fmla="*/ 4034726 w 8121112"/>
              <a:gd name="connsiteY19" fmla="*/ 196312 h 351295"/>
              <a:gd name="connsiteX20" fmla="*/ 4034726 w 8121112"/>
              <a:gd name="connsiteY20" fmla="*/ 175648 h 351295"/>
              <a:gd name="connsiteX21" fmla="*/ 3432875 w 8121112"/>
              <a:gd name="connsiteY21" fmla="*/ 175648 h 351295"/>
              <a:gd name="connsiteX22" fmla="*/ 3432875 w 8121112"/>
              <a:gd name="connsiteY22" fmla="*/ 147234 h 351295"/>
              <a:gd name="connsiteX23" fmla="*/ 2962760 w 8121112"/>
              <a:gd name="connsiteY23" fmla="*/ 147234 h 351295"/>
              <a:gd name="connsiteX24" fmla="*/ 2962760 w 8121112"/>
              <a:gd name="connsiteY24" fmla="*/ 134319 h 351295"/>
              <a:gd name="connsiteX25" fmla="*/ 2657960 w 8121112"/>
              <a:gd name="connsiteY25" fmla="*/ 134319 h 351295"/>
              <a:gd name="connsiteX26" fmla="*/ 2657960 w 8121112"/>
              <a:gd name="connsiteY26" fmla="*/ 123987 h 351295"/>
              <a:gd name="connsiteX27" fmla="*/ 2456482 w 8121112"/>
              <a:gd name="connsiteY27" fmla="*/ 123987 h 351295"/>
              <a:gd name="connsiteX28" fmla="*/ 2456482 w 8121112"/>
              <a:gd name="connsiteY28" fmla="*/ 105906 h 351295"/>
              <a:gd name="connsiteX29" fmla="*/ 1921790 w 8121112"/>
              <a:gd name="connsiteY29" fmla="*/ 105906 h 351295"/>
              <a:gd name="connsiteX30" fmla="*/ 1921790 w 8121112"/>
              <a:gd name="connsiteY30" fmla="*/ 74909 h 351295"/>
              <a:gd name="connsiteX31" fmla="*/ 1276028 w 8121112"/>
              <a:gd name="connsiteY31" fmla="*/ 74909 h 351295"/>
              <a:gd name="connsiteX32" fmla="*/ 1276028 w 8121112"/>
              <a:gd name="connsiteY32" fmla="*/ 56828 h 351295"/>
              <a:gd name="connsiteX33" fmla="*/ 1074550 w 8121112"/>
              <a:gd name="connsiteY33" fmla="*/ 56828 h 351295"/>
              <a:gd name="connsiteX34" fmla="*/ 1074550 w 8121112"/>
              <a:gd name="connsiteY34" fmla="*/ 51661 h 351295"/>
              <a:gd name="connsiteX35" fmla="*/ 867906 w 8121112"/>
              <a:gd name="connsiteY35" fmla="*/ 51661 h 351295"/>
              <a:gd name="connsiteX36" fmla="*/ 867906 w 8121112"/>
              <a:gd name="connsiteY36" fmla="*/ 20665 h 351295"/>
              <a:gd name="connsiteX37" fmla="*/ 532109 w 8121112"/>
              <a:gd name="connsiteY37" fmla="*/ 20665 h 351295"/>
              <a:gd name="connsiteX38" fmla="*/ 532109 w 8121112"/>
              <a:gd name="connsiteY38" fmla="*/ 12916 h 351295"/>
              <a:gd name="connsiteX39" fmla="*/ 167899 w 8121112"/>
              <a:gd name="connsiteY39" fmla="*/ 12916 h 351295"/>
              <a:gd name="connsiteX40" fmla="*/ 173065 w 8121112"/>
              <a:gd name="connsiteY40" fmla="*/ 7750 h 351295"/>
              <a:gd name="connsiteX41" fmla="*/ 108489 w 8121112"/>
              <a:gd name="connsiteY41" fmla="*/ 7750 h 351295"/>
              <a:gd name="connsiteX42" fmla="*/ 108489 w 8121112"/>
              <a:gd name="connsiteY42" fmla="*/ 0 h 351295"/>
              <a:gd name="connsiteX43" fmla="*/ 0 w 8121112"/>
              <a:gd name="connsiteY43" fmla="*/ 0 h 351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121112" h="351295">
                <a:moveTo>
                  <a:pt x="8121112" y="351295"/>
                </a:moveTo>
                <a:lnTo>
                  <a:pt x="6715933" y="351295"/>
                </a:lnTo>
                <a:lnTo>
                  <a:pt x="6715933" y="330631"/>
                </a:lnTo>
                <a:lnTo>
                  <a:pt x="6088251" y="330631"/>
                </a:lnTo>
                <a:lnTo>
                  <a:pt x="6088251" y="304800"/>
                </a:lnTo>
                <a:lnTo>
                  <a:pt x="5889356" y="304800"/>
                </a:lnTo>
                <a:lnTo>
                  <a:pt x="5881607" y="297051"/>
                </a:lnTo>
                <a:lnTo>
                  <a:pt x="5669797" y="297051"/>
                </a:lnTo>
                <a:lnTo>
                  <a:pt x="5669797" y="268638"/>
                </a:lnTo>
                <a:lnTo>
                  <a:pt x="5222929" y="268638"/>
                </a:lnTo>
                <a:lnTo>
                  <a:pt x="5222929" y="258306"/>
                </a:lnTo>
                <a:lnTo>
                  <a:pt x="4962041" y="258306"/>
                </a:lnTo>
                <a:lnTo>
                  <a:pt x="4962041" y="242807"/>
                </a:lnTo>
                <a:lnTo>
                  <a:pt x="4734733" y="242807"/>
                </a:lnTo>
                <a:lnTo>
                  <a:pt x="4734733" y="229892"/>
                </a:lnTo>
                <a:lnTo>
                  <a:pt x="4486760" y="229892"/>
                </a:lnTo>
                <a:lnTo>
                  <a:pt x="4486760" y="211811"/>
                </a:lnTo>
                <a:lnTo>
                  <a:pt x="4277533" y="211811"/>
                </a:lnTo>
                <a:lnTo>
                  <a:pt x="4277533" y="196312"/>
                </a:lnTo>
                <a:lnTo>
                  <a:pt x="4034726" y="196312"/>
                </a:lnTo>
                <a:lnTo>
                  <a:pt x="4034726" y="175648"/>
                </a:lnTo>
                <a:lnTo>
                  <a:pt x="3432875" y="175648"/>
                </a:lnTo>
                <a:lnTo>
                  <a:pt x="3432875" y="147234"/>
                </a:lnTo>
                <a:lnTo>
                  <a:pt x="2962760" y="147234"/>
                </a:lnTo>
                <a:lnTo>
                  <a:pt x="2962760" y="134319"/>
                </a:lnTo>
                <a:lnTo>
                  <a:pt x="2657960" y="134319"/>
                </a:lnTo>
                <a:lnTo>
                  <a:pt x="2657960" y="123987"/>
                </a:lnTo>
                <a:lnTo>
                  <a:pt x="2456482" y="123987"/>
                </a:lnTo>
                <a:lnTo>
                  <a:pt x="2456482" y="105906"/>
                </a:lnTo>
                <a:lnTo>
                  <a:pt x="1921790" y="105906"/>
                </a:lnTo>
                <a:lnTo>
                  <a:pt x="1921790" y="74909"/>
                </a:lnTo>
                <a:lnTo>
                  <a:pt x="1276028" y="74909"/>
                </a:lnTo>
                <a:lnTo>
                  <a:pt x="1276028" y="56828"/>
                </a:lnTo>
                <a:lnTo>
                  <a:pt x="1074550" y="56828"/>
                </a:lnTo>
                <a:lnTo>
                  <a:pt x="1074550" y="51661"/>
                </a:lnTo>
                <a:lnTo>
                  <a:pt x="867906" y="51661"/>
                </a:lnTo>
                <a:lnTo>
                  <a:pt x="867906" y="20665"/>
                </a:lnTo>
                <a:lnTo>
                  <a:pt x="532109" y="20665"/>
                </a:lnTo>
                <a:lnTo>
                  <a:pt x="532109" y="12916"/>
                </a:lnTo>
                <a:lnTo>
                  <a:pt x="167899" y="12916"/>
                </a:lnTo>
                <a:lnTo>
                  <a:pt x="173065" y="7750"/>
                </a:lnTo>
                <a:lnTo>
                  <a:pt x="108489" y="7750"/>
                </a:lnTo>
                <a:lnTo>
                  <a:pt x="108489" y="0"/>
                </a:lnTo>
                <a:lnTo>
                  <a:pt x="0" y="0"/>
                </a:lnTo>
              </a:path>
            </a:pathLst>
          </a:custGeom>
          <a:noFill/>
          <a:ln w="28575">
            <a:solidFill>
              <a:schemeClr val="accent1"/>
            </a:solidFill>
            <a:miter lim="800000"/>
            <a:headEnd/>
            <a:tailEnd/>
          </a:ln>
        </p:spPr>
        <p:txBody>
          <a:bodyPr rtlCol="0" anchor="ctr"/>
          <a:lstStyle/>
          <a:p>
            <a:pPr algn="ctr" rtl="0" eaLnBrk="0" fontAlgn="base" hangingPunct="0">
              <a:spcBef>
                <a:spcPct val="0"/>
              </a:spcBef>
              <a:spcAft>
                <a:spcPct val="0"/>
              </a:spcAft>
            </a:pPr>
            <a:endParaRPr lang="en-US" b="1" dirty="0">
              <a:solidFill>
                <a:srgbClr val="FFFFFF"/>
              </a:solidFill>
              <a:cs typeface="Arial" panose="020B0604020202020204" pitchFamily="34" charset="0"/>
            </a:endParaRPr>
          </a:p>
        </p:txBody>
      </p:sp>
      <p:grpSp>
        <p:nvGrpSpPr>
          <p:cNvPr id="9229" name="Group 9228">
            <a:extLst>
              <a:ext uri="{FF2B5EF4-FFF2-40B4-BE49-F238E27FC236}">
                <a16:creationId xmlns:a16="http://schemas.microsoft.com/office/drawing/2014/main" xmlns="" id="{2D41E318-5483-4960-943A-090165DAE233}"/>
              </a:ext>
            </a:extLst>
          </p:cNvPr>
          <p:cNvGrpSpPr/>
          <p:nvPr/>
        </p:nvGrpSpPr>
        <p:grpSpPr>
          <a:xfrm>
            <a:off x="2534651" y="1636255"/>
            <a:ext cx="7610134" cy="444386"/>
            <a:chOff x="2540937" y="1718845"/>
            <a:chExt cx="7629008" cy="444386"/>
          </a:xfrm>
        </p:grpSpPr>
        <p:cxnSp>
          <p:nvCxnSpPr>
            <p:cNvPr id="9227" name="Straight Connector 9226">
              <a:extLst>
                <a:ext uri="{FF2B5EF4-FFF2-40B4-BE49-F238E27FC236}">
                  <a16:creationId xmlns:a16="http://schemas.microsoft.com/office/drawing/2014/main" xmlns="" id="{72A912DC-139F-472D-B447-05953D53F17C}"/>
                </a:ext>
              </a:extLst>
            </p:cNvPr>
            <p:cNvCxnSpPr>
              <a:cxnSpLocks/>
            </p:cNvCxnSpPr>
            <p:nvPr/>
          </p:nvCxnSpPr>
          <p:spPr bwMode="auto">
            <a:xfrm>
              <a:off x="10169945" y="2074448"/>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76" name="Straight Connector 75">
              <a:extLst>
                <a:ext uri="{FF2B5EF4-FFF2-40B4-BE49-F238E27FC236}">
                  <a16:creationId xmlns:a16="http://schemas.microsoft.com/office/drawing/2014/main" xmlns="" id="{A45564EB-0824-4AF4-A439-A4602726EAE6}"/>
                </a:ext>
              </a:extLst>
            </p:cNvPr>
            <p:cNvCxnSpPr>
              <a:cxnSpLocks/>
            </p:cNvCxnSpPr>
            <p:nvPr/>
          </p:nvCxnSpPr>
          <p:spPr bwMode="auto">
            <a:xfrm>
              <a:off x="10159361" y="2074448"/>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77" name="Straight Connector 76">
              <a:extLst>
                <a:ext uri="{FF2B5EF4-FFF2-40B4-BE49-F238E27FC236}">
                  <a16:creationId xmlns:a16="http://schemas.microsoft.com/office/drawing/2014/main" xmlns="" id="{7CA82A06-EE13-4DB8-BEE3-35BA10FE0CFD}"/>
                </a:ext>
              </a:extLst>
            </p:cNvPr>
            <p:cNvCxnSpPr>
              <a:cxnSpLocks/>
            </p:cNvCxnSpPr>
            <p:nvPr/>
          </p:nvCxnSpPr>
          <p:spPr bwMode="auto">
            <a:xfrm>
              <a:off x="10145602" y="2072331"/>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78" name="Straight Connector 77">
              <a:extLst>
                <a:ext uri="{FF2B5EF4-FFF2-40B4-BE49-F238E27FC236}">
                  <a16:creationId xmlns:a16="http://schemas.microsoft.com/office/drawing/2014/main" xmlns="" id="{F8E9AC7D-971D-431C-87AB-C86F2699ECD4}"/>
                </a:ext>
              </a:extLst>
            </p:cNvPr>
            <p:cNvCxnSpPr>
              <a:cxnSpLocks/>
            </p:cNvCxnSpPr>
            <p:nvPr/>
          </p:nvCxnSpPr>
          <p:spPr bwMode="auto">
            <a:xfrm>
              <a:off x="10136077" y="2072331"/>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79" name="Straight Connector 78">
              <a:extLst>
                <a:ext uri="{FF2B5EF4-FFF2-40B4-BE49-F238E27FC236}">
                  <a16:creationId xmlns:a16="http://schemas.microsoft.com/office/drawing/2014/main" xmlns="" id="{B49CE307-65E2-453E-B47E-24E72D622608}"/>
                </a:ext>
              </a:extLst>
            </p:cNvPr>
            <p:cNvCxnSpPr>
              <a:cxnSpLocks/>
            </p:cNvCxnSpPr>
            <p:nvPr/>
          </p:nvCxnSpPr>
          <p:spPr bwMode="auto">
            <a:xfrm>
              <a:off x="10117027" y="2072331"/>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80" name="Straight Connector 79">
              <a:extLst>
                <a:ext uri="{FF2B5EF4-FFF2-40B4-BE49-F238E27FC236}">
                  <a16:creationId xmlns:a16="http://schemas.microsoft.com/office/drawing/2014/main" xmlns="" id="{65E59CD7-46D3-40F4-B31F-05883C6B1EE4}"/>
                </a:ext>
              </a:extLst>
            </p:cNvPr>
            <p:cNvCxnSpPr>
              <a:cxnSpLocks/>
            </p:cNvCxnSpPr>
            <p:nvPr/>
          </p:nvCxnSpPr>
          <p:spPr bwMode="auto">
            <a:xfrm>
              <a:off x="10103269" y="2072331"/>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81" name="Straight Connector 80">
              <a:extLst>
                <a:ext uri="{FF2B5EF4-FFF2-40B4-BE49-F238E27FC236}">
                  <a16:creationId xmlns:a16="http://schemas.microsoft.com/office/drawing/2014/main" xmlns="" id="{660E3C37-11CE-4495-898A-AD0E74361ADE}"/>
                </a:ext>
              </a:extLst>
            </p:cNvPr>
            <p:cNvCxnSpPr>
              <a:cxnSpLocks/>
            </p:cNvCxnSpPr>
            <p:nvPr/>
          </p:nvCxnSpPr>
          <p:spPr bwMode="auto">
            <a:xfrm>
              <a:off x="10085277" y="2072331"/>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82" name="Straight Connector 81">
              <a:extLst>
                <a:ext uri="{FF2B5EF4-FFF2-40B4-BE49-F238E27FC236}">
                  <a16:creationId xmlns:a16="http://schemas.microsoft.com/office/drawing/2014/main" xmlns="" id="{9B8BC7FC-3EDF-4246-A39B-2B3F55938C3A}"/>
                </a:ext>
              </a:extLst>
            </p:cNvPr>
            <p:cNvCxnSpPr>
              <a:cxnSpLocks/>
            </p:cNvCxnSpPr>
            <p:nvPr/>
          </p:nvCxnSpPr>
          <p:spPr bwMode="auto">
            <a:xfrm>
              <a:off x="10075752" y="2072331"/>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83" name="Straight Connector 82">
              <a:extLst>
                <a:ext uri="{FF2B5EF4-FFF2-40B4-BE49-F238E27FC236}">
                  <a16:creationId xmlns:a16="http://schemas.microsoft.com/office/drawing/2014/main" xmlns="" id="{9094653E-C063-4AB2-A082-AFC611BAC2DA}"/>
                </a:ext>
              </a:extLst>
            </p:cNvPr>
            <p:cNvCxnSpPr>
              <a:cxnSpLocks/>
            </p:cNvCxnSpPr>
            <p:nvPr/>
          </p:nvCxnSpPr>
          <p:spPr bwMode="auto">
            <a:xfrm>
              <a:off x="10072577" y="2072331"/>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84" name="Straight Connector 83">
              <a:extLst>
                <a:ext uri="{FF2B5EF4-FFF2-40B4-BE49-F238E27FC236}">
                  <a16:creationId xmlns:a16="http://schemas.microsoft.com/office/drawing/2014/main" xmlns="" id="{DC2CE92C-F745-4A35-A9F8-1A652D0E9B66}"/>
                </a:ext>
              </a:extLst>
            </p:cNvPr>
            <p:cNvCxnSpPr>
              <a:cxnSpLocks/>
            </p:cNvCxnSpPr>
            <p:nvPr/>
          </p:nvCxnSpPr>
          <p:spPr bwMode="auto">
            <a:xfrm>
              <a:off x="10067285" y="2072331"/>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85" name="Straight Connector 84">
              <a:extLst>
                <a:ext uri="{FF2B5EF4-FFF2-40B4-BE49-F238E27FC236}">
                  <a16:creationId xmlns:a16="http://schemas.microsoft.com/office/drawing/2014/main" xmlns="" id="{3D8DA955-C633-40FE-BFB8-9DE1482C7A2B}"/>
                </a:ext>
              </a:extLst>
            </p:cNvPr>
            <p:cNvCxnSpPr>
              <a:cxnSpLocks/>
            </p:cNvCxnSpPr>
            <p:nvPr/>
          </p:nvCxnSpPr>
          <p:spPr bwMode="auto">
            <a:xfrm>
              <a:off x="10053526" y="2072331"/>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86" name="Straight Connector 85">
              <a:extLst>
                <a:ext uri="{FF2B5EF4-FFF2-40B4-BE49-F238E27FC236}">
                  <a16:creationId xmlns:a16="http://schemas.microsoft.com/office/drawing/2014/main" xmlns="" id="{D7776251-C089-492C-93FC-7350DC471897}"/>
                </a:ext>
              </a:extLst>
            </p:cNvPr>
            <p:cNvCxnSpPr>
              <a:cxnSpLocks/>
            </p:cNvCxnSpPr>
            <p:nvPr/>
          </p:nvCxnSpPr>
          <p:spPr bwMode="auto">
            <a:xfrm>
              <a:off x="10039768" y="2072331"/>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87" name="Straight Connector 86">
              <a:extLst>
                <a:ext uri="{FF2B5EF4-FFF2-40B4-BE49-F238E27FC236}">
                  <a16:creationId xmlns:a16="http://schemas.microsoft.com/office/drawing/2014/main" xmlns="" id="{37C85BFB-D5FC-4037-9A3A-859B8206508A}"/>
                </a:ext>
              </a:extLst>
            </p:cNvPr>
            <p:cNvCxnSpPr>
              <a:cxnSpLocks/>
            </p:cNvCxnSpPr>
            <p:nvPr/>
          </p:nvCxnSpPr>
          <p:spPr bwMode="auto">
            <a:xfrm>
              <a:off x="10009076" y="2072331"/>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88" name="Straight Connector 87">
              <a:extLst>
                <a:ext uri="{FF2B5EF4-FFF2-40B4-BE49-F238E27FC236}">
                  <a16:creationId xmlns:a16="http://schemas.microsoft.com/office/drawing/2014/main" xmlns="" id="{37C48149-F647-43C8-84DB-2FC15BC4DB28}"/>
                </a:ext>
              </a:extLst>
            </p:cNvPr>
            <p:cNvCxnSpPr>
              <a:cxnSpLocks/>
            </p:cNvCxnSpPr>
            <p:nvPr/>
          </p:nvCxnSpPr>
          <p:spPr bwMode="auto">
            <a:xfrm>
              <a:off x="10001668" y="2072331"/>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89" name="Straight Connector 88">
              <a:extLst>
                <a:ext uri="{FF2B5EF4-FFF2-40B4-BE49-F238E27FC236}">
                  <a16:creationId xmlns:a16="http://schemas.microsoft.com/office/drawing/2014/main" xmlns="" id="{603D20DE-EA69-4CC2-BE4B-6AC019BC93B7}"/>
                </a:ext>
              </a:extLst>
            </p:cNvPr>
            <p:cNvCxnSpPr>
              <a:cxnSpLocks/>
            </p:cNvCxnSpPr>
            <p:nvPr/>
          </p:nvCxnSpPr>
          <p:spPr bwMode="auto">
            <a:xfrm>
              <a:off x="9988968" y="2072331"/>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90" name="Straight Connector 89">
              <a:extLst>
                <a:ext uri="{FF2B5EF4-FFF2-40B4-BE49-F238E27FC236}">
                  <a16:creationId xmlns:a16="http://schemas.microsoft.com/office/drawing/2014/main" xmlns="" id="{135C7B88-DCEF-4393-97F7-881A3EBE7EB4}"/>
                </a:ext>
              </a:extLst>
            </p:cNvPr>
            <p:cNvCxnSpPr>
              <a:cxnSpLocks/>
            </p:cNvCxnSpPr>
            <p:nvPr/>
          </p:nvCxnSpPr>
          <p:spPr bwMode="auto">
            <a:xfrm>
              <a:off x="9978385" y="2072331"/>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91" name="Straight Connector 90">
              <a:extLst>
                <a:ext uri="{FF2B5EF4-FFF2-40B4-BE49-F238E27FC236}">
                  <a16:creationId xmlns:a16="http://schemas.microsoft.com/office/drawing/2014/main" xmlns="" id="{987B1361-858F-4C24-8E70-734D2BE03039}"/>
                </a:ext>
              </a:extLst>
            </p:cNvPr>
            <p:cNvCxnSpPr>
              <a:cxnSpLocks/>
            </p:cNvCxnSpPr>
            <p:nvPr/>
          </p:nvCxnSpPr>
          <p:spPr bwMode="auto">
            <a:xfrm>
              <a:off x="9970977" y="2072331"/>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92" name="Straight Connector 91">
              <a:extLst>
                <a:ext uri="{FF2B5EF4-FFF2-40B4-BE49-F238E27FC236}">
                  <a16:creationId xmlns:a16="http://schemas.microsoft.com/office/drawing/2014/main" xmlns="" id="{2E581DAA-66A9-4651-915F-089B35E2CD60}"/>
                </a:ext>
              </a:extLst>
            </p:cNvPr>
            <p:cNvCxnSpPr>
              <a:cxnSpLocks/>
            </p:cNvCxnSpPr>
            <p:nvPr/>
          </p:nvCxnSpPr>
          <p:spPr bwMode="auto">
            <a:xfrm>
              <a:off x="9926527" y="2072331"/>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93" name="Straight Connector 92">
              <a:extLst>
                <a:ext uri="{FF2B5EF4-FFF2-40B4-BE49-F238E27FC236}">
                  <a16:creationId xmlns:a16="http://schemas.microsoft.com/office/drawing/2014/main" xmlns="" id="{54BB485E-C160-4771-94AF-108785D126C2}"/>
                </a:ext>
              </a:extLst>
            </p:cNvPr>
            <p:cNvCxnSpPr>
              <a:cxnSpLocks/>
            </p:cNvCxnSpPr>
            <p:nvPr/>
          </p:nvCxnSpPr>
          <p:spPr bwMode="auto">
            <a:xfrm>
              <a:off x="9918061" y="2069156"/>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94" name="Straight Connector 93">
              <a:extLst>
                <a:ext uri="{FF2B5EF4-FFF2-40B4-BE49-F238E27FC236}">
                  <a16:creationId xmlns:a16="http://schemas.microsoft.com/office/drawing/2014/main" xmlns="" id="{F231A077-5EE4-47F0-BF83-A6838FEB9F54}"/>
                </a:ext>
              </a:extLst>
            </p:cNvPr>
            <p:cNvCxnSpPr>
              <a:cxnSpLocks/>
            </p:cNvCxnSpPr>
            <p:nvPr/>
          </p:nvCxnSpPr>
          <p:spPr bwMode="auto">
            <a:xfrm>
              <a:off x="9902186" y="2069156"/>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95" name="Straight Connector 94">
              <a:extLst>
                <a:ext uri="{FF2B5EF4-FFF2-40B4-BE49-F238E27FC236}">
                  <a16:creationId xmlns:a16="http://schemas.microsoft.com/office/drawing/2014/main" xmlns="" id="{724EC514-6A59-4FD0-B06B-2D70FDB27608}"/>
                </a:ext>
              </a:extLst>
            </p:cNvPr>
            <p:cNvCxnSpPr>
              <a:cxnSpLocks/>
            </p:cNvCxnSpPr>
            <p:nvPr/>
          </p:nvCxnSpPr>
          <p:spPr bwMode="auto">
            <a:xfrm>
              <a:off x="9895836" y="2069156"/>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96" name="Straight Connector 95">
              <a:extLst>
                <a:ext uri="{FF2B5EF4-FFF2-40B4-BE49-F238E27FC236}">
                  <a16:creationId xmlns:a16="http://schemas.microsoft.com/office/drawing/2014/main" xmlns="" id="{5A9724C1-29BB-499E-8EB8-D564F8EF2BD0}"/>
                </a:ext>
              </a:extLst>
            </p:cNvPr>
            <p:cNvCxnSpPr>
              <a:cxnSpLocks/>
            </p:cNvCxnSpPr>
            <p:nvPr/>
          </p:nvCxnSpPr>
          <p:spPr bwMode="auto">
            <a:xfrm>
              <a:off x="9884195" y="2069156"/>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97" name="Straight Connector 96">
              <a:extLst>
                <a:ext uri="{FF2B5EF4-FFF2-40B4-BE49-F238E27FC236}">
                  <a16:creationId xmlns:a16="http://schemas.microsoft.com/office/drawing/2014/main" xmlns="" id="{09652C3A-8F23-498E-A2EA-5F70EBA3C943}"/>
                </a:ext>
              </a:extLst>
            </p:cNvPr>
            <p:cNvCxnSpPr>
              <a:cxnSpLocks/>
            </p:cNvCxnSpPr>
            <p:nvPr/>
          </p:nvCxnSpPr>
          <p:spPr bwMode="auto">
            <a:xfrm>
              <a:off x="9866203" y="2069156"/>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98" name="Straight Connector 97">
              <a:extLst>
                <a:ext uri="{FF2B5EF4-FFF2-40B4-BE49-F238E27FC236}">
                  <a16:creationId xmlns:a16="http://schemas.microsoft.com/office/drawing/2014/main" xmlns="" id="{2EE657C0-D2F9-4F46-8377-29F25040E9C5}"/>
                </a:ext>
              </a:extLst>
            </p:cNvPr>
            <p:cNvCxnSpPr>
              <a:cxnSpLocks/>
            </p:cNvCxnSpPr>
            <p:nvPr/>
          </p:nvCxnSpPr>
          <p:spPr bwMode="auto">
            <a:xfrm>
              <a:off x="9852445" y="2069156"/>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99" name="Straight Connector 98">
              <a:extLst>
                <a:ext uri="{FF2B5EF4-FFF2-40B4-BE49-F238E27FC236}">
                  <a16:creationId xmlns:a16="http://schemas.microsoft.com/office/drawing/2014/main" xmlns="" id="{41A43AD7-E0E8-4EBA-A3FE-0D9C83DD087F}"/>
                </a:ext>
              </a:extLst>
            </p:cNvPr>
            <p:cNvCxnSpPr>
              <a:cxnSpLocks/>
            </p:cNvCxnSpPr>
            <p:nvPr/>
          </p:nvCxnSpPr>
          <p:spPr bwMode="auto">
            <a:xfrm>
              <a:off x="9841861" y="2069156"/>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100" name="Straight Connector 99">
              <a:extLst>
                <a:ext uri="{FF2B5EF4-FFF2-40B4-BE49-F238E27FC236}">
                  <a16:creationId xmlns:a16="http://schemas.microsoft.com/office/drawing/2014/main" xmlns="" id="{BF9B8C9B-7691-4805-A192-DEE03E7C6AA0}"/>
                </a:ext>
              </a:extLst>
            </p:cNvPr>
            <p:cNvCxnSpPr>
              <a:cxnSpLocks/>
            </p:cNvCxnSpPr>
            <p:nvPr/>
          </p:nvCxnSpPr>
          <p:spPr bwMode="auto">
            <a:xfrm>
              <a:off x="9833394" y="2069156"/>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101" name="Straight Connector 100">
              <a:extLst>
                <a:ext uri="{FF2B5EF4-FFF2-40B4-BE49-F238E27FC236}">
                  <a16:creationId xmlns:a16="http://schemas.microsoft.com/office/drawing/2014/main" xmlns="" id="{24B902A6-E974-4730-9126-5267ACE56FAF}"/>
                </a:ext>
              </a:extLst>
            </p:cNvPr>
            <p:cNvCxnSpPr>
              <a:cxnSpLocks/>
            </p:cNvCxnSpPr>
            <p:nvPr/>
          </p:nvCxnSpPr>
          <p:spPr bwMode="auto">
            <a:xfrm>
              <a:off x="9823869" y="2069156"/>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102" name="Straight Connector 101">
              <a:extLst>
                <a:ext uri="{FF2B5EF4-FFF2-40B4-BE49-F238E27FC236}">
                  <a16:creationId xmlns:a16="http://schemas.microsoft.com/office/drawing/2014/main" xmlns="" id="{9ADE4F77-5C46-40CF-93EE-0E1475A55E4E}"/>
                </a:ext>
              </a:extLst>
            </p:cNvPr>
            <p:cNvCxnSpPr>
              <a:cxnSpLocks/>
            </p:cNvCxnSpPr>
            <p:nvPr/>
          </p:nvCxnSpPr>
          <p:spPr bwMode="auto">
            <a:xfrm>
              <a:off x="9806936" y="2069156"/>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103" name="Straight Connector 102">
              <a:extLst>
                <a:ext uri="{FF2B5EF4-FFF2-40B4-BE49-F238E27FC236}">
                  <a16:creationId xmlns:a16="http://schemas.microsoft.com/office/drawing/2014/main" xmlns="" id="{630A6F0B-E1F8-4A2D-B5AC-745AF7A4FA77}"/>
                </a:ext>
              </a:extLst>
            </p:cNvPr>
            <p:cNvCxnSpPr>
              <a:cxnSpLocks/>
            </p:cNvCxnSpPr>
            <p:nvPr/>
          </p:nvCxnSpPr>
          <p:spPr bwMode="auto">
            <a:xfrm>
              <a:off x="9780478" y="2069156"/>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104" name="Straight Connector 103">
              <a:extLst>
                <a:ext uri="{FF2B5EF4-FFF2-40B4-BE49-F238E27FC236}">
                  <a16:creationId xmlns:a16="http://schemas.microsoft.com/office/drawing/2014/main" xmlns="" id="{92D2DA62-16C6-4A72-8905-F05F09E6BADC}"/>
                </a:ext>
              </a:extLst>
            </p:cNvPr>
            <p:cNvCxnSpPr>
              <a:cxnSpLocks/>
            </p:cNvCxnSpPr>
            <p:nvPr/>
          </p:nvCxnSpPr>
          <p:spPr bwMode="auto">
            <a:xfrm>
              <a:off x="9766720" y="2069156"/>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105" name="Straight Connector 104">
              <a:extLst>
                <a:ext uri="{FF2B5EF4-FFF2-40B4-BE49-F238E27FC236}">
                  <a16:creationId xmlns:a16="http://schemas.microsoft.com/office/drawing/2014/main" xmlns="" id="{50CCE96F-934C-43C9-ACE1-8A2D34C4F4C3}"/>
                </a:ext>
              </a:extLst>
            </p:cNvPr>
            <p:cNvCxnSpPr>
              <a:cxnSpLocks/>
            </p:cNvCxnSpPr>
            <p:nvPr/>
          </p:nvCxnSpPr>
          <p:spPr bwMode="auto">
            <a:xfrm>
              <a:off x="9752963" y="2069156"/>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106" name="Straight Connector 105">
              <a:extLst>
                <a:ext uri="{FF2B5EF4-FFF2-40B4-BE49-F238E27FC236}">
                  <a16:creationId xmlns:a16="http://schemas.microsoft.com/office/drawing/2014/main" xmlns="" id="{F793A686-0F45-47EB-8AF4-C8C766A55DFF}"/>
                </a:ext>
              </a:extLst>
            </p:cNvPr>
            <p:cNvCxnSpPr>
              <a:cxnSpLocks/>
            </p:cNvCxnSpPr>
            <p:nvPr/>
          </p:nvCxnSpPr>
          <p:spPr bwMode="auto">
            <a:xfrm>
              <a:off x="9739204" y="2069156"/>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107" name="Straight Connector 106">
              <a:extLst>
                <a:ext uri="{FF2B5EF4-FFF2-40B4-BE49-F238E27FC236}">
                  <a16:creationId xmlns:a16="http://schemas.microsoft.com/office/drawing/2014/main" xmlns="" id="{47893E6B-6654-42D4-B185-5CB5365780CA}"/>
                </a:ext>
              </a:extLst>
            </p:cNvPr>
            <p:cNvCxnSpPr>
              <a:cxnSpLocks/>
            </p:cNvCxnSpPr>
            <p:nvPr/>
          </p:nvCxnSpPr>
          <p:spPr bwMode="auto">
            <a:xfrm>
              <a:off x="9727562" y="2081856"/>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108" name="Straight Connector 107">
              <a:extLst>
                <a:ext uri="{FF2B5EF4-FFF2-40B4-BE49-F238E27FC236}">
                  <a16:creationId xmlns:a16="http://schemas.microsoft.com/office/drawing/2014/main" xmlns="" id="{3226F21C-A6B9-4CCC-ABD1-3B13F60F6E37}"/>
                </a:ext>
              </a:extLst>
            </p:cNvPr>
            <p:cNvCxnSpPr>
              <a:cxnSpLocks/>
            </p:cNvCxnSpPr>
            <p:nvPr/>
          </p:nvCxnSpPr>
          <p:spPr bwMode="auto">
            <a:xfrm>
              <a:off x="9719095" y="2081856"/>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109" name="Straight Connector 108">
              <a:extLst>
                <a:ext uri="{FF2B5EF4-FFF2-40B4-BE49-F238E27FC236}">
                  <a16:creationId xmlns:a16="http://schemas.microsoft.com/office/drawing/2014/main" xmlns="" id="{A507298E-966D-4E69-8D1E-14AAC99ED740}"/>
                </a:ext>
              </a:extLst>
            </p:cNvPr>
            <p:cNvCxnSpPr>
              <a:cxnSpLocks/>
            </p:cNvCxnSpPr>
            <p:nvPr/>
          </p:nvCxnSpPr>
          <p:spPr bwMode="auto">
            <a:xfrm>
              <a:off x="9706395" y="2081856"/>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110" name="Straight Connector 109">
              <a:extLst>
                <a:ext uri="{FF2B5EF4-FFF2-40B4-BE49-F238E27FC236}">
                  <a16:creationId xmlns:a16="http://schemas.microsoft.com/office/drawing/2014/main" xmlns="" id="{85DB5D7F-6389-4744-8675-68C06CB0B029}"/>
                </a:ext>
              </a:extLst>
            </p:cNvPr>
            <p:cNvCxnSpPr>
              <a:cxnSpLocks/>
            </p:cNvCxnSpPr>
            <p:nvPr/>
          </p:nvCxnSpPr>
          <p:spPr bwMode="auto">
            <a:xfrm>
              <a:off x="9687345" y="2081856"/>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111" name="Straight Connector 110">
              <a:extLst>
                <a:ext uri="{FF2B5EF4-FFF2-40B4-BE49-F238E27FC236}">
                  <a16:creationId xmlns:a16="http://schemas.microsoft.com/office/drawing/2014/main" xmlns="" id="{8B01DE38-B18D-450D-82EC-F76255EC5E29}"/>
                </a:ext>
              </a:extLst>
            </p:cNvPr>
            <p:cNvCxnSpPr>
              <a:cxnSpLocks/>
            </p:cNvCxnSpPr>
            <p:nvPr/>
          </p:nvCxnSpPr>
          <p:spPr bwMode="auto">
            <a:xfrm>
              <a:off x="9677820" y="2081856"/>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112" name="Straight Connector 111">
              <a:extLst>
                <a:ext uri="{FF2B5EF4-FFF2-40B4-BE49-F238E27FC236}">
                  <a16:creationId xmlns:a16="http://schemas.microsoft.com/office/drawing/2014/main" xmlns="" id="{4448162C-90DF-4EDD-9AE1-F99D30F56FD3}"/>
                </a:ext>
              </a:extLst>
            </p:cNvPr>
            <p:cNvCxnSpPr>
              <a:cxnSpLocks/>
            </p:cNvCxnSpPr>
            <p:nvPr/>
          </p:nvCxnSpPr>
          <p:spPr bwMode="auto">
            <a:xfrm>
              <a:off x="9673586" y="2081856"/>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113" name="Straight Connector 112">
              <a:extLst>
                <a:ext uri="{FF2B5EF4-FFF2-40B4-BE49-F238E27FC236}">
                  <a16:creationId xmlns:a16="http://schemas.microsoft.com/office/drawing/2014/main" xmlns="" id="{DC30DD37-0FF7-489F-8788-FA1F1DB32B96}"/>
                </a:ext>
              </a:extLst>
            </p:cNvPr>
            <p:cNvCxnSpPr>
              <a:cxnSpLocks/>
            </p:cNvCxnSpPr>
            <p:nvPr/>
          </p:nvCxnSpPr>
          <p:spPr bwMode="auto">
            <a:xfrm>
              <a:off x="9656653" y="2081856"/>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114" name="Straight Connector 113">
              <a:extLst>
                <a:ext uri="{FF2B5EF4-FFF2-40B4-BE49-F238E27FC236}">
                  <a16:creationId xmlns:a16="http://schemas.microsoft.com/office/drawing/2014/main" xmlns="" id="{4FA099D2-C4F9-4B70-84A8-C8B2C6EA9692}"/>
                </a:ext>
              </a:extLst>
            </p:cNvPr>
            <p:cNvCxnSpPr>
              <a:cxnSpLocks/>
            </p:cNvCxnSpPr>
            <p:nvPr/>
          </p:nvCxnSpPr>
          <p:spPr bwMode="auto">
            <a:xfrm>
              <a:off x="9647128" y="2081856"/>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115" name="Straight Connector 114">
              <a:extLst>
                <a:ext uri="{FF2B5EF4-FFF2-40B4-BE49-F238E27FC236}">
                  <a16:creationId xmlns:a16="http://schemas.microsoft.com/office/drawing/2014/main" xmlns="" id="{C9C7FD69-65F6-4F03-9D27-65E7C55EDAEC}"/>
                </a:ext>
              </a:extLst>
            </p:cNvPr>
            <p:cNvCxnSpPr>
              <a:cxnSpLocks/>
            </p:cNvCxnSpPr>
            <p:nvPr/>
          </p:nvCxnSpPr>
          <p:spPr bwMode="auto">
            <a:xfrm>
              <a:off x="9634428" y="2081856"/>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116" name="Straight Connector 115">
              <a:extLst>
                <a:ext uri="{FF2B5EF4-FFF2-40B4-BE49-F238E27FC236}">
                  <a16:creationId xmlns:a16="http://schemas.microsoft.com/office/drawing/2014/main" xmlns="" id="{902570E5-638D-4824-A4FE-5EF62CC8BB82}"/>
                </a:ext>
              </a:extLst>
            </p:cNvPr>
            <p:cNvCxnSpPr>
              <a:cxnSpLocks/>
            </p:cNvCxnSpPr>
            <p:nvPr/>
          </p:nvCxnSpPr>
          <p:spPr bwMode="auto">
            <a:xfrm>
              <a:off x="9624903" y="2081856"/>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117" name="Straight Connector 116">
              <a:extLst>
                <a:ext uri="{FF2B5EF4-FFF2-40B4-BE49-F238E27FC236}">
                  <a16:creationId xmlns:a16="http://schemas.microsoft.com/office/drawing/2014/main" xmlns="" id="{70B45ED5-D1CA-444C-B77A-5CB04FB12762}"/>
                </a:ext>
              </a:extLst>
            </p:cNvPr>
            <p:cNvCxnSpPr>
              <a:cxnSpLocks/>
            </p:cNvCxnSpPr>
            <p:nvPr/>
          </p:nvCxnSpPr>
          <p:spPr bwMode="auto">
            <a:xfrm>
              <a:off x="9612203" y="2081856"/>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118" name="Straight Connector 117">
              <a:extLst>
                <a:ext uri="{FF2B5EF4-FFF2-40B4-BE49-F238E27FC236}">
                  <a16:creationId xmlns:a16="http://schemas.microsoft.com/office/drawing/2014/main" xmlns="" id="{537BE643-DC4E-4D6F-88E8-34BF8470D284}"/>
                </a:ext>
              </a:extLst>
            </p:cNvPr>
            <p:cNvCxnSpPr>
              <a:cxnSpLocks/>
            </p:cNvCxnSpPr>
            <p:nvPr/>
          </p:nvCxnSpPr>
          <p:spPr bwMode="auto">
            <a:xfrm>
              <a:off x="9586803" y="2074447"/>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119" name="Straight Connector 118">
              <a:extLst>
                <a:ext uri="{FF2B5EF4-FFF2-40B4-BE49-F238E27FC236}">
                  <a16:creationId xmlns:a16="http://schemas.microsoft.com/office/drawing/2014/main" xmlns="" id="{1C96CA76-F9BB-4AF5-87C7-0BA19AE54A8A}"/>
                </a:ext>
              </a:extLst>
            </p:cNvPr>
            <p:cNvCxnSpPr>
              <a:cxnSpLocks/>
            </p:cNvCxnSpPr>
            <p:nvPr/>
          </p:nvCxnSpPr>
          <p:spPr bwMode="auto">
            <a:xfrm>
              <a:off x="9570928" y="2074447"/>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120" name="Straight Connector 119">
              <a:extLst>
                <a:ext uri="{FF2B5EF4-FFF2-40B4-BE49-F238E27FC236}">
                  <a16:creationId xmlns:a16="http://schemas.microsoft.com/office/drawing/2014/main" xmlns="" id="{7E1ECF55-D460-42B1-982B-CBD467FE0D00}"/>
                </a:ext>
              </a:extLst>
            </p:cNvPr>
            <p:cNvCxnSpPr>
              <a:cxnSpLocks/>
            </p:cNvCxnSpPr>
            <p:nvPr/>
          </p:nvCxnSpPr>
          <p:spPr bwMode="auto">
            <a:xfrm>
              <a:off x="9556111" y="2074447"/>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121" name="Straight Connector 120">
              <a:extLst>
                <a:ext uri="{FF2B5EF4-FFF2-40B4-BE49-F238E27FC236}">
                  <a16:creationId xmlns:a16="http://schemas.microsoft.com/office/drawing/2014/main" xmlns="" id="{6E543733-686A-4B39-A2C5-4D7708EDB318}"/>
                </a:ext>
              </a:extLst>
            </p:cNvPr>
            <p:cNvCxnSpPr>
              <a:cxnSpLocks/>
            </p:cNvCxnSpPr>
            <p:nvPr/>
          </p:nvCxnSpPr>
          <p:spPr bwMode="auto">
            <a:xfrm>
              <a:off x="9540236" y="2074447"/>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122" name="Straight Connector 121">
              <a:extLst>
                <a:ext uri="{FF2B5EF4-FFF2-40B4-BE49-F238E27FC236}">
                  <a16:creationId xmlns:a16="http://schemas.microsoft.com/office/drawing/2014/main" xmlns="" id="{37957D2D-3C8B-4244-87F1-020F7ADFC211}"/>
                </a:ext>
              </a:extLst>
            </p:cNvPr>
            <p:cNvCxnSpPr>
              <a:cxnSpLocks/>
            </p:cNvCxnSpPr>
            <p:nvPr/>
          </p:nvCxnSpPr>
          <p:spPr bwMode="auto">
            <a:xfrm>
              <a:off x="9533886" y="2083972"/>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123" name="Straight Connector 122">
              <a:extLst>
                <a:ext uri="{FF2B5EF4-FFF2-40B4-BE49-F238E27FC236}">
                  <a16:creationId xmlns:a16="http://schemas.microsoft.com/office/drawing/2014/main" xmlns="" id="{84F2DA86-54C2-4F60-AE68-BDF5C622BA64}"/>
                </a:ext>
              </a:extLst>
            </p:cNvPr>
            <p:cNvCxnSpPr>
              <a:cxnSpLocks/>
            </p:cNvCxnSpPr>
            <p:nvPr/>
          </p:nvCxnSpPr>
          <p:spPr bwMode="auto">
            <a:xfrm>
              <a:off x="9526477" y="2083972"/>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124" name="Straight Connector 123">
              <a:extLst>
                <a:ext uri="{FF2B5EF4-FFF2-40B4-BE49-F238E27FC236}">
                  <a16:creationId xmlns:a16="http://schemas.microsoft.com/office/drawing/2014/main" xmlns="" id="{F2292B63-0AD5-43AA-9733-BC102D56A1FD}"/>
                </a:ext>
              </a:extLst>
            </p:cNvPr>
            <p:cNvCxnSpPr>
              <a:cxnSpLocks/>
            </p:cNvCxnSpPr>
            <p:nvPr/>
          </p:nvCxnSpPr>
          <p:spPr bwMode="auto">
            <a:xfrm>
              <a:off x="9514835" y="2083972"/>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125" name="Straight Connector 124">
              <a:extLst>
                <a:ext uri="{FF2B5EF4-FFF2-40B4-BE49-F238E27FC236}">
                  <a16:creationId xmlns:a16="http://schemas.microsoft.com/office/drawing/2014/main" xmlns="" id="{8A7EA7CD-7415-4C15-A3C8-4DAFEAA87D12}"/>
                </a:ext>
              </a:extLst>
            </p:cNvPr>
            <p:cNvCxnSpPr>
              <a:cxnSpLocks/>
            </p:cNvCxnSpPr>
            <p:nvPr/>
          </p:nvCxnSpPr>
          <p:spPr bwMode="auto">
            <a:xfrm>
              <a:off x="9514835" y="2079738"/>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126" name="Straight Connector 125">
              <a:extLst>
                <a:ext uri="{FF2B5EF4-FFF2-40B4-BE49-F238E27FC236}">
                  <a16:creationId xmlns:a16="http://schemas.microsoft.com/office/drawing/2014/main" xmlns="" id="{D2937367-FFC7-4633-922B-0E5429852DBC}"/>
                </a:ext>
              </a:extLst>
            </p:cNvPr>
            <p:cNvCxnSpPr>
              <a:cxnSpLocks/>
            </p:cNvCxnSpPr>
            <p:nvPr/>
          </p:nvCxnSpPr>
          <p:spPr bwMode="auto">
            <a:xfrm>
              <a:off x="9486260" y="2079738"/>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127" name="Straight Connector 126">
              <a:extLst>
                <a:ext uri="{FF2B5EF4-FFF2-40B4-BE49-F238E27FC236}">
                  <a16:creationId xmlns:a16="http://schemas.microsoft.com/office/drawing/2014/main" xmlns="" id="{DA03FE52-D320-4834-9F0C-119AD18233A3}"/>
                </a:ext>
              </a:extLst>
            </p:cNvPr>
            <p:cNvCxnSpPr>
              <a:cxnSpLocks/>
            </p:cNvCxnSpPr>
            <p:nvPr/>
          </p:nvCxnSpPr>
          <p:spPr bwMode="auto">
            <a:xfrm>
              <a:off x="9498960" y="2079738"/>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128" name="Straight Connector 127">
              <a:extLst>
                <a:ext uri="{FF2B5EF4-FFF2-40B4-BE49-F238E27FC236}">
                  <a16:creationId xmlns:a16="http://schemas.microsoft.com/office/drawing/2014/main" xmlns="" id="{C5830F04-17CE-44AC-9D49-115E6DD846C0}"/>
                </a:ext>
              </a:extLst>
            </p:cNvPr>
            <p:cNvCxnSpPr>
              <a:cxnSpLocks/>
            </p:cNvCxnSpPr>
            <p:nvPr/>
          </p:nvCxnSpPr>
          <p:spPr bwMode="auto">
            <a:xfrm>
              <a:off x="9475676" y="2079738"/>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129" name="Straight Connector 128">
              <a:extLst>
                <a:ext uri="{FF2B5EF4-FFF2-40B4-BE49-F238E27FC236}">
                  <a16:creationId xmlns:a16="http://schemas.microsoft.com/office/drawing/2014/main" xmlns="" id="{6DF987DB-FED9-4A08-B12F-0D2AA1D310E6}"/>
                </a:ext>
              </a:extLst>
            </p:cNvPr>
            <p:cNvCxnSpPr>
              <a:cxnSpLocks/>
            </p:cNvCxnSpPr>
            <p:nvPr/>
          </p:nvCxnSpPr>
          <p:spPr bwMode="auto">
            <a:xfrm>
              <a:off x="9466151" y="2077621"/>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130" name="Straight Connector 129">
              <a:extLst>
                <a:ext uri="{FF2B5EF4-FFF2-40B4-BE49-F238E27FC236}">
                  <a16:creationId xmlns:a16="http://schemas.microsoft.com/office/drawing/2014/main" xmlns="" id="{ECFFE5C3-7338-41E7-A4FA-181FA36B95DA}"/>
                </a:ext>
              </a:extLst>
            </p:cNvPr>
            <p:cNvCxnSpPr>
              <a:cxnSpLocks/>
            </p:cNvCxnSpPr>
            <p:nvPr/>
          </p:nvCxnSpPr>
          <p:spPr bwMode="auto">
            <a:xfrm>
              <a:off x="9448159" y="2077621"/>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131" name="Straight Connector 130">
              <a:extLst>
                <a:ext uri="{FF2B5EF4-FFF2-40B4-BE49-F238E27FC236}">
                  <a16:creationId xmlns:a16="http://schemas.microsoft.com/office/drawing/2014/main" xmlns="" id="{A7F2E49D-7B31-46AD-83F1-AA9F067DE13E}"/>
                </a:ext>
              </a:extLst>
            </p:cNvPr>
            <p:cNvCxnSpPr>
              <a:cxnSpLocks/>
            </p:cNvCxnSpPr>
            <p:nvPr/>
          </p:nvCxnSpPr>
          <p:spPr bwMode="auto">
            <a:xfrm>
              <a:off x="9431225" y="2077621"/>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132" name="Straight Connector 131">
              <a:extLst>
                <a:ext uri="{FF2B5EF4-FFF2-40B4-BE49-F238E27FC236}">
                  <a16:creationId xmlns:a16="http://schemas.microsoft.com/office/drawing/2014/main" xmlns="" id="{1464C286-16EE-4F2E-8BAB-92CDEAEA95BD}"/>
                </a:ext>
              </a:extLst>
            </p:cNvPr>
            <p:cNvCxnSpPr>
              <a:cxnSpLocks/>
            </p:cNvCxnSpPr>
            <p:nvPr/>
          </p:nvCxnSpPr>
          <p:spPr bwMode="auto">
            <a:xfrm>
              <a:off x="9417465" y="2077621"/>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133" name="Straight Connector 132">
              <a:extLst>
                <a:ext uri="{FF2B5EF4-FFF2-40B4-BE49-F238E27FC236}">
                  <a16:creationId xmlns:a16="http://schemas.microsoft.com/office/drawing/2014/main" xmlns="" id="{63952D74-F8B6-44B2-ACDD-0B09607EBAF9}"/>
                </a:ext>
              </a:extLst>
            </p:cNvPr>
            <p:cNvCxnSpPr>
              <a:cxnSpLocks/>
            </p:cNvCxnSpPr>
            <p:nvPr/>
          </p:nvCxnSpPr>
          <p:spPr bwMode="auto">
            <a:xfrm>
              <a:off x="9384656" y="2070212"/>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134" name="Straight Connector 133">
              <a:extLst>
                <a:ext uri="{FF2B5EF4-FFF2-40B4-BE49-F238E27FC236}">
                  <a16:creationId xmlns:a16="http://schemas.microsoft.com/office/drawing/2014/main" xmlns="" id="{A4D23EF9-A389-4ECD-A1C9-8EA9CF1D2579}"/>
                </a:ext>
              </a:extLst>
            </p:cNvPr>
            <p:cNvCxnSpPr>
              <a:cxnSpLocks/>
            </p:cNvCxnSpPr>
            <p:nvPr/>
          </p:nvCxnSpPr>
          <p:spPr bwMode="auto">
            <a:xfrm>
              <a:off x="9371956" y="2070212"/>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135" name="Straight Connector 134">
              <a:extLst>
                <a:ext uri="{FF2B5EF4-FFF2-40B4-BE49-F238E27FC236}">
                  <a16:creationId xmlns:a16="http://schemas.microsoft.com/office/drawing/2014/main" xmlns="" id="{3072C66C-4375-4FBA-89CC-1E410A45A5E2}"/>
                </a:ext>
              </a:extLst>
            </p:cNvPr>
            <p:cNvCxnSpPr>
              <a:cxnSpLocks/>
            </p:cNvCxnSpPr>
            <p:nvPr/>
          </p:nvCxnSpPr>
          <p:spPr bwMode="auto">
            <a:xfrm>
              <a:off x="9356081" y="2070212"/>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136" name="Straight Connector 135">
              <a:extLst>
                <a:ext uri="{FF2B5EF4-FFF2-40B4-BE49-F238E27FC236}">
                  <a16:creationId xmlns:a16="http://schemas.microsoft.com/office/drawing/2014/main" xmlns="" id="{19988DAE-3BE8-4EC7-87E1-ED98DFB58EC2}"/>
                </a:ext>
              </a:extLst>
            </p:cNvPr>
            <p:cNvCxnSpPr>
              <a:cxnSpLocks/>
            </p:cNvCxnSpPr>
            <p:nvPr/>
          </p:nvCxnSpPr>
          <p:spPr bwMode="auto">
            <a:xfrm>
              <a:off x="9345498" y="2070212"/>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137" name="Straight Connector 136">
              <a:extLst>
                <a:ext uri="{FF2B5EF4-FFF2-40B4-BE49-F238E27FC236}">
                  <a16:creationId xmlns:a16="http://schemas.microsoft.com/office/drawing/2014/main" xmlns="" id="{33E2D4A3-E874-47CC-8F0E-75965281EAE7}"/>
                </a:ext>
              </a:extLst>
            </p:cNvPr>
            <p:cNvCxnSpPr>
              <a:cxnSpLocks/>
            </p:cNvCxnSpPr>
            <p:nvPr/>
          </p:nvCxnSpPr>
          <p:spPr bwMode="auto">
            <a:xfrm>
              <a:off x="9330682" y="2073387"/>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138" name="Straight Connector 137">
              <a:extLst>
                <a:ext uri="{FF2B5EF4-FFF2-40B4-BE49-F238E27FC236}">
                  <a16:creationId xmlns:a16="http://schemas.microsoft.com/office/drawing/2014/main" xmlns="" id="{ED54D0E9-C0AA-448E-9960-BBA0784ED73B}"/>
                </a:ext>
              </a:extLst>
            </p:cNvPr>
            <p:cNvCxnSpPr>
              <a:cxnSpLocks/>
            </p:cNvCxnSpPr>
            <p:nvPr/>
          </p:nvCxnSpPr>
          <p:spPr bwMode="auto">
            <a:xfrm>
              <a:off x="9323273" y="2073387"/>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139" name="Straight Connector 138">
              <a:extLst>
                <a:ext uri="{FF2B5EF4-FFF2-40B4-BE49-F238E27FC236}">
                  <a16:creationId xmlns:a16="http://schemas.microsoft.com/office/drawing/2014/main" xmlns="" id="{80BAA64F-D9A3-4B92-AC3C-706430C050AA}"/>
                </a:ext>
              </a:extLst>
            </p:cNvPr>
            <p:cNvCxnSpPr>
              <a:cxnSpLocks/>
            </p:cNvCxnSpPr>
            <p:nvPr/>
          </p:nvCxnSpPr>
          <p:spPr bwMode="auto">
            <a:xfrm>
              <a:off x="9313748" y="2073387"/>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140" name="Straight Connector 139">
              <a:extLst>
                <a:ext uri="{FF2B5EF4-FFF2-40B4-BE49-F238E27FC236}">
                  <a16:creationId xmlns:a16="http://schemas.microsoft.com/office/drawing/2014/main" xmlns="" id="{287494F6-B802-483C-8CBD-CA7145F5EE25}"/>
                </a:ext>
              </a:extLst>
            </p:cNvPr>
            <p:cNvCxnSpPr>
              <a:cxnSpLocks/>
            </p:cNvCxnSpPr>
            <p:nvPr/>
          </p:nvCxnSpPr>
          <p:spPr bwMode="auto">
            <a:xfrm>
              <a:off x="9294698" y="2076562"/>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141" name="Straight Connector 140">
              <a:extLst>
                <a:ext uri="{FF2B5EF4-FFF2-40B4-BE49-F238E27FC236}">
                  <a16:creationId xmlns:a16="http://schemas.microsoft.com/office/drawing/2014/main" xmlns="" id="{4EAA2FF5-1AE1-4241-AD78-A77892F27600}"/>
                </a:ext>
              </a:extLst>
            </p:cNvPr>
            <p:cNvCxnSpPr>
              <a:cxnSpLocks/>
            </p:cNvCxnSpPr>
            <p:nvPr/>
          </p:nvCxnSpPr>
          <p:spPr bwMode="auto">
            <a:xfrm>
              <a:off x="9280939" y="2076562"/>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142" name="Straight Connector 141">
              <a:extLst>
                <a:ext uri="{FF2B5EF4-FFF2-40B4-BE49-F238E27FC236}">
                  <a16:creationId xmlns:a16="http://schemas.microsoft.com/office/drawing/2014/main" xmlns="" id="{C7F5C2A6-1BD8-48BB-B32E-7D784415F83F}"/>
                </a:ext>
              </a:extLst>
            </p:cNvPr>
            <p:cNvCxnSpPr>
              <a:cxnSpLocks/>
            </p:cNvCxnSpPr>
            <p:nvPr/>
          </p:nvCxnSpPr>
          <p:spPr bwMode="auto">
            <a:xfrm>
              <a:off x="9267181" y="2076562"/>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143" name="Straight Connector 142">
              <a:extLst>
                <a:ext uri="{FF2B5EF4-FFF2-40B4-BE49-F238E27FC236}">
                  <a16:creationId xmlns:a16="http://schemas.microsoft.com/office/drawing/2014/main" xmlns="" id="{201806CB-9B45-4F3F-A3F1-C1392E3BAEFB}"/>
                </a:ext>
              </a:extLst>
            </p:cNvPr>
            <p:cNvCxnSpPr>
              <a:cxnSpLocks/>
            </p:cNvCxnSpPr>
            <p:nvPr/>
          </p:nvCxnSpPr>
          <p:spPr bwMode="auto">
            <a:xfrm>
              <a:off x="9252364" y="2076562"/>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144" name="Straight Connector 143">
              <a:extLst>
                <a:ext uri="{FF2B5EF4-FFF2-40B4-BE49-F238E27FC236}">
                  <a16:creationId xmlns:a16="http://schemas.microsoft.com/office/drawing/2014/main" xmlns="" id="{1BC7A5CA-2773-4516-B52B-CE4E10705D85}"/>
                </a:ext>
              </a:extLst>
            </p:cNvPr>
            <p:cNvCxnSpPr>
              <a:cxnSpLocks/>
            </p:cNvCxnSpPr>
            <p:nvPr/>
          </p:nvCxnSpPr>
          <p:spPr bwMode="auto">
            <a:xfrm>
              <a:off x="9238605" y="2071270"/>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145" name="Straight Connector 144">
              <a:extLst>
                <a:ext uri="{FF2B5EF4-FFF2-40B4-BE49-F238E27FC236}">
                  <a16:creationId xmlns:a16="http://schemas.microsoft.com/office/drawing/2014/main" xmlns="" id="{359A78A8-FEC8-4510-A28B-997C03F8359C}"/>
                </a:ext>
              </a:extLst>
            </p:cNvPr>
            <p:cNvCxnSpPr>
              <a:cxnSpLocks/>
            </p:cNvCxnSpPr>
            <p:nvPr/>
          </p:nvCxnSpPr>
          <p:spPr bwMode="auto">
            <a:xfrm>
              <a:off x="9220614" y="2071270"/>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146" name="Straight Connector 145">
              <a:extLst>
                <a:ext uri="{FF2B5EF4-FFF2-40B4-BE49-F238E27FC236}">
                  <a16:creationId xmlns:a16="http://schemas.microsoft.com/office/drawing/2014/main" xmlns="" id="{86E8B4E5-6379-4A76-AA32-18BCEEB99171}"/>
                </a:ext>
              </a:extLst>
            </p:cNvPr>
            <p:cNvCxnSpPr>
              <a:cxnSpLocks/>
            </p:cNvCxnSpPr>
            <p:nvPr/>
          </p:nvCxnSpPr>
          <p:spPr bwMode="auto">
            <a:xfrm>
              <a:off x="9242839" y="2088204"/>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147" name="Straight Connector 146">
              <a:extLst>
                <a:ext uri="{FF2B5EF4-FFF2-40B4-BE49-F238E27FC236}">
                  <a16:creationId xmlns:a16="http://schemas.microsoft.com/office/drawing/2014/main" xmlns="" id="{89D3705D-6464-4294-AED8-C332AE915B94}"/>
                </a:ext>
              </a:extLst>
            </p:cNvPr>
            <p:cNvCxnSpPr>
              <a:cxnSpLocks/>
            </p:cNvCxnSpPr>
            <p:nvPr/>
          </p:nvCxnSpPr>
          <p:spPr bwMode="auto">
            <a:xfrm>
              <a:off x="9226964" y="2089262"/>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148" name="Straight Connector 147">
              <a:extLst>
                <a:ext uri="{FF2B5EF4-FFF2-40B4-BE49-F238E27FC236}">
                  <a16:creationId xmlns:a16="http://schemas.microsoft.com/office/drawing/2014/main" xmlns="" id="{8F9C4FF0-0727-427C-A251-C4F6FC346EAF}"/>
                </a:ext>
              </a:extLst>
            </p:cNvPr>
            <p:cNvCxnSpPr>
              <a:cxnSpLocks/>
            </p:cNvCxnSpPr>
            <p:nvPr/>
          </p:nvCxnSpPr>
          <p:spPr bwMode="auto">
            <a:xfrm>
              <a:off x="9223789" y="2089262"/>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149" name="Straight Connector 148">
              <a:extLst>
                <a:ext uri="{FF2B5EF4-FFF2-40B4-BE49-F238E27FC236}">
                  <a16:creationId xmlns:a16="http://schemas.microsoft.com/office/drawing/2014/main" xmlns="" id="{C351960C-C174-41E7-9DA5-0CFEBAD3608B}"/>
                </a:ext>
              </a:extLst>
            </p:cNvPr>
            <p:cNvCxnSpPr>
              <a:cxnSpLocks/>
            </p:cNvCxnSpPr>
            <p:nvPr/>
          </p:nvCxnSpPr>
          <p:spPr bwMode="auto">
            <a:xfrm>
              <a:off x="9210031" y="2085029"/>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150" name="Straight Connector 149">
              <a:extLst>
                <a:ext uri="{FF2B5EF4-FFF2-40B4-BE49-F238E27FC236}">
                  <a16:creationId xmlns:a16="http://schemas.microsoft.com/office/drawing/2014/main" xmlns="" id="{5789C5F4-F196-441B-B58E-E35C031DC849}"/>
                </a:ext>
              </a:extLst>
            </p:cNvPr>
            <p:cNvCxnSpPr>
              <a:cxnSpLocks/>
            </p:cNvCxnSpPr>
            <p:nvPr/>
          </p:nvCxnSpPr>
          <p:spPr bwMode="auto">
            <a:xfrm>
              <a:off x="9198389" y="2085029"/>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151" name="Straight Connector 150">
              <a:extLst>
                <a:ext uri="{FF2B5EF4-FFF2-40B4-BE49-F238E27FC236}">
                  <a16:creationId xmlns:a16="http://schemas.microsoft.com/office/drawing/2014/main" xmlns="" id="{193C1B9B-2F63-4E9A-8C20-1A87BA644A84}"/>
                </a:ext>
              </a:extLst>
            </p:cNvPr>
            <p:cNvCxnSpPr>
              <a:cxnSpLocks/>
            </p:cNvCxnSpPr>
            <p:nvPr/>
          </p:nvCxnSpPr>
          <p:spPr bwMode="auto">
            <a:xfrm>
              <a:off x="9182514" y="2085029"/>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152" name="Straight Connector 151">
              <a:extLst>
                <a:ext uri="{FF2B5EF4-FFF2-40B4-BE49-F238E27FC236}">
                  <a16:creationId xmlns:a16="http://schemas.microsoft.com/office/drawing/2014/main" xmlns="" id="{7C238F28-08C1-4973-B34E-A35DD1E19C63}"/>
                </a:ext>
              </a:extLst>
            </p:cNvPr>
            <p:cNvCxnSpPr>
              <a:cxnSpLocks/>
            </p:cNvCxnSpPr>
            <p:nvPr/>
          </p:nvCxnSpPr>
          <p:spPr bwMode="auto">
            <a:xfrm>
              <a:off x="9187805" y="2071271"/>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153" name="Straight Connector 152">
              <a:extLst>
                <a:ext uri="{FF2B5EF4-FFF2-40B4-BE49-F238E27FC236}">
                  <a16:creationId xmlns:a16="http://schemas.microsoft.com/office/drawing/2014/main" xmlns="" id="{08EDBC21-DB1E-4A0B-BB7A-46C82A3A4869}"/>
                </a:ext>
              </a:extLst>
            </p:cNvPr>
            <p:cNvCxnSpPr>
              <a:cxnSpLocks/>
            </p:cNvCxnSpPr>
            <p:nvPr/>
          </p:nvCxnSpPr>
          <p:spPr bwMode="auto">
            <a:xfrm>
              <a:off x="9179338" y="2071271"/>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154" name="Straight Connector 153">
              <a:extLst>
                <a:ext uri="{FF2B5EF4-FFF2-40B4-BE49-F238E27FC236}">
                  <a16:creationId xmlns:a16="http://schemas.microsoft.com/office/drawing/2014/main" xmlns="" id="{164BA899-4E57-42D4-A854-D38152C4CE1E}"/>
                </a:ext>
              </a:extLst>
            </p:cNvPr>
            <p:cNvCxnSpPr>
              <a:cxnSpLocks/>
            </p:cNvCxnSpPr>
            <p:nvPr/>
          </p:nvCxnSpPr>
          <p:spPr bwMode="auto">
            <a:xfrm>
              <a:off x="9165580" y="2064921"/>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155" name="Straight Connector 154">
              <a:extLst>
                <a:ext uri="{FF2B5EF4-FFF2-40B4-BE49-F238E27FC236}">
                  <a16:creationId xmlns:a16="http://schemas.microsoft.com/office/drawing/2014/main" xmlns="" id="{42934CE3-E886-4E93-B398-289759E5091C}"/>
                </a:ext>
              </a:extLst>
            </p:cNvPr>
            <p:cNvCxnSpPr>
              <a:cxnSpLocks/>
            </p:cNvCxnSpPr>
            <p:nvPr/>
          </p:nvCxnSpPr>
          <p:spPr bwMode="auto">
            <a:xfrm>
              <a:off x="9150763" y="2064921"/>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156" name="Straight Connector 155">
              <a:extLst>
                <a:ext uri="{FF2B5EF4-FFF2-40B4-BE49-F238E27FC236}">
                  <a16:creationId xmlns:a16="http://schemas.microsoft.com/office/drawing/2014/main" xmlns="" id="{1320D8B6-9EB4-45A4-BDAB-BC51CD8C7DC3}"/>
                </a:ext>
              </a:extLst>
            </p:cNvPr>
            <p:cNvCxnSpPr>
              <a:cxnSpLocks/>
            </p:cNvCxnSpPr>
            <p:nvPr/>
          </p:nvCxnSpPr>
          <p:spPr bwMode="auto">
            <a:xfrm>
              <a:off x="9160288" y="2080796"/>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157" name="Straight Connector 156">
              <a:extLst>
                <a:ext uri="{FF2B5EF4-FFF2-40B4-BE49-F238E27FC236}">
                  <a16:creationId xmlns:a16="http://schemas.microsoft.com/office/drawing/2014/main" xmlns="" id="{51C75148-690D-42AD-A1E5-C5DB1A0A05CA}"/>
                </a:ext>
              </a:extLst>
            </p:cNvPr>
            <p:cNvCxnSpPr>
              <a:cxnSpLocks/>
            </p:cNvCxnSpPr>
            <p:nvPr/>
          </p:nvCxnSpPr>
          <p:spPr bwMode="auto">
            <a:xfrm>
              <a:off x="9147588" y="2080796"/>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158" name="Straight Connector 157">
              <a:extLst>
                <a:ext uri="{FF2B5EF4-FFF2-40B4-BE49-F238E27FC236}">
                  <a16:creationId xmlns:a16="http://schemas.microsoft.com/office/drawing/2014/main" xmlns="" id="{67F9F012-E3D9-4DF1-925E-1ABE57B0FE58}"/>
                </a:ext>
              </a:extLst>
            </p:cNvPr>
            <p:cNvCxnSpPr>
              <a:cxnSpLocks/>
            </p:cNvCxnSpPr>
            <p:nvPr/>
          </p:nvCxnSpPr>
          <p:spPr bwMode="auto">
            <a:xfrm>
              <a:off x="9133830" y="2080796"/>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159" name="Straight Connector 158">
              <a:extLst>
                <a:ext uri="{FF2B5EF4-FFF2-40B4-BE49-F238E27FC236}">
                  <a16:creationId xmlns:a16="http://schemas.microsoft.com/office/drawing/2014/main" xmlns="" id="{F65AADC4-4438-4300-8F75-2739C6A2BF01}"/>
                </a:ext>
              </a:extLst>
            </p:cNvPr>
            <p:cNvCxnSpPr>
              <a:cxnSpLocks/>
            </p:cNvCxnSpPr>
            <p:nvPr/>
          </p:nvCxnSpPr>
          <p:spPr bwMode="auto">
            <a:xfrm>
              <a:off x="9110547" y="2073388"/>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160" name="Straight Connector 159">
              <a:extLst>
                <a:ext uri="{FF2B5EF4-FFF2-40B4-BE49-F238E27FC236}">
                  <a16:creationId xmlns:a16="http://schemas.microsoft.com/office/drawing/2014/main" xmlns="" id="{5656504D-7867-4A8E-BBA5-418606725467}"/>
                </a:ext>
              </a:extLst>
            </p:cNvPr>
            <p:cNvCxnSpPr>
              <a:cxnSpLocks/>
            </p:cNvCxnSpPr>
            <p:nvPr/>
          </p:nvCxnSpPr>
          <p:spPr bwMode="auto">
            <a:xfrm>
              <a:off x="9072447" y="2073388"/>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161" name="Straight Connector 160">
              <a:extLst>
                <a:ext uri="{FF2B5EF4-FFF2-40B4-BE49-F238E27FC236}">
                  <a16:creationId xmlns:a16="http://schemas.microsoft.com/office/drawing/2014/main" xmlns="" id="{4829C5F8-B8B3-4A2C-AD15-4CCE80A0CAA9}"/>
                </a:ext>
              </a:extLst>
            </p:cNvPr>
            <p:cNvCxnSpPr>
              <a:cxnSpLocks/>
            </p:cNvCxnSpPr>
            <p:nvPr/>
          </p:nvCxnSpPr>
          <p:spPr bwMode="auto">
            <a:xfrm>
              <a:off x="9051280" y="2073388"/>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162" name="Straight Connector 161">
              <a:extLst>
                <a:ext uri="{FF2B5EF4-FFF2-40B4-BE49-F238E27FC236}">
                  <a16:creationId xmlns:a16="http://schemas.microsoft.com/office/drawing/2014/main" xmlns="" id="{15B59026-4AD5-4511-9482-5EBE6C08F3D1}"/>
                </a:ext>
              </a:extLst>
            </p:cNvPr>
            <p:cNvCxnSpPr>
              <a:cxnSpLocks/>
            </p:cNvCxnSpPr>
            <p:nvPr/>
          </p:nvCxnSpPr>
          <p:spPr bwMode="auto">
            <a:xfrm>
              <a:off x="9031172" y="2073388"/>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163" name="Straight Connector 162">
              <a:extLst>
                <a:ext uri="{FF2B5EF4-FFF2-40B4-BE49-F238E27FC236}">
                  <a16:creationId xmlns:a16="http://schemas.microsoft.com/office/drawing/2014/main" xmlns="" id="{F5D20BD7-1F76-4B57-85A7-D2C3F2D31285}"/>
                </a:ext>
              </a:extLst>
            </p:cNvPr>
            <p:cNvCxnSpPr>
              <a:cxnSpLocks/>
            </p:cNvCxnSpPr>
            <p:nvPr/>
          </p:nvCxnSpPr>
          <p:spPr bwMode="auto">
            <a:xfrm>
              <a:off x="9018472" y="2073388"/>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164" name="Straight Connector 163">
              <a:extLst>
                <a:ext uri="{FF2B5EF4-FFF2-40B4-BE49-F238E27FC236}">
                  <a16:creationId xmlns:a16="http://schemas.microsoft.com/office/drawing/2014/main" xmlns="" id="{37D14642-5A4B-433B-B96C-B2957045D59F}"/>
                </a:ext>
              </a:extLst>
            </p:cNvPr>
            <p:cNvCxnSpPr>
              <a:cxnSpLocks/>
            </p:cNvCxnSpPr>
            <p:nvPr/>
          </p:nvCxnSpPr>
          <p:spPr bwMode="auto">
            <a:xfrm>
              <a:off x="9014238" y="2073388"/>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165" name="Straight Connector 164">
              <a:extLst>
                <a:ext uri="{FF2B5EF4-FFF2-40B4-BE49-F238E27FC236}">
                  <a16:creationId xmlns:a16="http://schemas.microsoft.com/office/drawing/2014/main" xmlns="" id="{3408B3AB-8E99-488A-B876-3B7DF2859A5F}"/>
                </a:ext>
              </a:extLst>
            </p:cNvPr>
            <p:cNvCxnSpPr>
              <a:cxnSpLocks/>
            </p:cNvCxnSpPr>
            <p:nvPr/>
          </p:nvCxnSpPr>
          <p:spPr bwMode="auto">
            <a:xfrm>
              <a:off x="8997305" y="2073388"/>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166" name="Straight Connector 165">
              <a:extLst>
                <a:ext uri="{FF2B5EF4-FFF2-40B4-BE49-F238E27FC236}">
                  <a16:creationId xmlns:a16="http://schemas.microsoft.com/office/drawing/2014/main" xmlns="" id="{47DEA4F1-D2DA-4219-9E8C-A25DB67F460E}"/>
                </a:ext>
              </a:extLst>
            </p:cNvPr>
            <p:cNvCxnSpPr>
              <a:cxnSpLocks/>
            </p:cNvCxnSpPr>
            <p:nvPr/>
          </p:nvCxnSpPr>
          <p:spPr bwMode="auto">
            <a:xfrm>
              <a:off x="8983546" y="2073388"/>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167" name="Straight Connector 166">
              <a:extLst>
                <a:ext uri="{FF2B5EF4-FFF2-40B4-BE49-F238E27FC236}">
                  <a16:creationId xmlns:a16="http://schemas.microsoft.com/office/drawing/2014/main" xmlns="" id="{3983338F-0408-4CCB-9C11-142299DBAC86}"/>
                </a:ext>
              </a:extLst>
            </p:cNvPr>
            <p:cNvCxnSpPr>
              <a:cxnSpLocks/>
            </p:cNvCxnSpPr>
            <p:nvPr/>
          </p:nvCxnSpPr>
          <p:spPr bwMode="auto">
            <a:xfrm>
              <a:off x="8961321" y="2060688"/>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168" name="Straight Connector 167">
              <a:extLst>
                <a:ext uri="{FF2B5EF4-FFF2-40B4-BE49-F238E27FC236}">
                  <a16:creationId xmlns:a16="http://schemas.microsoft.com/office/drawing/2014/main" xmlns="" id="{3095880B-7148-4E44-A876-85A8584B5189}"/>
                </a:ext>
              </a:extLst>
            </p:cNvPr>
            <p:cNvCxnSpPr>
              <a:cxnSpLocks/>
            </p:cNvCxnSpPr>
            <p:nvPr/>
          </p:nvCxnSpPr>
          <p:spPr bwMode="auto">
            <a:xfrm>
              <a:off x="8947562" y="2060688"/>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169" name="Straight Connector 168">
              <a:extLst>
                <a:ext uri="{FF2B5EF4-FFF2-40B4-BE49-F238E27FC236}">
                  <a16:creationId xmlns:a16="http://schemas.microsoft.com/office/drawing/2014/main" xmlns="" id="{57452274-59E4-4BB0-B74E-E722238473C0}"/>
                </a:ext>
              </a:extLst>
            </p:cNvPr>
            <p:cNvCxnSpPr>
              <a:cxnSpLocks/>
            </p:cNvCxnSpPr>
            <p:nvPr/>
          </p:nvCxnSpPr>
          <p:spPr bwMode="auto">
            <a:xfrm>
              <a:off x="8938037" y="2060688"/>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170" name="Straight Connector 169">
              <a:extLst>
                <a:ext uri="{FF2B5EF4-FFF2-40B4-BE49-F238E27FC236}">
                  <a16:creationId xmlns:a16="http://schemas.microsoft.com/office/drawing/2014/main" xmlns="" id="{FD946CCF-DF7D-4371-A96B-6FA60493F800}"/>
                </a:ext>
              </a:extLst>
            </p:cNvPr>
            <p:cNvCxnSpPr>
              <a:cxnSpLocks/>
            </p:cNvCxnSpPr>
            <p:nvPr/>
          </p:nvCxnSpPr>
          <p:spPr bwMode="auto">
            <a:xfrm>
              <a:off x="8929571" y="2060688"/>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171" name="Straight Connector 170">
              <a:extLst>
                <a:ext uri="{FF2B5EF4-FFF2-40B4-BE49-F238E27FC236}">
                  <a16:creationId xmlns:a16="http://schemas.microsoft.com/office/drawing/2014/main" xmlns="" id="{C9FF4A45-D047-4362-82EF-09FC33A56A55}"/>
                </a:ext>
              </a:extLst>
            </p:cNvPr>
            <p:cNvCxnSpPr>
              <a:cxnSpLocks/>
            </p:cNvCxnSpPr>
            <p:nvPr/>
          </p:nvCxnSpPr>
          <p:spPr bwMode="auto">
            <a:xfrm>
              <a:off x="8918988" y="2060688"/>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172" name="Straight Connector 171">
              <a:extLst>
                <a:ext uri="{FF2B5EF4-FFF2-40B4-BE49-F238E27FC236}">
                  <a16:creationId xmlns:a16="http://schemas.microsoft.com/office/drawing/2014/main" xmlns="" id="{B6BCB3A5-C771-4531-810D-84BB521623CE}"/>
                </a:ext>
              </a:extLst>
            </p:cNvPr>
            <p:cNvCxnSpPr>
              <a:cxnSpLocks/>
            </p:cNvCxnSpPr>
            <p:nvPr/>
          </p:nvCxnSpPr>
          <p:spPr bwMode="auto">
            <a:xfrm>
              <a:off x="8881946" y="2060688"/>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173" name="Straight Connector 172">
              <a:extLst>
                <a:ext uri="{FF2B5EF4-FFF2-40B4-BE49-F238E27FC236}">
                  <a16:creationId xmlns:a16="http://schemas.microsoft.com/office/drawing/2014/main" xmlns="" id="{571ABFC2-7A67-41EE-A85F-41C34BD8B7D5}"/>
                </a:ext>
              </a:extLst>
            </p:cNvPr>
            <p:cNvCxnSpPr>
              <a:cxnSpLocks/>
            </p:cNvCxnSpPr>
            <p:nvPr/>
          </p:nvCxnSpPr>
          <p:spPr bwMode="auto">
            <a:xfrm>
              <a:off x="8893588" y="2060688"/>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174" name="Straight Connector 173">
              <a:extLst>
                <a:ext uri="{FF2B5EF4-FFF2-40B4-BE49-F238E27FC236}">
                  <a16:creationId xmlns:a16="http://schemas.microsoft.com/office/drawing/2014/main" xmlns="" id="{2DF9E5DA-DD78-4625-BC4E-C3827DEC658E}"/>
                </a:ext>
              </a:extLst>
            </p:cNvPr>
            <p:cNvCxnSpPr>
              <a:cxnSpLocks/>
            </p:cNvCxnSpPr>
            <p:nvPr/>
          </p:nvCxnSpPr>
          <p:spPr bwMode="auto">
            <a:xfrm>
              <a:off x="8849138" y="2060688"/>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175" name="Straight Connector 174">
              <a:extLst>
                <a:ext uri="{FF2B5EF4-FFF2-40B4-BE49-F238E27FC236}">
                  <a16:creationId xmlns:a16="http://schemas.microsoft.com/office/drawing/2014/main" xmlns="" id="{AB96F33C-E3B6-4420-AC29-A967166BFB35}"/>
                </a:ext>
              </a:extLst>
            </p:cNvPr>
            <p:cNvCxnSpPr>
              <a:cxnSpLocks/>
            </p:cNvCxnSpPr>
            <p:nvPr/>
          </p:nvCxnSpPr>
          <p:spPr bwMode="auto">
            <a:xfrm>
              <a:off x="8835380" y="2060688"/>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176" name="Straight Connector 175">
              <a:extLst>
                <a:ext uri="{FF2B5EF4-FFF2-40B4-BE49-F238E27FC236}">
                  <a16:creationId xmlns:a16="http://schemas.microsoft.com/office/drawing/2014/main" xmlns="" id="{347AE22C-8960-4C47-B295-FD47EE04507C}"/>
                </a:ext>
              </a:extLst>
            </p:cNvPr>
            <p:cNvCxnSpPr>
              <a:cxnSpLocks/>
            </p:cNvCxnSpPr>
            <p:nvPr/>
          </p:nvCxnSpPr>
          <p:spPr bwMode="auto">
            <a:xfrm>
              <a:off x="8789871" y="2056455"/>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177" name="Straight Connector 176">
              <a:extLst>
                <a:ext uri="{FF2B5EF4-FFF2-40B4-BE49-F238E27FC236}">
                  <a16:creationId xmlns:a16="http://schemas.microsoft.com/office/drawing/2014/main" xmlns="" id="{C3A23B19-408A-4BFC-BE6C-828A5B534251}"/>
                </a:ext>
              </a:extLst>
            </p:cNvPr>
            <p:cNvCxnSpPr>
              <a:cxnSpLocks/>
            </p:cNvCxnSpPr>
            <p:nvPr/>
          </p:nvCxnSpPr>
          <p:spPr bwMode="auto">
            <a:xfrm>
              <a:off x="8775054" y="2056455"/>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178" name="Straight Connector 177">
              <a:extLst>
                <a:ext uri="{FF2B5EF4-FFF2-40B4-BE49-F238E27FC236}">
                  <a16:creationId xmlns:a16="http://schemas.microsoft.com/office/drawing/2014/main" xmlns="" id="{963961B6-617D-4981-B4E3-B15E62137707}"/>
                </a:ext>
              </a:extLst>
            </p:cNvPr>
            <p:cNvCxnSpPr>
              <a:cxnSpLocks/>
            </p:cNvCxnSpPr>
            <p:nvPr/>
          </p:nvCxnSpPr>
          <p:spPr bwMode="auto">
            <a:xfrm>
              <a:off x="8750712" y="2049046"/>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179" name="Straight Connector 178">
              <a:extLst>
                <a:ext uri="{FF2B5EF4-FFF2-40B4-BE49-F238E27FC236}">
                  <a16:creationId xmlns:a16="http://schemas.microsoft.com/office/drawing/2014/main" xmlns="" id="{75829E51-61C5-4AEF-80F5-CE22E3059E3A}"/>
                </a:ext>
              </a:extLst>
            </p:cNvPr>
            <p:cNvCxnSpPr>
              <a:cxnSpLocks/>
            </p:cNvCxnSpPr>
            <p:nvPr/>
          </p:nvCxnSpPr>
          <p:spPr bwMode="auto">
            <a:xfrm>
              <a:off x="8734837" y="2045871"/>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180" name="Straight Connector 179">
              <a:extLst>
                <a:ext uri="{FF2B5EF4-FFF2-40B4-BE49-F238E27FC236}">
                  <a16:creationId xmlns:a16="http://schemas.microsoft.com/office/drawing/2014/main" xmlns="" id="{297E236F-9344-4B1A-8714-C18C41CCD09E}"/>
                </a:ext>
              </a:extLst>
            </p:cNvPr>
            <p:cNvCxnSpPr>
              <a:cxnSpLocks/>
            </p:cNvCxnSpPr>
            <p:nvPr/>
          </p:nvCxnSpPr>
          <p:spPr bwMode="auto">
            <a:xfrm>
              <a:off x="8728487" y="2045871"/>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181" name="Straight Connector 180">
              <a:extLst>
                <a:ext uri="{FF2B5EF4-FFF2-40B4-BE49-F238E27FC236}">
                  <a16:creationId xmlns:a16="http://schemas.microsoft.com/office/drawing/2014/main" xmlns="" id="{59B986B7-E892-498E-8D1B-4300F1998318}"/>
                </a:ext>
              </a:extLst>
            </p:cNvPr>
            <p:cNvCxnSpPr>
              <a:cxnSpLocks/>
            </p:cNvCxnSpPr>
            <p:nvPr/>
          </p:nvCxnSpPr>
          <p:spPr bwMode="auto">
            <a:xfrm>
              <a:off x="8709437" y="2045871"/>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182" name="Straight Connector 181">
              <a:extLst>
                <a:ext uri="{FF2B5EF4-FFF2-40B4-BE49-F238E27FC236}">
                  <a16:creationId xmlns:a16="http://schemas.microsoft.com/office/drawing/2014/main" xmlns="" id="{BCD3666D-553B-4A11-AD28-79D293694FE4}"/>
                </a:ext>
              </a:extLst>
            </p:cNvPr>
            <p:cNvCxnSpPr>
              <a:cxnSpLocks/>
            </p:cNvCxnSpPr>
            <p:nvPr/>
          </p:nvCxnSpPr>
          <p:spPr bwMode="auto">
            <a:xfrm>
              <a:off x="8714728" y="2045871"/>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183" name="Straight Connector 182">
              <a:extLst>
                <a:ext uri="{FF2B5EF4-FFF2-40B4-BE49-F238E27FC236}">
                  <a16:creationId xmlns:a16="http://schemas.microsoft.com/office/drawing/2014/main" xmlns="" id="{C6359035-AFDD-4C9C-B5F3-DDEECEA7D9D1}"/>
                </a:ext>
              </a:extLst>
            </p:cNvPr>
            <p:cNvCxnSpPr>
              <a:cxnSpLocks/>
            </p:cNvCxnSpPr>
            <p:nvPr/>
          </p:nvCxnSpPr>
          <p:spPr bwMode="auto">
            <a:xfrm>
              <a:off x="8707319" y="2045871"/>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184" name="Straight Connector 183">
              <a:extLst>
                <a:ext uri="{FF2B5EF4-FFF2-40B4-BE49-F238E27FC236}">
                  <a16:creationId xmlns:a16="http://schemas.microsoft.com/office/drawing/2014/main" xmlns="" id="{059B413E-3509-45C2-8601-304593914A21}"/>
                </a:ext>
              </a:extLst>
            </p:cNvPr>
            <p:cNvCxnSpPr>
              <a:cxnSpLocks/>
            </p:cNvCxnSpPr>
            <p:nvPr/>
          </p:nvCxnSpPr>
          <p:spPr bwMode="auto">
            <a:xfrm>
              <a:off x="8685094" y="2051162"/>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185" name="Straight Connector 184">
              <a:extLst>
                <a:ext uri="{FF2B5EF4-FFF2-40B4-BE49-F238E27FC236}">
                  <a16:creationId xmlns:a16="http://schemas.microsoft.com/office/drawing/2014/main" xmlns="" id="{AE761188-6987-4AE4-8425-E41DBA294D98}"/>
                </a:ext>
              </a:extLst>
            </p:cNvPr>
            <p:cNvCxnSpPr>
              <a:cxnSpLocks/>
            </p:cNvCxnSpPr>
            <p:nvPr/>
          </p:nvCxnSpPr>
          <p:spPr bwMode="auto">
            <a:xfrm>
              <a:off x="8642760" y="2049046"/>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186" name="Straight Connector 185">
              <a:extLst>
                <a:ext uri="{FF2B5EF4-FFF2-40B4-BE49-F238E27FC236}">
                  <a16:creationId xmlns:a16="http://schemas.microsoft.com/office/drawing/2014/main" xmlns="" id="{13F35B11-F95E-4519-9889-97069331F82F}"/>
                </a:ext>
              </a:extLst>
            </p:cNvPr>
            <p:cNvCxnSpPr>
              <a:cxnSpLocks/>
            </p:cNvCxnSpPr>
            <p:nvPr/>
          </p:nvCxnSpPr>
          <p:spPr bwMode="auto">
            <a:xfrm>
              <a:off x="8633235" y="2049046"/>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187" name="Straight Connector 186">
              <a:extLst>
                <a:ext uri="{FF2B5EF4-FFF2-40B4-BE49-F238E27FC236}">
                  <a16:creationId xmlns:a16="http://schemas.microsoft.com/office/drawing/2014/main" xmlns="" id="{CB0E0D71-1AF9-424F-8839-837187FB703B}"/>
                </a:ext>
              </a:extLst>
            </p:cNvPr>
            <p:cNvCxnSpPr>
              <a:cxnSpLocks/>
            </p:cNvCxnSpPr>
            <p:nvPr/>
          </p:nvCxnSpPr>
          <p:spPr bwMode="auto">
            <a:xfrm>
              <a:off x="8620535" y="2049046"/>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188" name="Straight Connector 187">
              <a:extLst>
                <a:ext uri="{FF2B5EF4-FFF2-40B4-BE49-F238E27FC236}">
                  <a16:creationId xmlns:a16="http://schemas.microsoft.com/office/drawing/2014/main" xmlns="" id="{8C446C77-651B-48B8-A978-0E058C4AEDF6}"/>
                </a:ext>
              </a:extLst>
            </p:cNvPr>
            <p:cNvCxnSpPr>
              <a:cxnSpLocks/>
            </p:cNvCxnSpPr>
            <p:nvPr/>
          </p:nvCxnSpPr>
          <p:spPr bwMode="auto">
            <a:xfrm>
              <a:off x="8607835" y="2049046"/>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189" name="Straight Connector 188">
              <a:extLst>
                <a:ext uri="{FF2B5EF4-FFF2-40B4-BE49-F238E27FC236}">
                  <a16:creationId xmlns:a16="http://schemas.microsoft.com/office/drawing/2014/main" xmlns="" id="{EB6276FF-6A3F-445F-AE1F-25CD7B9C7993}"/>
                </a:ext>
              </a:extLst>
            </p:cNvPr>
            <p:cNvCxnSpPr>
              <a:cxnSpLocks/>
            </p:cNvCxnSpPr>
            <p:nvPr/>
          </p:nvCxnSpPr>
          <p:spPr bwMode="auto">
            <a:xfrm>
              <a:off x="8590902" y="2049046"/>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190" name="Straight Connector 189">
              <a:extLst>
                <a:ext uri="{FF2B5EF4-FFF2-40B4-BE49-F238E27FC236}">
                  <a16:creationId xmlns:a16="http://schemas.microsoft.com/office/drawing/2014/main" xmlns="" id="{8DCA11CC-E8F0-4FB0-88EA-47C54D782CB9}"/>
                </a:ext>
              </a:extLst>
            </p:cNvPr>
            <p:cNvCxnSpPr>
              <a:cxnSpLocks/>
            </p:cNvCxnSpPr>
            <p:nvPr/>
          </p:nvCxnSpPr>
          <p:spPr bwMode="auto">
            <a:xfrm>
              <a:off x="8577143" y="2045871"/>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191" name="Straight Connector 190">
              <a:extLst>
                <a:ext uri="{FF2B5EF4-FFF2-40B4-BE49-F238E27FC236}">
                  <a16:creationId xmlns:a16="http://schemas.microsoft.com/office/drawing/2014/main" xmlns="" id="{0D36111F-5457-4220-BA8F-12B36B57319F}"/>
                </a:ext>
              </a:extLst>
            </p:cNvPr>
            <p:cNvCxnSpPr>
              <a:cxnSpLocks/>
            </p:cNvCxnSpPr>
            <p:nvPr/>
          </p:nvCxnSpPr>
          <p:spPr bwMode="auto">
            <a:xfrm>
              <a:off x="8573968" y="2045871"/>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192" name="Straight Connector 191">
              <a:extLst>
                <a:ext uri="{FF2B5EF4-FFF2-40B4-BE49-F238E27FC236}">
                  <a16:creationId xmlns:a16="http://schemas.microsoft.com/office/drawing/2014/main" xmlns="" id="{EA9F42DA-F7AD-41C3-A293-A8F54B43F0E2}"/>
                </a:ext>
              </a:extLst>
            </p:cNvPr>
            <p:cNvCxnSpPr>
              <a:cxnSpLocks/>
            </p:cNvCxnSpPr>
            <p:nvPr/>
          </p:nvCxnSpPr>
          <p:spPr bwMode="auto">
            <a:xfrm>
              <a:off x="8566560" y="2045871"/>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193" name="Straight Connector 192">
              <a:extLst>
                <a:ext uri="{FF2B5EF4-FFF2-40B4-BE49-F238E27FC236}">
                  <a16:creationId xmlns:a16="http://schemas.microsoft.com/office/drawing/2014/main" xmlns="" id="{8EDF06DE-5D65-4834-9795-9D4B6E500655}"/>
                </a:ext>
              </a:extLst>
            </p:cNvPr>
            <p:cNvCxnSpPr>
              <a:cxnSpLocks/>
            </p:cNvCxnSpPr>
            <p:nvPr/>
          </p:nvCxnSpPr>
          <p:spPr bwMode="auto">
            <a:xfrm>
              <a:off x="8549627" y="2045871"/>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194" name="Straight Connector 193">
              <a:extLst>
                <a:ext uri="{FF2B5EF4-FFF2-40B4-BE49-F238E27FC236}">
                  <a16:creationId xmlns:a16="http://schemas.microsoft.com/office/drawing/2014/main" xmlns="" id="{B8F5627F-D858-4009-879F-95721D9EB465}"/>
                </a:ext>
              </a:extLst>
            </p:cNvPr>
            <p:cNvCxnSpPr>
              <a:cxnSpLocks/>
            </p:cNvCxnSpPr>
            <p:nvPr/>
          </p:nvCxnSpPr>
          <p:spPr bwMode="auto">
            <a:xfrm>
              <a:off x="8525286" y="2045871"/>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195" name="Straight Connector 194">
              <a:extLst>
                <a:ext uri="{FF2B5EF4-FFF2-40B4-BE49-F238E27FC236}">
                  <a16:creationId xmlns:a16="http://schemas.microsoft.com/office/drawing/2014/main" xmlns="" id="{71A8EACC-F5B4-412C-B9E4-6230710615B7}"/>
                </a:ext>
              </a:extLst>
            </p:cNvPr>
            <p:cNvCxnSpPr>
              <a:cxnSpLocks/>
            </p:cNvCxnSpPr>
            <p:nvPr/>
          </p:nvCxnSpPr>
          <p:spPr bwMode="auto">
            <a:xfrm>
              <a:off x="8509411" y="2037404"/>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196" name="Straight Connector 195">
              <a:extLst>
                <a:ext uri="{FF2B5EF4-FFF2-40B4-BE49-F238E27FC236}">
                  <a16:creationId xmlns:a16="http://schemas.microsoft.com/office/drawing/2014/main" xmlns="" id="{7F8835C5-DDAC-4540-B562-2334DF898905}"/>
                </a:ext>
              </a:extLst>
            </p:cNvPr>
            <p:cNvCxnSpPr>
              <a:cxnSpLocks/>
            </p:cNvCxnSpPr>
            <p:nvPr/>
          </p:nvCxnSpPr>
          <p:spPr bwMode="auto">
            <a:xfrm>
              <a:off x="8492478" y="2037404"/>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197" name="Straight Connector 196">
              <a:extLst>
                <a:ext uri="{FF2B5EF4-FFF2-40B4-BE49-F238E27FC236}">
                  <a16:creationId xmlns:a16="http://schemas.microsoft.com/office/drawing/2014/main" xmlns="" id="{E647F80B-D724-40A6-AAF3-1C0299D00572}"/>
                </a:ext>
              </a:extLst>
            </p:cNvPr>
            <p:cNvCxnSpPr>
              <a:cxnSpLocks/>
            </p:cNvCxnSpPr>
            <p:nvPr/>
          </p:nvCxnSpPr>
          <p:spPr bwMode="auto">
            <a:xfrm>
              <a:off x="8482953" y="2037404"/>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198" name="Straight Connector 197">
              <a:extLst>
                <a:ext uri="{FF2B5EF4-FFF2-40B4-BE49-F238E27FC236}">
                  <a16:creationId xmlns:a16="http://schemas.microsoft.com/office/drawing/2014/main" xmlns="" id="{BEE4F4F0-A0E7-4F8F-9C01-934291FFE2C1}"/>
                </a:ext>
              </a:extLst>
            </p:cNvPr>
            <p:cNvCxnSpPr>
              <a:cxnSpLocks/>
            </p:cNvCxnSpPr>
            <p:nvPr/>
          </p:nvCxnSpPr>
          <p:spPr bwMode="auto">
            <a:xfrm>
              <a:off x="8469195" y="2037404"/>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199" name="Straight Connector 198">
              <a:extLst>
                <a:ext uri="{FF2B5EF4-FFF2-40B4-BE49-F238E27FC236}">
                  <a16:creationId xmlns:a16="http://schemas.microsoft.com/office/drawing/2014/main" xmlns="" id="{5DA31106-C4EA-4DBA-B3F9-F0A3C58CECCC}"/>
                </a:ext>
              </a:extLst>
            </p:cNvPr>
            <p:cNvCxnSpPr>
              <a:cxnSpLocks/>
            </p:cNvCxnSpPr>
            <p:nvPr/>
          </p:nvCxnSpPr>
          <p:spPr bwMode="auto">
            <a:xfrm>
              <a:off x="8452262" y="2037404"/>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200" name="Straight Connector 199">
              <a:extLst>
                <a:ext uri="{FF2B5EF4-FFF2-40B4-BE49-F238E27FC236}">
                  <a16:creationId xmlns:a16="http://schemas.microsoft.com/office/drawing/2014/main" xmlns="" id="{46F8D4B2-99B4-416B-83B1-785EA9C43960}"/>
                </a:ext>
              </a:extLst>
            </p:cNvPr>
            <p:cNvCxnSpPr>
              <a:cxnSpLocks/>
            </p:cNvCxnSpPr>
            <p:nvPr/>
          </p:nvCxnSpPr>
          <p:spPr bwMode="auto">
            <a:xfrm>
              <a:off x="8439562" y="2037404"/>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201" name="Straight Connector 200">
              <a:extLst>
                <a:ext uri="{FF2B5EF4-FFF2-40B4-BE49-F238E27FC236}">
                  <a16:creationId xmlns:a16="http://schemas.microsoft.com/office/drawing/2014/main" xmlns="" id="{ED7EC57A-2AFA-4427-A8CB-B3634FD95F99}"/>
                </a:ext>
              </a:extLst>
            </p:cNvPr>
            <p:cNvCxnSpPr>
              <a:cxnSpLocks/>
            </p:cNvCxnSpPr>
            <p:nvPr/>
          </p:nvCxnSpPr>
          <p:spPr bwMode="auto">
            <a:xfrm>
              <a:off x="8427920" y="2037404"/>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202" name="Straight Connector 201">
              <a:extLst>
                <a:ext uri="{FF2B5EF4-FFF2-40B4-BE49-F238E27FC236}">
                  <a16:creationId xmlns:a16="http://schemas.microsoft.com/office/drawing/2014/main" xmlns="" id="{63F95850-68EF-4719-B209-E7A59FD4AB24}"/>
                </a:ext>
              </a:extLst>
            </p:cNvPr>
            <p:cNvCxnSpPr>
              <a:cxnSpLocks/>
            </p:cNvCxnSpPr>
            <p:nvPr/>
          </p:nvCxnSpPr>
          <p:spPr bwMode="auto">
            <a:xfrm>
              <a:off x="8406753" y="2026821"/>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203" name="Straight Connector 202">
              <a:extLst>
                <a:ext uri="{FF2B5EF4-FFF2-40B4-BE49-F238E27FC236}">
                  <a16:creationId xmlns:a16="http://schemas.microsoft.com/office/drawing/2014/main" xmlns="" id="{35775F69-07BF-4952-9B18-2623FBB6CBFC}"/>
                </a:ext>
              </a:extLst>
            </p:cNvPr>
            <p:cNvCxnSpPr>
              <a:cxnSpLocks/>
            </p:cNvCxnSpPr>
            <p:nvPr/>
          </p:nvCxnSpPr>
          <p:spPr bwMode="auto">
            <a:xfrm>
              <a:off x="8388761" y="2025763"/>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204" name="Straight Connector 203">
              <a:extLst>
                <a:ext uri="{FF2B5EF4-FFF2-40B4-BE49-F238E27FC236}">
                  <a16:creationId xmlns:a16="http://schemas.microsoft.com/office/drawing/2014/main" xmlns="" id="{1159727B-D094-4E22-8399-2E8382B9F49E}"/>
                </a:ext>
              </a:extLst>
            </p:cNvPr>
            <p:cNvCxnSpPr>
              <a:cxnSpLocks/>
            </p:cNvCxnSpPr>
            <p:nvPr/>
          </p:nvCxnSpPr>
          <p:spPr bwMode="auto">
            <a:xfrm>
              <a:off x="8372886" y="2025763"/>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205" name="Straight Connector 204">
              <a:extLst>
                <a:ext uri="{FF2B5EF4-FFF2-40B4-BE49-F238E27FC236}">
                  <a16:creationId xmlns:a16="http://schemas.microsoft.com/office/drawing/2014/main" xmlns="" id="{DDD9B5CB-403C-4DE8-A15C-F4675F3D0251}"/>
                </a:ext>
              </a:extLst>
            </p:cNvPr>
            <p:cNvCxnSpPr>
              <a:cxnSpLocks/>
            </p:cNvCxnSpPr>
            <p:nvPr/>
          </p:nvCxnSpPr>
          <p:spPr bwMode="auto">
            <a:xfrm>
              <a:off x="8354894" y="2021529"/>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206" name="Straight Connector 205">
              <a:extLst>
                <a:ext uri="{FF2B5EF4-FFF2-40B4-BE49-F238E27FC236}">
                  <a16:creationId xmlns:a16="http://schemas.microsoft.com/office/drawing/2014/main" xmlns="" id="{E304991E-F174-4CEB-B858-415E611B5609}"/>
                </a:ext>
              </a:extLst>
            </p:cNvPr>
            <p:cNvCxnSpPr>
              <a:cxnSpLocks/>
            </p:cNvCxnSpPr>
            <p:nvPr/>
          </p:nvCxnSpPr>
          <p:spPr bwMode="auto">
            <a:xfrm>
              <a:off x="8342194" y="2021529"/>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207" name="Straight Connector 206">
              <a:extLst>
                <a:ext uri="{FF2B5EF4-FFF2-40B4-BE49-F238E27FC236}">
                  <a16:creationId xmlns:a16="http://schemas.microsoft.com/office/drawing/2014/main" xmlns="" id="{5A359D79-A867-4AF3-BB0B-671E1A5C647E}"/>
                </a:ext>
              </a:extLst>
            </p:cNvPr>
            <p:cNvCxnSpPr>
              <a:cxnSpLocks/>
            </p:cNvCxnSpPr>
            <p:nvPr/>
          </p:nvCxnSpPr>
          <p:spPr bwMode="auto">
            <a:xfrm>
              <a:off x="8327377" y="2021529"/>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208" name="Straight Connector 207">
              <a:extLst>
                <a:ext uri="{FF2B5EF4-FFF2-40B4-BE49-F238E27FC236}">
                  <a16:creationId xmlns:a16="http://schemas.microsoft.com/office/drawing/2014/main" xmlns="" id="{8664103A-3852-4049-B0A6-280B48E41E68}"/>
                </a:ext>
              </a:extLst>
            </p:cNvPr>
            <p:cNvCxnSpPr>
              <a:cxnSpLocks/>
            </p:cNvCxnSpPr>
            <p:nvPr/>
          </p:nvCxnSpPr>
          <p:spPr bwMode="auto">
            <a:xfrm>
              <a:off x="8307269" y="2021529"/>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209" name="Straight Connector 208">
              <a:extLst>
                <a:ext uri="{FF2B5EF4-FFF2-40B4-BE49-F238E27FC236}">
                  <a16:creationId xmlns:a16="http://schemas.microsoft.com/office/drawing/2014/main" xmlns="" id="{B3B6CD81-B297-4358-B3B2-ECDB76403288}"/>
                </a:ext>
              </a:extLst>
            </p:cNvPr>
            <p:cNvCxnSpPr>
              <a:cxnSpLocks/>
            </p:cNvCxnSpPr>
            <p:nvPr/>
          </p:nvCxnSpPr>
          <p:spPr bwMode="auto">
            <a:xfrm>
              <a:off x="8296686" y="2014120"/>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210" name="Straight Connector 209">
              <a:extLst>
                <a:ext uri="{FF2B5EF4-FFF2-40B4-BE49-F238E27FC236}">
                  <a16:creationId xmlns:a16="http://schemas.microsoft.com/office/drawing/2014/main" xmlns="" id="{FC4DA11C-A7AB-4296-8BE5-95E978B8DAE0}"/>
                </a:ext>
              </a:extLst>
            </p:cNvPr>
            <p:cNvCxnSpPr>
              <a:cxnSpLocks/>
            </p:cNvCxnSpPr>
            <p:nvPr/>
          </p:nvCxnSpPr>
          <p:spPr bwMode="auto">
            <a:xfrm>
              <a:off x="8275519" y="2014120"/>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211" name="Straight Connector 210">
              <a:extLst>
                <a:ext uri="{FF2B5EF4-FFF2-40B4-BE49-F238E27FC236}">
                  <a16:creationId xmlns:a16="http://schemas.microsoft.com/office/drawing/2014/main" xmlns="" id="{0B73C372-94D4-4B4D-81E7-47BC1F0AE1D3}"/>
                </a:ext>
              </a:extLst>
            </p:cNvPr>
            <p:cNvCxnSpPr>
              <a:cxnSpLocks/>
            </p:cNvCxnSpPr>
            <p:nvPr/>
          </p:nvCxnSpPr>
          <p:spPr bwMode="auto">
            <a:xfrm>
              <a:off x="8249061" y="2014120"/>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212" name="Straight Connector 211">
              <a:extLst>
                <a:ext uri="{FF2B5EF4-FFF2-40B4-BE49-F238E27FC236}">
                  <a16:creationId xmlns:a16="http://schemas.microsoft.com/office/drawing/2014/main" xmlns="" id="{A3F1E287-B4B6-4C6F-BB1C-D278F1B7A587}"/>
                </a:ext>
              </a:extLst>
            </p:cNvPr>
            <p:cNvCxnSpPr>
              <a:cxnSpLocks/>
            </p:cNvCxnSpPr>
            <p:nvPr/>
          </p:nvCxnSpPr>
          <p:spPr bwMode="auto">
            <a:xfrm>
              <a:off x="8235304" y="2014120"/>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213" name="Straight Connector 212">
              <a:extLst>
                <a:ext uri="{FF2B5EF4-FFF2-40B4-BE49-F238E27FC236}">
                  <a16:creationId xmlns:a16="http://schemas.microsoft.com/office/drawing/2014/main" xmlns="" id="{CCFEA38C-542A-4EFC-9561-6ACBF155C08C}"/>
                </a:ext>
              </a:extLst>
            </p:cNvPr>
            <p:cNvCxnSpPr>
              <a:cxnSpLocks/>
            </p:cNvCxnSpPr>
            <p:nvPr/>
          </p:nvCxnSpPr>
          <p:spPr bwMode="auto">
            <a:xfrm>
              <a:off x="8221546" y="2014120"/>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214" name="Straight Connector 213">
              <a:extLst>
                <a:ext uri="{FF2B5EF4-FFF2-40B4-BE49-F238E27FC236}">
                  <a16:creationId xmlns:a16="http://schemas.microsoft.com/office/drawing/2014/main" xmlns="" id="{70086C27-DEBD-49C6-AB80-B74FC87AF31C}"/>
                </a:ext>
              </a:extLst>
            </p:cNvPr>
            <p:cNvCxnSpPr>
              <a:cxnSpLocks/>
            </p:cNvCxnSpPr>
            <p:nvPr/>
          </p:nvCxnSpPr>
          <p:spPr bwMode="auto">
            <a:xfrm>
              <a:off x="8209904" y="2012004"/>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215" name="Straight Connector 214">
              <a:extLst>
                <a:ext uri="{FF2B5EF4-FFF2-40B4-BE49-F238E27FC236}">
                  <a16:creationId xmlns:a16="http://schemas.microsoft.com/office/drawing/2014/main" xmlns="" id="{A1595A04-FC1E-44E0-BE5C-0297B25A0CA4}"/>
                </a:ext>
              </a:extLst>
            </p:cNvPr>
            <p:cNvCxnSpPr>
              <a:cxnSpLocks/>
            </p:cNvCxnSpPr>
            <p:nvPr/>
          </p:nvCxnSpPr>
          <p:spPr bwMode="auto">
            <a:xfrm>
              <a:off x="8195088" y="2012004"/>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216" name="Straight Connector 215">
              <a:extLst>
                <a:ext uri="{FF2B5EF4-FFF2-40B4-BE49-F238E27FC236}">
                  <a16:creationId xmlns:a16="http://schemas.microsoft.com/office/drawing/2014/main" xmlns="" id="{F749EBD3-3059-45AF-8190-1414C9F75686}"/>
                </a:ext>
              </a:extLst>
            </p:cNvPr>
            <p:cNvCxnSpPr>
              <a:cxnSpLocks/>
            </p:cNvCxnSpPr>
            <p:nvPr/>
          </p:nvCxnSpPr>
          <p:spPr bwMode="auto">
            <a:xfrm>
              <a:off x="8168629" y="2012004"/>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217" name="Straight Connector 216">
              <a:extLst>
                <a:ext uri="{FF2B5EF4-FFF2-40B4-BE49-F238E27FC236}">
                  <a16:creationId xmlns:a16="http://schemas.microsoft.com/office/drawing/2014/main" xmlns="" id="{5E3C4525-1B6F-418C-9494-2A6C8E56748F}"/>
                </a:ext>
              </a:extLst>
            </p:cNvPr>
            <p:cNvCxnSpPr>
              <a:cxnSpLocks/>
            </p:cNvCxnSpPr>
            <p:nvPr/>
          </p:nvCxnSpPr>
          <p:spPr bwMode="auto">
            <a:xfrm>
              <a:off x="8168629" y="2015179"/>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218" name="Straight Connector 217">
              <a:extLst>
                <a:ext uri="{FF2B5EF4-FFF2-40B4-BE49-F238E27FC236}">
                  <a16:creationId xmlns:a16="http://schemas.microsoft.com/office/drawing/2014/main" xmlns="" id="{BCE364C2-61C3-4BFE-8EC1-0F0864F09F8A}"/>
                </a:ext>
              </a:extLst>
            </p:cNvPr>
            <p:cNvCxnSpPr>
              <a:cxnSpLocks/>
            </p:cNvCxnSpPr>
            <p:nvPr/>
          </p:nvCxnSpPr>
          <p:spPr bwMode="auto">
            <a:xfrm>
              <a:off x="8160162" y="2015179"/>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219" name="Straight Connector 218">
              <a:extLst>
                <a:ext uri="{FF2B5EF4-FFF2-40B4-BE49-F238E27FC236}">
                  <a16:creationId xmlns:a16="http://schemas.microsoft.com/office/drawing/2014/main" xmlns="" id="{041AD1DC-DC63-4E37-B9F9-EEB251893436}"/>
                </a:ext>
              </a:extLst>
            </p:cNvPr>
            <p:cNvCxnSpPr>
              <a:cxnSpLocks/>
            </p:cNvCxnSpPr>
            <p:nvPr/>
          </p:nvCxnSpPr>
          <p:spPr bwMode="auto">
            <a:xfrm>
              <a:off x="8142170" y="2012004"/>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220" name="Straight Connector 219">
              <a:extLst>
                <a:ext uri="{FF2B5EF4-FFF2-40B4-BE49-F238E27FC236}">
                  <a16:creationId xmlns:a16="http://schemas.microsoft.com/office/drawing/2014/main" xmlns="" id="{C8D3E8ED-F330-47C1-A258-2F3985C8E7E1}"/>
                </a:ext>
              </a:extLst>
            </p:cNvPr>
            <p:cNvCxnSpPr>
              <a:cxnSpLocks/>
            </p:cNvCxnSpPr>
            <p:nvPr/>
          </p:nvCxnSpPr>
          <p:spPr bwMode="auto">
            <a:xfrm>
              <a:off x="8132645" y="2012004"/>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221" name="Straight Connector 220">
              <a:extLst>
                <a:ext uri="{FF2B5EF4-FFF2-40B4-BE49-F238E27FC236}">
                  <a16:creationId xmlns:a16="http://schemas.microsoft.com/office/drawing/2014/main" xmlns="" id="{3F7C5FF0-893B-400B-9CA4-1D1F0DC7891F}"/>
                </a:ext>
              </a:extLst>
            </p:cNvPr>
            <p:cNvCxnSpPr>
              <a:cxnSpLocks/>
            </p:cNvCxnSpPr>
            <p:nvPr/>
          </p:nvCxnSpPr>
          <p:spPr bwMode="auto">
            <a:xfrm>
              <a:off x="8118887" y="2012004"/>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222" name="Straight Connector 221">
              <a:extLst>
                <a:ext uri="{FF2B5EF4-FFF2-40B4-BE49-F238E27FC236}">
                  <a16:creationId xmlns:a16="http://schemas.microsoft.com/office/drawing/2014/main" xmlns="" id="{8066D257-D0AF-40AE-9CD9-B864846EB7B2}"/>
                </a:ext>
              </a:extLst>
            </p:cNvPr>
            <p:cNvCxnSpPr>
              <a:cxnSpLocks/>
            </p:cNvCxnSpPr>
            <p:nvPr/>
          </p:nvCxnSpPr>
          <p:spPr bwMode="auto">
            <a:xfrm>
              <a:off x="8094545" y="2012004"/>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223" name="Straight Connector 222">
              <a:extLst>
                <a:ext uri="{FF2B5EF4-FFF2-40B4-BE49-F238E27FC236}">
                  <a16:creationId xmlns:a16="http://schemas.microsoft.com/office/drawing/2014/main" xmlns="" id="{77232EA4-2150-4F7E-9C20-DDA8056C873C}"/>
                </a:ext>
              </a:extLst>
            </p:cNvPr>
            <p:cNvCxnSpPr>
              <a:cxnSpLocks/>
            </p:cNvCxnSpPr>
            <p:nvPr/>
          </p:nvCxnSpPr>
          <p:spPr bwMode="auto">
            <a:xfrm>
              <a:off x="8081845" y="2015179"/>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224" name="Straight Connector 223">
              <a:extLst>
                <a:ext uri="{FF2B5EF4-FFF2-40B4-BE49-F238E27FC236}">
                  <a16:creationId xmlns:a16="http://schemas.microsoft.com/office/drawing/2014/main" xmlns="" id="{19075735-8071-4530-91DF-337FB4E9329F}"/>
                </a:ext>
              </a:extLst>
            </p:cNvPr>
            <p:cNvCxnSpPr>
              <a:cxnSpLocks/>
            </p:cNvCxnSpPr>
            <p:nvPr/>
          </p:nvCxnSpPr>
          <p:spPr bwMode="auto">
            <a:xfrm>
              <a:off x="8069145" y="2015179"/>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225" name="Straight Connector 224">
              <a:extLst>
                <a:ext uri="{FF2B5EF4-FFF2-40B4-BE49-F238E27FC236}">
                  <a16:creationId xmlns:a16="http://schemas.microsoft.com/office/drawing/2014/main" xmlns="" id="{2AB0D937-F9C3-415C-AB98-B3DD479C42A0}"/>
                </a:ext>
              </a:extLst>
            </p:cNvPr>
            <p:cNvCxnSpPr>
              <a:cxnSpLocks/>
            </p:cNvCxnSpPr>
            <p:nvPr/>
          </p:nvCxnSpPr>
          <p:spPr bwMode="auto">
            <a:xfrm>
              <a:off x="8050095" y="2013063"/>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226" name="Straight Connector 225">
              <a:extLst>
                <a:ext uri="{FF2B5EF4-FFF2-40B4-BE49-F238E27FC236}">
                  <a16:creationId xmlns:a16="http://schemas.microsoft.com/office/drawing/2014/main" xmlns="" id="{C14E3DF0-00F6-41B6-8B9C-505102AD1E0E}"/>
                </a:ext>
              </a:extLst>
            </p:cNvPr>
            <p:cNvCxnSpPr>
              <a:cxnSpLocks/>
            </p:cNvCxnSpPr>
            <p:nvPr/>
          </p:nvCxnSpPr>
          <p:spPr bwMode="auto">
            <a:xfrm>
              <a:off x="8033162" y="2013063"/>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227" name="Straight Connector 226">
              <a:extLst>
                <a:ext uri="{FF2B5EF4-FFF2-40B4-BE49-F238E27FC236}">
                  <a16:creationId xmlns:a16="http://schemas.microsoft.com/office/drawing/2014/main" xmlns="" id="{922F7C22-1EFC-4B60-B52C-CB2EC6C42682}"/>
                </a:ext>
              </a:extLst>
            </p:cNvPr>
            <p:cNvCxnSpPr>
              <a:cxnSpLocks/>
            </p:cNvCxnSpPr>
            <p:nvPr/>
          </p:nvCxnSpPr>
          <p:spPr bwMode="auto">
            <a:xfrm>
              <a:off x="8033162" y="2009888"/>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228" name="Straight Connector 227">
              <a:extLst>
                <a:ext uri="{FF2B5EF4-FFF2-40B4-BE49-F238E27FC236}">
                  <a16:creationId xmlns:a16="http://schemas.microsoft.com/office/drawing/2014/main" xmlns="" id="{70F8492B-D37A-49F9-95B5-DDDE70D61D85}"/>
                </a:ext>
              </a:extLst>
            </p:cNvPr>
            <p:cNvCxnSpPr>
              <a:cxnSpLocks/>
            </p:cNvCxnSpPr>
            <p:nvPr/>
          </p:nvCxnSpPr>
          <p:spPr bwMode="auto">
            <a:xfrm>
              <a:off x="8015170" y="1997188"/>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229" name="Straight Connector 228">
              <a:extLst>
                <a:ext uri="{FF2B5EF4-FFF2-40B4-BE49-F238E27FC236}">
                  <a16:creationId xmlns:a16="http://schemas.microsoft.com/office/drawing/2014/main" xmlns="" id="{8534F461-0780-4F6C-8E4C-5045187FE2C9}"/>
                </a:ext>
              </a:extLst>
            </p:cNvPr>
            <p:cNvCxnSpPr>
              <a:cxnSpLocks/>
            </p:cNvCxnSpPr>
            <p:nvPr/>
          </p:nvCxnSpPr>
          <p:spPr bwMode="auto">
            <a:xfrm>
              <a:off x="8006703" y="1997188"/>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230" name="Straight Connector 229">
              <a:extLst>
                <a:ext uri="{FF2B5EF4-FFF2-40B4-BE49-F238E27FC236}">
                  <a16:creationId xmlns:a16="http://schemas.microsoft.com/office/drawing/2014/main" xmlns="" id="{BE3B000F-15C1-47C7-8E8F-156577112937}"/>
                </a:ext>
              </a:extLst>
            </p:cNvPr>
            <p:cNvCxnSpPr>
              <a:cxnSpLocks/>
            </p:cNvCxnSpPr>
            <p:nvPr/>
          </p:nvCxnSpPr>
          <p:spPr bwMode="auto">
            <a:xfrm>
              <a:off x="7986595" y="2000363"/>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231" name="Straight Connector 230">
              <a:extLst>
                <a:ext uri="{FF2B5EF4-FFF2-40B4-BE49-F238E27FC236}">
                  <a16:creationId xmlns:a16="http://schemas.microsoft.com/office/drawing/2014/main" xmlns="" id="{B0255B69-EC41-4734-8E2E-C3D917147EFF}"/>
                </a:ext>
              </a:extLst>
            </p:cNvPr>
            <p:cNvCxnSpPr>
              <a:cxnSpLocks/>
            </p:cNvCxnSpPr>
            <p:nvPr/>
          </p:nvCxnSpPr>
          <p:spPr bwMode="auto">
            <a:xfrm>
              <a:off x="7980245" y="2000363"/>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232" name="Straight Connector 231">
              <a:extLst>
                <a:ext uri="{FF2B5EF4-FFF2-40B4-BE49-F238E27FC236}">
                  <a16:creationId xmlns:a16="http://schemas.microsoft.com/office/drawing/2014/main" xmlns="" id="{3FB8FDC7-DCF8-457C-BB40-B1896C4FD82D}"/>
                </a:ext>
              </a:extLst>
            </p:cNvPr>
            <p:cNvCxnSpPr>
              <a:cxnSpLocks/>
            </p:cNvCxnSpPr>
            <p:nvPr/>
          </p:nvCxnSpPr>
          <p:spPr bwMode="auto">
            <a:xfrm>
              <a:off x="7964370" y="2000363"/>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233" name="Straight Connector 232">
              <a:extLst>
                <a:ext uri="{FF2B5EF4-FFF2-40B4-BE49-F238E27FC236}">
                  <a16:creationId xmlns:a16="http://schemas.microsoft.com/office/drawing/2014/main" xmlns="" id="{C2BA97A0-8947-415F-BCD7-010705191407}"/>
                </a:ext>
              </a:extLst>
            </p:cNvPr>
            <p:cNvCxnSpPr>
              <a:cxnSpLocks/>
            </p:cNvCxnSpPr>
            <p:nvPr/>
          </p:nvCxnSpPr>
          <p:spPr bwMode="auto">
            <a:xfrm>
              <a:off x="7944262" y="2000363"/>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234" name="Straight Connector 233">
              <a:extLst>
                <a:ext uri="{FF2B5EF4-FFF2-40B4-BE49-F238E27FC236}">
                  <a16:creationId xmlns:a16="http://schemas.microsoft.com/office/drawing/2014/main" xmlns="" id="{CEACCDAF-7F6D-49CC-9177-847038FCF9E1}"/>
                </a:ext>
              </a:extLst>
            </p:cNvPr>
            <p:cNvCxnSpPr>
              <a:cxnSpLocks/>
            </p:cNvCxnSpPr>
            <p:nvPr/>
          </p:nvCxnSpPr>
          <p:spPr bwMode="auto">
            <a:xfrm>
              <a:off x="7934737" y="2000363"/>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235" name="Straight Connector 234">
              <a:extLst>
                <a:ext uri="{FF2B5EF4-FFF2-40B4-BE49-F238E27FC236}">
                  <a16:creationId xmlns:a16="http://schemas.microsoft.com/office/drawing/2014/main" xmlns="" id="{1454F100-10A4-47FD-A6D2-5392AFCC746B}"/>
                </a:ext>
              </a:extLst>
            </p:cNvPr>
            <p:cNvCxnSpPr>
              <a:cxnSpLocks/>
            </p:cNvCxnSpPr>
            <p:nvPr/>
          </p:nvCxnSpPr>
          <p:spPr bwMode="auto">
            <a:xfrm>
              <a:off x="7913570" y="2000363"/>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236" name="Straight Connector 235">
              <a:extLst>
                <a:ext uri="{FF2B5EF4-FFF2-40B4-BE49-F238E27FC236}">
                  <a16:creationId xmlns:a16="http://schemas.microsoft.com/office/drawing/2014/main" xmlns="" id="{1FCDFB70-2EB0-4A63-89A0-7E3CC75E84ED}"/>
                </a:ext>
              </a:extLst>
            </p:cNvPr>
            <p:cNvCxnSpPr>
              <a:cxnSpLocks/>
            </p:cNvCxnSpPr>
            <p:nvPr/>
          </p:nvCxnSpPr>
          <p:spPr bwMode="auto">
            <a:xfrm>
              <a:off x="7897695" y="1994013"/>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237" name="Straight Connector 236">
              <a:extLst>
                <a:ext uri="{FF2B5EF4-FFF2-40B4-BE49-F238E27FC236}">
                  <a16:creationId xmlns:a16="http://schemas.microsoft.com/office/drawing/2014/main" xmlns="" id="{D37FF062-B0D1-4EB0-B606-19792CB47E08}"/>
                </a:ext>
              </a:extLst>
            </p:cNvPr>
            <p:cNvCxnSpPr>
              <a:cxnSpLocks/>
            </p:cNvCxnSpPr>
            <p:nvPr/>
          </p:nvCxnSpPr>
          <p:spPr bwMode="auto">
            <a:xfrm>
              <a:off x="7883937" y="1989780"/>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238" name="Straight Connector 237">
              <a:extLst>
                <a:ext uri="{FF2B5EF4-FFF2-40B4-BE49-F238E27FC236}">
                  <a16:creationId xmlns:a16="http://schemas.microsoft.com/office/drawing/2014/main" xmlns="" id="{AA58E456-2E58-433C-9B05-2ED79BC7C0DE}"/>
                </a:ext>
              </a:extLst>
            </p:cNvPr>
            <p:cNvCxnSpPr>
              <a:cxnSpLocks/>
            </p:cNvCxnSpPr>
            <p:nvPr/>
          </p:nvCxnSpPr>
          <p:spPr bwMode="auto">
            <a:xfrm>
              <a:off x="7870178" y="1989780"/>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239" name="Straight Connector 238">
              <a:extLst>
                <a:ext uri="{FF2B5EF4-FFF2-40B4-BE49-F238E27FC236}">
                  <a16:creationId xmlns:a16="http://schemas.microsoft.com/office/drawing/2014/main" xmlns="" id="{76328AC9-34A6-40CC-ACD7-B50B1AB5855B}"/>
                </a:ext>
              </a:extLst>
            </p:cNvPr>
            <p:cNvCxnSpPr>
              <a:cxnSpLocks/>
            </p:cNvCxnSpPr>
            <p:nvPr/>
          </p:nvCxnSpPr>
          <p:spPr bwMode="auto">
            <a:xfrm>
              <a:off x="7862769" y="1985547"/>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240" name="Straight Connector 239">
              <a:extLst>
                <a:ext uri="{FF2B5EF4-FFF2-40B4-BE49-F238E27FC236}">
                  <a16:creationId xmlns:a16="http://schemas.microsoft.com/office/drawing/2014/main" xmlns="" id="{F443E81D-865A-4106-882E-28C1D4B5B074}"/>
                </a:ext>
              </a:extLst>
            </p:cNvPr>
            <p:cNvCxnSpPr>
              <a:cxnSpLocks/>
            </p:cNvCxnSpPr>
            <p:nvPr/>
          </p:nvCxnSpPr>
          <p:spPr bwMode="auto">
            <a:xfrm>
              <a:off x="7855361" y="1985547"/>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241" name="Straight Connector 240">
              <a:extLst>
                <a:ext uri="{FF2B5EF4-FFF2-40B4-BE49-F238E27FC236}">
                  <a16:creationId xmlns:a16="http://schemas.microsoft.com/office/drawing/2014/main" xmlns="" id="{5DF79248-67C7-4B0D-82A9-E0A5C7E5407E}"/>
                </a:ext>
              </a:extLst>
            </p:cNvPr>
            <p:cNvCxnSpPr>
              <a:cxnSpLocks/>
            </p:cNvCxnSpPr>
            <p:nvPr/>
          </p:nvCxnSpPr>
          <p:spPr bwMode="auto">
            <a:xfrm>
              <a:off x="7845836" y="1985547"/>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242" name="Straight Connector 241">
              <a:extLst>
                <a:ext uri="{FF2B5EF4-FFF2-40B4-BE49-F238E27FC236}">
                  <a16:creationId xmlns:a16="http://schemas.microsoft.com/office/drawing/2014/main" xmlns="" id="{779B81B8-F32B-4428-9250-CED9EEF60109}"/>
                </a:ext>
              </a:extLst>
            </p:cNvPr>
            <p:cNvCxnSpPr>
              <a:cxnSpLocks/>
            </p:cNvCxnSpPr>
            <p:nvPr/>
          </p:nvCxnSpPr>
          <p:spPr bwMode="auto">
            <a:xfrm>
              <a:off x="7818320" y="1985547"/>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243" name="Straight Connector 242">
              <a:extLst>
                <a:ext uri="{FF2B5EF4-FFF2-40B4-BE49-F238E27FC236}">
                  <a16:creationId xmlns:a16="http://schemas.microsoft.com/office/drawing/2014/main" xmlns="" id="{874E35CF-1C55-4637-AEF7-E6832FA768A8}"/>
                </a:ext>
              </a:extLst>
            </p:cNvPr>
            <p:cNvCxnSpPr>
              <a:cxnSpLocks/>
            </p:cNvCxnSpPr>
            <p:nvPr/>
          </p:nvCxnSpPr>
          <p:spPr bwMode="auto">
            <a:xfrm>
              <a:off x="7801386" y="1985547"/>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244" name="Straight Connector 243">
              <a:extLst>
                <a:ext uri="{FF2B5EF4-FFF2-40B4-BE49-F238E27FC236}">
                  <a16:creationId xmlns:a16="http://schemas.microsoft.com/office/drawing/2014/main" xmlns="" id="{A08FA0AB-8652-4F39-8A53-0D0DE1E50166}"/>
                </a:ext>
              </a:extLst>
            </p:cNvPr>
            <p:cNvCxnSpPr>
              <a:cxnSpLocks/>
            </p:cNvCxnSpPr>
            <p:nvPr/>
          </p:nvCxnSpPr>
          <p:spPr bwMode="auto">
            <a:xfrm>
              <a:off x="7781278" y="1991897"/>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245" name="Straight Connector 244">
              <a:extLst>
                <a:ext uri="{FF2B5EF4-FFF2-40B4-BE49-F238E27FC236}">
                  <a16:creationId xmlns:a16="http://schemas.microsoft.com/office/drawing/2014/main" xmlns="" id="{86F26C9B-4832-414B-BF2C-E81D5453E6B4}"/>
                </a:ext>
              </a:extLst>
            </p:cNvPr>
            <p:cNvCxnSpPr>
              <a:cxnSpLocks/>
            </p:cNvCxnSpPr>
            <p:nvPr/>
          </p:nvCxnSpPr>
          <p:spPr bwMode="auto">
            <a:xfrm>
              <a:off x="7759053" y="1985547"/>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246" name="Straight Connector 245">
              <a:extLst>
                <a:ext uri="{FF2B5EF4-FFF2-40B4-BE49-F238E27FC236}">
                  <a16:creationId xmlns:a16="http://schemas.microsoft.com/office/drawing/2014/main" xmlns="" id="{84F0F949-6C81-45C2-B270-3C27A69A5FD4}"/>
                </a:ext>
              </a:extLst>
            </p:cNvPr>
            <p:cNvCxnSpPr>
              <a:cxnSpLocks/>
            </p:cNvCxnSpPr>
            <p:nvPr/>
          </p:nvCxnSpPr>
          <p:spPr bwMode="auto">
            <a:xfrm>
              <a:off x="7746353" y="1985547"/>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247" name="Straight Connector 246">
              <a:extLst>
                <a:ext uri="{FF2B5EF4-FFF2-40B4-BE49-F238E27FC236}">
                  <a16:creationId xmlns:a16="http://schemas.microsoft.com/office/drawing/2014/main" xmlns="" id="{AD77A168-E948-40D5-BD5E-B132E48A14D7}"/>
                </a:ext>
              </a:extLst>
            </p:cNvPr>
            <p:cNvCxnSpPr>
              <a:cxnSpLocks/>
            </p:cNvCxnSpPr>
            <p:nvPr/>
          </p:nvCxnSpPr>
          <p:spPr bwMode="auto">
            <a:xfrm>
              <a:off x="7742120" y="1985547"/>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248" name="Straight Connector 247">
              <a:extLst>
                <a:ext uri="{FF2B5EF4-FFF2-40B4-BE49-F238E27FC236}">
                  <a16:creationId xmlns:a16="http://schemas.microsoft.com/office/drawing/2014/main" xmlns="" id="{BC27534C-A504-4F5D-9130-56EA6F29FD6B}"/>
                </a:ext>
              </a:extLst>
            </p:cNvPr>
            <p:cNvCxnSpPr>
              <a:cxnSpLocks/>
            </p:cNvCxnSpPr>
            <p:nvPr/>
          </p:nvCxnSpPr>
          <p:spPr bwMode="auto">
            <a:xfrm>
              <a:off x="7724128" y="1987663"/>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249" name="Straight Connector 248">
              <a:extLst>
                <a:ext uri="{FF2B5EF4-FFF2-40B4-BE49-F238E27FC236}">
                  <a16:creationId xmlns:a16="http://schemas.microsoft.com/office/drawing/2014/main" xmlns="" id="{29C69B9C-5CFD-43C9-91E9-1D7E7B45FFFB}"/>
                </a:ext>
              </a:extLst>
            </p:cNvPr>
            <p:cNvCxnSpPr>
              <a:cxnSpLocks/>
            </p:cNvCxnSpPr>
            <p:nvPr/>
          </p:nvCxnSpPr>
          <p:spPr bwMode="auto">
            <a:xfrm>
              <a:off x="7717778" y="1987663"/>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250" name="Straight Connector 249">
              <a:extLst>
                <a:ext uri="{FF2B5EF4-FFF2-40B4-BE49-F238E27FC236}">
                  <a16:creationId xmlns:a16="http://schemas.microsoft.com/office/drawing/2014/main" xmlns="" id="{7B17C803-B973-47BC-8F59-499D843E0421}"/>
                </a:ext>
              </a:extLst>
            </p:cNvPr>
            <p:cNvCxnSpPr>
              <a:cxnSpLocks/>
            </p:cNvCxnSpPr>
            <p:nvPr/>
          </p:nvCxnSpPr>
          <p:spPr bwMode="auto">
            <a:xfrm>
              <a:off x="7697669" y="1987663"/>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251" name="Straight Connector 250">
              <a:extLst>
                <a:ext uri="{FF2B5EF4-FFF2-40B4-BE49-F238E27FC236}">
                  <a16:creationId xmlns:a16="http://schemas.microsoft.com/office/drawing/2014/main" xmlns="" id="{E1199FE2-E562-4D05-AED8-84CEDF163E76}"/>
                </a:ext>
              </a:extLst>
            </p:cNvPr>
            <p:cNvCxnSpPr>
              <a:cxnSpLocks/>
            </p:cNvCxnSpPr>
            <p:nvPr/>
          </p:nvCxnSpPr>
          <p:spPr bwMode="auto">
            <a:xfrm>
              <a:off x="7688144" y="1987663"/>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252" name="Straight Connector 251">
              <a:extLst>
                <a:ext uri="{FF2B5EF4-FFF2-40B4-BE49-F238E27FC236}">
                  <a16:creationId xmlns:a16="http://schemas.microsoft.com/office/drawing/2014/main" xmlns="" id="{941CCBBD-F007-475D-B428-73E5852F540C}"/>
                </a:ext>
              </a:extLst>
            </p:cNvPr>
            <p:cNvCxnSpPr>
              <a:cxnSpLocks/>
            </p:cNvCxnSpPr>
            <p:nvPr/>
          </p:nvCxnSpPr>
          <p:spPr bwMode="auto">
            <a:xfrm>
              <a:off x="7675444" y="1987663"/>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253" name="Straight Connector 252">
              <a:extLst>
                <a:ext uri="{FF2B5EF4-FFF2-40B4-BE49-F238E27FC236}">
                  <a16:creationId xmlns:a16="http://schemas.microsoft.com/office/drawing/2014/main" xmlns="" id="{01A5469A-14D3-427A-9B92-CCE183F27A66}"/>
                </a:ext>
              </a:extLst>
            </p:cNvPr>
            <p:cNvCxnSpPr>
              <a:cxnSpLocks/>
            </p:cNvCxnSpPr>
            <p:nvPr/>
          </p:nvCxnSpPr>
          <p:spPr bwMode="auto">
            <a:xfrm>
              <a:off x="7647928" y="1985546"/>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254" name="Straight Connector 253">
              <a:extLst>
                <a:ext uri="{FF2B5EF4-FFF2-40B4-BE49-F238E27FC236}">
                  <a16:creationId xmlns:a16="http://schemas.microsoft.com/office/drawing/2014/main" xmlns="" id="{FD418802-CBDF-41EC-9AAC-C1B34B21E73D}"/>
                </a:ext>
              </a:extLst>
            </p:cNvPr>
            <p:cNvCxnSpPr>
              <a:cxnSpLocks/>
            </p:cNvCxnSpPr>
            <p:nvPr/>
          </p:nvCxnSpPr>
          <p:spPr bwMode="auto">
            <a:xfrm>
              <a:off x="7634170" y="1985546"/>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255" name="Straight Connector 254">
              <a:extLst>
                <a:ext uri="{FF2B5EF4-FFF2-40B4-BE49-F238E27FC236}">
                  <a16:creationId xmlns:a16="http://schemas.microsoft.com/office/drawing/2014/main" xmlns="" id="{BF87DC8F-8379-40F5-9772-5EDA46AEE70C}"/>
                </a:ext>
              </a:extLst>
            </p:cNvPr>
            <p:cNvCxnSpPr>
              <a:cxnSpLocks/>
            </p:cNvCxnSpPr>
            <p:nvPr/>
          </p:nvCxnSpPr>
          <p:spPr bwMode="auto">
            <a:xfrm>
              <a:off x="7611945" y="1985546"/>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256" name="Straight Connector 255">
              <a:extLst>
                <a:ext uri="{FF2B5EF4-FFF2-40B4-BE49-F238E27FC236}">
                  <a16:creationId xmlns:a16="http://schemas.microsoft.com/office/drawing/2014/main" xmlns="" id="{AA22DC6F-E8AF-4BF9-8CF1-EE9E73F893B6}"/>
                </a:ext>
              </a:extLst>
            </p:cNvPr>
            <p:cNvCxnSpPr>
              <a:cxnSpLocks/>
            </p:cNvCxnSpPr>
            <p:nvPr/>
          </p:nvCxnSpPr>
          <p:spPr bwMode="auto">
            <a:xfrm>
              <a:off x="7600304" y="1985546"/>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257" name="Straight Connector 256">
              <a:extLst>
                <a:ext uri="{FF2B5EF4-FFF2-40B4-BE49-F238E27FC236}">
                  <a16:creationId xmlns:a16="http://schemas.microsoft.com/office/drawing/2014/main" xmlns="" id="{5F10B009-B684-4A9F-8EC1-FCD3D559A13C}"/>
                </a:ext>
              </a:extLst>
            </p:cNvPr>
            <p:cNvCxnSpPr>
              <a:cxnSpLocks/>
            </p:cNvCxnSpPr>
            <p:nvPr/>
          </p:nvCxnSpPr>
          <p:spPr bwMode="auto">
            <a:xfrm>
              <a:off x="7591837" y="1985546"/>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258" name="Straight Connector 257">
              <a:extLst>
                <a:ext uri="{FF2B5EF4-FFF2-40B4-BE49-F238E27FC236}">
                  <a16:creationId xmlns:a16="http://schemas.microsoft.com/office/drawing/2014/main" xmlns="" id="{8D665892-4077-4B35-A5C8-081705E57DF1}"/>
                </a:ext>
              </a:extLst>
            </p:cNvPr>
            <p:cNvCxnSpPr>
              <a:cxnSpLocks/>
            </p:cNvCxnSpPr>
            <p:nvPr/>
          </p:nvCxnSpPr>
          <p:spPr bwMode="auto">
            <a:xfrm>
              <a:off x="7575962" y="1985546"/>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259" name="Straight Connector 258">
              <a:extLst>
                <a:ext uri="{FF2B5EF4-FFF2-40B4-BE49-F238E27FC236}">
                  <a16:creationId xmlns:a16="http://schemas.microsoft.com/office/drawing/2014/main" xmlns="" id="{8AD04A17-5007-4F95-8D42-2911B9F4A3F3}"/>
                </a:ext>
              </a:extLst>
            </p:cNvPr>
            <p:cNvCxnSpPr>
              <a:cxnSpLocks/>
            </p:cNvCxnSpPr>
            <p:nvPr/>
          </p:nvCxnSpPr>
          <p:spPr bwMode="auto">
            <a:xfrm>
              <a:off x="7572787" y="1985546"/>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260" name="Straight Connector 259">
              <a:extLst>
                <a:ext uri="{FF2B5EF4-FFF2-40B4-BE49-F238E27FC236}">
                  <a16:creationId xmlns:a16="http://schemas.microsoft.com/office/drawing/2014/main" xmlns="" id="{20EF5935-6556-4E47-B451-C221BDAB339E}"/>
                </a:ext>
              </a:extLst>
            </p:cNvPr>
            <p:cNvCxnSpPr>
              <a:cxnSpLocks/>
            </p:cNvCxnSpPr>
            <p:nvPr/>
          </p:nvCxnSpPr>
          <p:spPr bwMode="auto">
            <a:xfrm>
              <a:off x="7556912" y="1985546"/>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261" name="Straight Connector 260">
              <a:extLst>
                <a:ext uri="{FF2B5EF4-FFF2-40B4-BE49-F238E27FC236}">
                  <a16:creationId xmlns:a16="http://schemas.microsoft.com/office/drawing/2014/main" xmlns="" id="{268D2616-CF7F-4F56-B250-E48B64AF91E9}"/>
                </a:ext>
              </a:extLst>
            </p:cNvPr>
            <p:cNvCxnSpPr>
              <a:cxnSpLocks/>
            </p:cNvCxnSpPr>
            <p:nvPr/>
          </p:nvCxnSpPr>
          <p:spPr bwMode="auto">
            <a:xfrm>
              <a:off x="7549504" y="1985546"/>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262" name="Straight Connector 261">
              <a:extLst>
                <a:ext uri="{FF2B5EF4-FFF2-40B4-BE49-F238E27FC236}">
                  <a16:creationId xmlns:a16="http://schemas.microsoft.com/office/drawing/2014/main" xmlns="" id="{5FBBF542-6D2D-4A83-8C48-C3FDAAB244E4}"/>
                </a:ext>
              </a:extLst>
            </p:cNvPr>
            <p:cNvCxnSpPr>
              <a:cxnSpLocks/>
            </p:cNvCxnSpPr>
            <p:nvPr/>
          </p:nvCxnSpPr>
          <p:spPr bwMode="auto">
            <a:xfrm>
              <a:off x="7532571" y="1976021"/>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263" name="Straight Connector 262">
              <a:extLst>
                <a:ext uri="{FF2B5EF4-FFF2-40B4-BE49-F238E27FC236}">
                  <a16:creationId xmlns:a16="http://schemas.microsoft.com/office/drawing/2014/main" xmlns="" id="{7A0C6FE0-332B-4E54-A5F9-AB8EF7942657}"/>
                </a:ext>
              </a:extLst>
            </p:cNvPr>
            <p:cNvCxnSpPr>
              <a:cxnSpLocks/>
            </p:cNvCxnSpPr>
            <p:nvPr/>
          </p:nvCxnSpPr>
          <p:spPr bwMode="auto">
            <a:xfrm>
              <a:off x="7515637" y="1976021"/>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264" name="Straight Connector 263">
              <a:extLst>
                <a:ext uri="{FF2B5EF4-FFF2-40B4-BE49-F238E27FC236}">
                  <a16:creationId xmlns:a16="http://schemas.microsoft.com/office/drawing/2014/main" xmlns="" id="{0BA5FE0F-EA6D-435D-AD6B-7FB168E765EC}"/>
                </a:ext>
              </a:extLst>
            </p:cNvPr>
            <p:cNvCxnSpPr>
              <a:cxnSpLocks/>
            </p:cNvCxnSpPr>
            <p:nvPr/>
          </p:nvCxnSpPr>
          <p:spPr bwMode="auto">
            <a:xfrm>
              <a:off x="7494471" y="1976021"/>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265" name="Straight Connector 264">
              <a:extLst>
                <a:ext uri="{FF2B5EF4-FFF2-40B4-BE49-F238E27FC236}">
                  <a16:creationId xmlns:a16="http://schemas.microsoft.com/office/drawing/2014/main" xmlns="" id="{5A2E2334-5EC7-4729-AA90-F59A1045F326}"/>
                </a:ext>
              </a:extLst>
            </p:cNvPr>
            <p:cNvCxnSpPr>
              <a:cxnSpLocks/>
            </p:cNvCxnSpPr>
            <p:nvPr/>
          </p:nvCxnSpPr>
          <p:spPr bwMode="auto">
            <a:xfrm>
              <a:off x="7470129" y="1976021"/>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266" name="Straight Connector 265">
              <a:extLst>
                <a:ext uri="{FF2B5EF4-FFF2-40B4-BE49-F238E27FC236}">
                  <a16:creationId xmlns:a16="http://schemas.microsoft.com/office/drawing/2014/main" xmlns="" id="{1449E5D3-36BE-4D15-9D62-B5D8A0840BA2}"/>
                </a:ext>
              </a:extLst>
            </p:cNvPr>
            <p:cNvCxnSpPr>
              <a:cxnSpLocks/>
            </p:cNvCxnSpPr>
            <p:nvPr/>
          </p:nvCxnSpPr>
          <p:spPr bwMode="auto">
            <a:xfrm>
              <a:off x="7459546" y="1976021"/>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267" name="Straight Connector 266">
              <a:extLst>
                <a:ext uri="{FF2B5EF4-FFF2-40B4-BE49-F238E27FC236}">
                  <a16:creationId xmlns:a16="http://schemas.microsoft.com/office/drawing/2014/main" xmlns="" id="{2F319338-DB0A-4D69-8718-092B70926E1E}"/>
                </a:ext>
              </a:extLst>
            </p:cNvPr>
            <p:cNvCxnSpPr>
              <a:cxnSpLocks/>
            </p:cNvCxnSpPr>
            <p:nvPr/>
          </p:nvCxnSpPr>
          <p:spPr bwMode="auto">
            <a:xfrm>
              <a:off x="7443671" y="1976021"/>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268" name="Straight Connector 267">
              <a:extLst>
                <a:ext uri="{FF2B5EF4-FFF2-40B4-BE49-F238E27FC236}">
                  <a16:creationId xmlns:a16="http://schemas.microsoft.com/office/drawing/2014/main" xmlns="" id="{6D677D4B-AD6B-49A7-A886-34515F8CD96D}"/>
                </a:ext>
              </a:extLst>
            </p:cNvPr>
            <p:cNvCxnSpPr>
              <a:cxnSpLocks/>
            </p:cNvCxnSpPr>
            <p:nvPr/>
          </p:nvCxnSpPr>
          <p:spPr bwMode="auto">
            <a:xfrm>
              <a:off x="7426738" y="1976021"/>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269" name="Straight Connector 268">
              <a:extLst>
                <a:ext uri="{FF2B5EF4-FFF2-40B4-BE49-F238E27FC236}">
                  <a16:creationId xmlns:a16="http://schemas.microsoft.com/office/drawing/2014/main" xmlns="" id="{754FFBFB-A3F3-48F3-A836-8FEF141ECE9E}"/>
                </a:ext>
              </a:extLst>
            </p:cNvPr>
            <p:cNvCxnSpPr>
              <a:cxnSpLocks/>
            </p:cNvCxnSpPr>
            <p:nvPr/>
          </p:nvCxnSpPr>
          <p:spPr bwMode="auto">
            <a:xfrm>
              <a:off x="7425680" y="1968613"/>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270" name="Straight Connector 269">
              <a:extLst>
                <a:ext uri="{FF2B5EF4-FFF2-40B4-BE49-F238E27FC236}">
                  <a16:creationId xmlns:a16="http://schemas.microsoft.com/office/drawing/2014/main" xmlns="" id="{F630C372-CAF8-4F77-BC33-DF0ABC927582}"/>
                </a:ext>
              </a:extLst>
            </p:cNvPr>
            <p:cNvCxnSpPr>
              <a:cxnSpLocks/>
            </p:cNvCxnSpPr>
            <p:nvPr/>
          </p:nvCxnSpPr>
          <p:spPr bwMode="auto">
            <a:xfrm>
              <a:off x="7411922" y="1968613"/>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271" name="Straight Connector 270">
              <a:extLst>
                <a:ext uri="{FF2B5EF4-FFF2-40B4-BE49-F238E27FC236}">
                  <a16:creationId xmlns:a16="http://schemas.microsoft.com/office/drawing/2014/main" xmlns="" id="{E6DE0029-F495-4F16-9A3D-8F70D45C45DC}"/>
                </a:ext>
              </a:extLst>
            </p:cNvPr>
            <p:cNvCxnSpPr>
              <a:cxnSpLocks/>
            </p:cNvCxnSpPr>
            <p:nvPr/>
          </p:nvCxnSpPr>
          <p:spPr bwMode="auto">
            <a:xfrm>
              <a:off x="7400281" y="1968613"/>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272" name="Straight Connector 271">
              <a:extLst>
                <a:ext uri="{FF2B5EF4-FFF2-40B4-BE49-F238E27FC236}">
                  <a16:creationId xmlns:a16="http://schemas.microsoft.com/office/drawing/2014/main" xmlns="" id="{59E2C1AB-C9B1-4E2B-9FCB-5EE23FBC2D26}"/>
                </a:ext>
              </a:extLst>
            </p:cNvPr>
            <p:cNvCxnSpPr>
              <a:cxnSpLocks/>
            </p:cNvCxnSpPr>
            <p:nvPr/>
          </p:nvCxnSpPr>
          <p:spPr bwMode="auto">
            <a:xfrm>
              <a:off x="7382289" y="1968613"/>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273" name="Straight Connector 272">
              <a:extLst>
                <a:ext uri="{FF2B5EF4-FFF2-40B4-BE49-F238E27FC236}">
                  <a16:creationId xmlns:a16="http://schemas.microsoft.com/office/drawing/2014/main" xmlns="" id="{66E3826D-0612-4154-A8F0-111F4A89C226}"/>
                </a:ext>
              </a:extLst>
            </p:cNvPr>
            <p:cNvCxnSpPr>
              <a:cxnSpLocks/>
            </p:cNvCxnSpPr>
            <p:nvPr/>
          </p:nvCxnSpPr>
          <p:spPr bwMode="auto">
            <a:xfrm>
              <a:off x="7368531" y="1968613"/>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274" name="Straight Connector 273">
              <a:extLst>
                <a:ext uri="{FF2B5EF4-FFF2-40B4-BE49-F238E27FC236}">
                  <a16:creationId xmlns:a16="http://schemas.microsoft.com/office/drawing/2014/main" xmlns="" id="{C924EE5E-CDF3-4111-A48E-BEEF36526C19}"/>
                </a:ext>
              </a:extLst>
            </p:cNvPr>
            <p:cNvCxnSpPr>
              <a:cxnSpLocks/>
            </p:cNvCxnSpPr>
            <p:nvPr/>
          </p:nvCxnSpPr>
          <p:spPr bwMode="auto">
            <a:xfrm>
              <a:off x="7366414" y="1963322"/>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275" name="Straight Connector 274">
              <a:extLst>
                <a:ext uri="{FF2B5EF4-FFF2-40B4-BE49-F238E27FC236}">
                  <a16:creationId xmlns:a16="http://schemas.microsoft.com/office/drawing/2014/main" xmlns="" id="{B9A1C162-352B-4F6F-BE99-2D80A8B1E038}"/>
                </a:ext>
              </a:extLst>
            </p:cNvPr>
            <p:cNvCxnSpPr>
              <a:cxnSpLocks/>
            </p:cNvCxnSpPr>
            <p:nvPr/>
          </p:nvCxnSpPr>
          <p:spPr bwMode="auto">
            <a:xfrm>
              <a:off x="7352656" y="1963322"/>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276" name="Straight Connector 275">
              <a:extLst>
                <a:ext uri="{FF2B5EF4-FFF2-40B4-BE49-F238E27FC236}">
                  <a16:creationId xmlns:a16="http://schemas.microsoft.com/office/drawing/2014/main" xmlns="" id="{E7B35FA7-D830-4D0C-929C-F2FCE40D5619}"/>
                </a:ext>
              </a:extLst>
            </p:cNvPr>
            <p:cNvCxnSpPr>
              <a:cxnSpLocks/>
            </p:cNvCxnSpPr>
            <p:nvPr/>
          </p:nvCxnSpPr>
          <p:spPr bwMode="auto">
            <a:xfrm>
              <a:off x="7338897" y="1963322"/>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277" name="Straight Connector 276">
              <a:extLst>
                <a:ext uri="{FF2B5EF4-FFF2-40B4-BE49-F238E27FC236}">
                  <a16:creationId xmlns:a16="http://schemas.microsoft.com/office/drawing/2014/main" xmlns="" id="{88048370-9B9E-40B9-BDF7-C02C19F2132E}"/>
                </a:ext>
              </a:extLst>
            </p:cNvPr>
            <p:cNvCxnSpPr>
              <a:cxnSpLocks/>
            </p:cNvCxnSpPr>
            <p:nvPr/>
          </p:nvCxnSpPr>
          <p:spPr bwMode="auto">
            <a:xfrm>
              <a:off x="7324079" y="1963322"/>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278" name="Straight Connector 277">
              <a:extLst>
                <a:ext uri="{FF2B5EF4-FFF2-40B4-BE49-F238E27FC236}">
                  <a16:creationId xmlns:a16="http://schemas.microsoft.com/office/drawing/2014/main" xmlns="" id="{CB74A96D-917D-42F9-919B-F51AD008A3DB}"/>
                </a:ext>
              </a:extLst>
            </p:cNvPr>
            <p:cNvCxnSpPr>
              <a:cxnSpLocks/>
            </p:cNvCxnSpPr>
            <p:nvPr/>
          </p:nvCxnSpPr>
          <p:spPr bwMode="auto">
            <a:xfrm>
              <a:off x="7290213" y="1963322"/>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279" name="Straight Connector 278">
              <a:extLst>
                <a:ext uri="{FF2B5EF4-FFF2-40B4-BE49-F238E27FC236}">
                  <a16:creationId xmlns:a16="http://schemas.microsoft.com/office/drawing/2014/main" xmlns="" id="{FEF6A3F0-FF62-4D6A-95AE-40682B5C2898}"/>
                </a:ext>
              </a:extLst>
            </p:cNvPr>
            <p:cNvCxnSpPr>
              <a:cxnSpLocks/>
            </p:cNvCxnSpPr>
            <p:nvPr/>
          </p:nvCxnSpPr>
          <p:spPr bwMode="auto">
            <a:xfrm>
              <a:off x="7303972" y="1963322"/>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280" name="Straight Connector 279">
              <a:extLst>
                <a:ext uri="{FF2B5EF4-FFF2-40B4-BE49-F238E27FC236}">
                  <a16:creationId xmlns:a16="http://schemas.microsoft.com/office/drawing/2014/main" xmlns="" id="{6885B83E-1109-4E2D-B3B0-EE425A9627DA}"/>
                </a:ext>
              </a:extLst>
            </p:cNvPr>
            <p:cNvCxnSpPr>
              <a:cxnSpLocks/>
            </p:cNvCxnSpPr>
            <p:nvPr/>
          </p:nvCxnSpPr>
          <p:spPr bwMode="auto">
            <a:xfrm>
              <a:off x="7270105" y="1954855"/>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281" name="Straight Connector 280">
              <a:extLst>
                <a:ext uri="{FF2B5EF4-FFF2-40B4-BE49-F238E27FC236}">
                  <a16:creationId xmlns:a16="http://schemas.microsoft.com/office/drawing/2014/main" xmlns="" id="{B52EF7B0-B3BD-45DE-A51D-2D373CEA65EB}"/>
                </a:ext>
              </a:extLst>
            </p:cNvPr>
            <p:cNvCxnSpPr>
              <a:cxnSpLocks/>
            </p:cNvCxnSpPr>
            <p:nvPr/>
          </p:nvCxnSpPr>
          <p:spPr bwMode="auto">
            <a:xfrm>
              <a:off x="7255289" y="1954855"/>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284" name="Straight Connector 283">
              <a:extLst>
                <a:ext uri="{FF2B5EF4-FFF2-40B4-BE49-F238E27FC236}">
                  <a16:creationId xmlns:a16="http://schemas.microsoft.com/office/drawing/2014/main" xmlns="" id="{AE486C49-F5AC-4584-9F4C-49859C80FF96}"/>
                </a:ext>
              </a:extLst>
            </p:cNvPr>
            <p:cNvCxnSpPr>
              <a:cxnSpLocks/>
            </p:cNvCxnSpPr>
            <p:nvPr/>
          </p:nvCxnSpPr>
          <p:spPr bwMode="auto">
            <a:xfrm>
              <a:off x="7236239" y="1958030"/>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285" name="Straight Connector 284">
              <a:extLst>
                <a:ext uri="{FF2B5EF4-FFF2-40B4-BE49-F238E27FC236}">
                  <a16:creationId xmlns:a16="http://schemas.microsoft.com/office/drawing/2014/main" xmlns="" id="{94E0F335-ABCF-49EE-9998-6BE46572C63D}"/>
                </a:ext>
              </a:extLst>
            </p:cNvPr>
            <p:cNvCxnSpPr>
              <a:cxnSpLocks/>
            </p:cNvCxnSpPr>
            <p:nvPr/>
          </p:nvCxnSpPr>
          <p:spPr bwMode="auto">
            <a:xfrm>
              <a:off x="7220364" y="1958030"/>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286" name="Straight Connector 285">
              <a:extLst>
                <a:ext uri="{FF2B5EF4-FFF2-40B4-BE49-F238E27FC236}">
                  <a16:creationId xmlns:a16="http://schemas.microsoft.com/office/drawing/2014/main" xmlns="" id="{50967C51-1A9B-44E2-97EC-A5EB9865D92F}"/>
                </a:ext>
              </a:extLst>
            </p:cNvPr>
            <p:cNvCxnSpPr>
              <a:cxnSpLocks/>
            </p:cNvCxnSpPr>
            <p:nvPr/>
          </p:nvCxnSpPr>
          <p:spPr bwMode="auto">
            <a:xfrm>
              <a:off x="7204489" y="1958030"/>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287" name="Straight Connector 286">
              <a:extLst>
                <a:ext uri="{FF2B5EF4-FFF2-40B4-BE49-F238E27FC236}">
                  <a16:creationId xmlns:a16="http://schemas.microsoft.com/office/drawing/2014/main" xmlns="" id="{912C92C2-E3EF-4FDA-89F3-FE63D944C034}"/>
                </a:ext>
              </a:extLst>
            </p:cNvPr>
            <p:cNvCxnSpPr>
              <a:cxnSpLocks/>
            </p:cNvCxnSpPr>
            <p:nvPr/>
          </p:nvCxnSpPr>
          <p:spPr bwMode="auto">
            <a:xfrm>
              <a:off x="7192847" y="1958030"/>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288" name="Straight Connector 287">
              <a:extLst>
                <a:ext uri="{FF2B5EF4-FFF2-40B4-BE49-F238E27FC236}">
                  <a16:creationId xmlns:a16="http://schemas.microsoft.com/office/drawing/2014/main" xmlns="" id="{36573F0F-78F2-4C2E-A9BD-944DDC40880B}"/>
                </a:ext>
              </a:extLst>
            </p:cNvPr>
            <p:cNvCxnSpPr>
              <a:cxnSpLocks/>
            </p:cNvCxnSpPr>
            <p:nvPr/>
          </p:nvCxnSpPr>
          <p:spPr bwMode="auto">
            <a:xfrm>
              <a:off x="7182264" y="1949564"/>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289" name="Straight Connector 288">
              <a:extLst>
                <a:ext uri="{FF2B5EF4-FFF2-40B4-BE49-F238E27FC236}">
                  <a16:creationId xmlns:a16="http://schemas.microsoft.com/office/drawing/2014/main" xmlns="" id="{7978D9E6-9C03-49A1-906F-2FDD2DDD2C69}"/>
                </a:ext>
              </a:extLst>
            </p:cNvPr>
            <p:cNvCxnSpPr>
              <a:cxnSpLocks/>
            </p:cNvCxnSpPr>
            <p:nvPr/>
          </p:nvCxnSpPr>
          <p:spPr bwMode="auto">
            <a:xfrm>
              <a:off x="7160039" y="1949564"/>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290" name="Straight Connector 289">
              <a:extLst>
                <a:ext uri="{FF2B5EF4-FFF2-40B4-BE49-F238E27FC236}">
                  <a16:creationId xmlns:a16="http://schemas.microsoft.com/office/drawing/2014/main" xmlns="" id="{15191178-D5B3-4B70-B7E8-5DD796DBFD5C}"/>
                </a:ext>
              </a:extLst>
            </p:cNvPr>
            <p:cNvCxnSpPr>
              <a:cxnSpLocks/>
            </p:cNvCxnSpPr>
            <p:nvPr/>
          </p:nvCxnSpPr>
          <p:spPr bwMode="auto">
            <a:xfrm>
              <a:off x="7163214" y="1949564"/>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291" name="Straight Connector 290">
              <a:extLst>
                <a:ext uri="{FF2B5EF4-FFF2-40B4-BE49-F238E27FC236}">
                  <a16:creationId xmlns:a16="http://schemas.microsoft.com/office/drawing/2014/main" xmlns="" id="{B8907491-4B8F-4BF5-9F4E-3E0852699623}"/>
                </a:ext>
              </a:extLst>
            </p:cNvPr>
            <p:cNvCxnSpPr>
              <a:cxnSpLocks/>
            </p:cNvCxnSpPr>
            <p:nvPr/>
          </p:nvCxnSpPr>
          <p:spPr bwMode="auto">
            <a:xfrm>
              <a:off x="7168506" y="1949564"/>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292" name="Straight Connector 291">
              <a:extLst>
                <a:ext uri="{FF2B5EF4-FFF2-40B4-BE49-F238E27FC236}">
                  <a16:creationId xmlns:a16="http://schemas.microsoft.com/office/drawing/2014/main" xmlns="" id="{ED3A7632-D493-4437-BA5D-247A9A5F45B6}"/>
                </a:ext>
              </a:extLst>
            </p:cNvPr>
            <p:cNvCxnSpPr>
              <a:cxnSpLocks/>
            </p:cNvCxnSpPr>
            <p:nvPr/>
          </p:nvCxnSpPr>
          <p:spPr bwMode="auto">
            <a:xfrm>
              <a:off x="7150514" y="1953797"/>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293" name="Straight Connector 292">
              <a:extLst>
                <a:ext uri="{FF2B5EF4-FFF2-40B4-BE49-F238E27FC236}">
                  <a16:creationId xmlns:a16="http://schemas.microsoft.com/office/drawing/2014/main" xmlns="" id="{94D7046A-C56C-4B4D-92AC-82C50D416F27}"/>
                </a:ext>
              </a:extLst>
            </p:cNvPr>
            <p:cNvCxnSpPr>
              <a:cxnSpLocks/>
            </p:cNvCxnSpPr>
            <p:nvPr/>
          </p:nvCxnSpPr>
          <p:spPr bwMode="auto">
            <a:xfrm>
              <a:off x="7134639" y="1950622"/>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294" name="Straight Connector 293">
              <a:extLst>
                <a:ext uri="{FF2B5EF4-FFF2-40B4-BE49-F238E27FC236}">
                  <a16:creationId xmlns:a16="http://schemas.microsoft.com/office/drawing/2014/main" xmlns="" id="{8EEDF664-A0A4-4881-AF12-2F0F880C6EC5}"/>
                </a:ext>
              </a:extLst>
            </p:cNvPr>
            <p:cNvCxnSpPr>
              <a:cxnSpLocks/>
            </p:cNvCxnSpPr>
            <p:nvPr/>
          </p:nvCxnSpPr>
          <p:spPr bwMode="auto">
            <a:xfrm>
              <a:off x="7116647" y="1946389"/>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295" name="Straight Connector 294">
              <a:extLst>
                <a:ext uri="{FF2B5EF4-FFF2-40B4-BE49-F238E27FC236}">
                  <a16:creationId xmlns:a16="http://schemas.microsoft.com/office/drawing/2014/main" xmlns="" id="{8349C9EC-8BC0-4FF7-818D-FBB91A70EAF8}"/>
                </a:ext>
              </a:extLst>
            </p:cNvPr>
            <p:cNvCxnSpPr>
              <a:cxnSpLocks/>
            </p:cNvCxnSpPr>
            <p:nvPr/>
          </p:nvCxnSpPr>
          <p:spPr bwMode="auto">
            <a:xfrm>
              <a:off x="7112414" y="1946389"/>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296" name="Straight Connector 295">
              <a:extLst>
                <a:ext uri="{FF2B5EF4-FFF2-40B4-BE49-F238E27FC236}">
                  <a16:creationId xmlns:a16="http://schemas.microsoft.com/office/drawing/2014/main" xmlns="" id="{46D3EFDC-6F17-4A0A-88DE-95F4E6B6BE23}"/>
                </a:ext>
              </a:extLst>
            </p:cNvPr>
            <p:cNvCxnSpPr>
              <a:cxnSpLocks/>
            </p:cNvCxnSpPr>
            <p:nvPr/>
          </p:nvCxnSpPr>
          <p:spPr bwMode="auto">
            <a:xfrm>
              <a:off x="7094422" y="1946389"/>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297" name="Straight Connector 296">
              <a:extLst>
                <a:ext uri="{FF2B5EF4-FFF2-40B4-BE49-F238E27FC236}">
                  <a16:creationId xmlns:a16="http://schemas.microsoft.com/office/drawing/2014/main" xmlns="" id="{63E05CFD-76F6-458D-81AE-7CE24E7C5178}"/>
                </a:ext>
              </a:extLst>
            </p:cNvPr>
            <p:cNvCxnSpPr>
              <a:cxnSpLocks/>
            </p:cNvCxnSpPr>
            <p:nvPr/>
          </p:nvCxnSpPr>
          <p:spPr bwMode="auto">
            <a:xfrm>
              <a:off x="7101830" y="1946389"/>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298" name="Straight Connector 297">
              <a:extLst>
                <a:ext uri="{FF2B5EF4-FFF2-40B4-BE49-F238E27FC236}">
                  <a16:creationId xmlns:a16="http://schemas.microsoft.com/office/drawing/2014/main" xmlns="" id="{AF026EA9-26D3-424D-9DD6-116C520757F5}"/>
                </a:ext>
              </a:extLst>
            </p:cNvPr>
            <p:cNvCxnSpPr>
              <a:cxnSpLocks/>
            </p:cNvCxnSpPr>
            <p:nvPr/>
          </p:nvCxnSpPr>
          <p:spPr bwMode="auto">
            <a:xfrm>
              <a:off x="7083838" y="1946389"/>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299" name="Straight Connector 298">
              <a:extLst>
                <a:ext uri="{FF2B5EF4-FFF2-40B4-BE49-F238E27FC236}">
                  <a16:creationId xmlns:a16="http://schemas.microsoft.com/office/drawing/2014/main" xmlns="" id="{86323EA7-51EC-495A-9648-9FD54EB64BB0}"/>
                </a:ext>
              </a:extLst>
            </p:cNvPr>
            <p:cNvCxnSpPr>
              <a:cxnSpLocks/>
            </p:cNvCxnSpPr>
            <p:nvPr/>
          </p:nvCxnSpPr>
          <p:spPr bwMode="auto">
            <a:xfrm>
              <a:off x="7062671" y="1946389"/>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300" name="Straight Connector 299">
              <a:extLst>
                <a:ext uri="{FF2B5EF4-FFF2-40B4-BE49-F238E27FC236}">
                  <a16:creationId xmlns:a16="http://schemas.microsoft.com/office/drawing/2014/main" xmlns="" id="{A41F66DD-A79B-4454-85C8-2606EF9DA9E7}"/>
                </a:ext>
              </a:extLst>
            </p:cNvPr>
            <p:cNvCxnSpPr>
              <a:cxnSpLocks/>
            </p:cNvCxnSpPr>
            <p:nvPr/>
          </p:nvCxnSpPr>
          <p:spPr bwMode="auto">
            <a:xfrm>
              <a:off x="7039388" y="1942156"/>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301" name="Straight Connector 300">
              <a:extLst>
                <a:ext uri="{FF2B5EF4-FFF2-40B4-BE49-F238E27FC236}">
                  <a16:creationId xmlns:a16="http://schemas.microsoft.com/office/drawing/2014/main" xmlns="" id="{7C436A47-49E2-4A0B-92E9-E7D2BEBB413D}"/>
                </a:ext>
              </a:extLst>
            </p:cNvPr>
            <p:cNvCxnSpPr>
              <a:cxnSpLocks/>
            </p:cNvCxnSpPr>
            <p:nvPr/>
          </p:nvCxnSpPr>
          <p:spPr bwMode="auto">
            <a:xfrm>
              <a:off x="7019279" y="1942156"/>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302" name="Straight Connector 301">
              <a:extLst>
                <a:ext uri="{FF2B5EF4-FFF2-40B4-BE49-F238E27FC236}">
                  <a16:creationId xmlns:a16="http://schemas.microsoft.com/office/drawing/2014/main" xmlns="" id="{94DBB1AD-918C-4B8A-9C58-0AE9FBA0E924}"/>
                </a:ext>
              </a:extLst>
            </p:cNvPr>
            <p:cNvCxnSpPr>
              <a:cxnSpLocks/>
            </p:cNvCxnSpPr>
            <p:nvPr/>
          </p:nvCxnSpPr>
          <p:spPr bwMode="auto">
            <a:xfrm>
              <a:off x="6997054" y="1945331"/>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303" name="Straight Connector 302">
              <a:extLst>
                <a:ext uri="{FF2B5EF4-FFF2-40B4-BE49-F238E27FC236}">
                  <a16:creationId xmlns:a16="http://schemas.microsoft.com/office/drawing/2014/main" xmlns="" id="{0BAC52E5-FF8C-44BD-A6B9-11A0CCD023B3}"/>
                </a:ext>
              </a:extLst>
            </p:cNvPr>
            <p:cNvCxnSpPr>
              <a:cxnSpLocks/>
            </p:cNvCxnSpPr>
            <p:nvPr/>
          </p:nvCxnSpPr>
          <p:spPr bwMode="auto">
            <a:xfrm>
              <a:off x="6997054" y="1940039"/>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304" name="Straight Connector 303">
              <a:extLst>
                <a:ext uri="{FF2B5EF4-FFF2-40B4-BE49-F238E27FC236}">
                  <a16:creationId xmlns:a16="http://schemas.microsoft.com/office/drawing/2014/main" xmlns="" id="{3F9D6DE8-94A6-4E6E-A88B-E02F667380AF}"/>
                </a:ext>
              </a:extLst>
            </p:cNvPr>
            <p:cNvCxnSpPr>
              <a:cxnSpLocks/>
            </p:cNvCxnSpPr>
            <p:nvPr/>
          </p:nvCxnSpPr>
          <p:spPr bwMode="auto">
            <a:xfrm>
              <a:off x="6980121" y="1940039"/>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305" name="Straight Connector 304">
              <a:extLst>
                <a:ext uri="{FF2B5EF4-FFF2-40B4-BE49-F238E27FC236}">
                  <a16:creationId xmlns:a16="http://schemas.microsoft.com/office/drawing/2014/main" xmlns="" id="{4343294C-E022-4B63-98D6-60FB9624158A}"/>
                </a:ext>
              </a:extLst>
            </p:cNvPr>
            <p:cNvCxnSpPr>
              <a:cxnSpLocks/>
            </p:cNvCxnSpPr>
            <p:nvPr/>
          </p:nvCxnSpPr>
          <p:spPr bwMode="auto">
            <a:xfrm>
              <a:off x="6964246" y="1940039"/>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306" name="Straight Connector 305">
              <a:extLst>
                <a:ext uri="{FF2B5EF4-FFF2-40B4-BE49-F238E27FC236}">
                  <a16:creationId xmlns:a16="http://schemas.microsoft.com/office/drawing/2014/main" xmlns="" id="{2D9ADB49-CE91-4146-B104-6B47E4D5B41E}"/>
                </a:ext>
              </a:extLst>
            </p:cNvPr>
            <p:cNvCxnSpPr>
              <a:cxnSpLocks/>
            </p:cNvCxnSpPr>
            <p:nvPr/>
          </p:nvCxnSpPr>
          <p:spPr bwMode="auto">
            <a:xfrm>
              <a:off x="6949429" y="1940039"/>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307" name="Straight Connector 306">
              <a:extLst>
                <a:ext uri="{FF2B5EF4-FFF2-40B4-BE49-F238E27FC236}">
                  <a16:creationId xmlns:a16="http://schemas.microsoft.com/office/drawing/2014/main" xmlns="" id="{1F87624D-63C0-4794-9F49-96A2EBC3A48E}"/>
                </a:ext>
              </a:extLst>
            </p:cNvPr>
            <p:cNvCxnSpPr>
              <a:cxnSpLocks/>
            </p:cNvCxnSpPr>
            <p:nvPr/>
          </p:nvCxnSpPr>
          <p:spPr bwMode="auto">
            <a:xfrm>
              <a:off x="6955779" y="1940039"/>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308" name="Straight Connector 307">
              <a:extLst>
                <a:ext uri="{FF2B5EF4-FFF2-40B4-BE49-F238E27FC236}">
                  <a16:creationId xmlns:a16="http://schemas.microsoft.com/office/drawing/2014/main" xmlns="" id="{2DC5D29C-3AF7-4465-B1C1-15E73DCE8444}"/>
                </a:ext>
              </a:extLst>
            </p:cNvPr>
            <p:cNvCxnSpPr>
              <a:cxnSpLocks/>
            </p:cNvCxnSpPr>
            <p:nvPr/>
          </p:nvCxnSpPr>
          <p:spPr bwMode="auto">
            <a:xfrm>
              <a:off x="6937788" y="1940039"/>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309" name="Straight Connector 308">
              <a:extLst>
                <a:ext uri="{FF2B5EF4-FFF2-40B4-BE49-F238E27FC236}">
                  <a16:creationId xmlns:a16="http://schemas.microsoft.com/office/drawing/2014/main" xmlns="" id="{A9C9335C-5613-49A8-ABC9-94CF308171C6}"/>
                </a:ext>
              </a:extLst>
            </p:cNvPr>
            <p:cNvCxnSpPr>
              <a:cxnSpLocks/>
            </p:cNvCxnSpPr>
            <p:nvPr/>
          </p:nvCxnSpPr>
          <p:spPr bwMode="auto">
            <a:xfrm>
              <a:off x="6920854" y="1940039"/>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310" name="Straight Connector 309">
              <a:extLst>
                <a:ext uri="{FF2B5EF4-FFF2-40B4-BE49-F238E27FC236}">
                  <a16:creationId xmlns:a16="http://schemas.microsoft.com/office/drawing/2014/main" xmlns="" id="{9FCD9EE8-F944-488C-AB0A-531D4F906FC6}"/>
                </a:ext>
              </a:extLst>
            </p:cNvPr>
            <p:cNvCxnSpPr>
              <a:cxnSpLocks/>
            </p:cNvCxnSpPr>
            <p:nvPr/>
          </p:nvCxnSpPr>
          <p:spPr bwMode="auto">
            <a:xfrm>
              <a:off x="6922971" y="1940039"/>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311" name="Straight Connector 310">
              <a:extLst>
                <a:ext uri="{FF2B5EF4-FFF2-40B4-BE49-F238E27FC236}">
                  <a16:creationId xmlns:a16="http://schemas.microsoft.com/office/drawing/2014/main" xmlns="" id="{3FAFFD0D-C23B-48DD-95D9-CA420C288B4C}"/>
                </a:ext>
              </a:extLst>
            </p:cNvPr>
            <p:cNvCxnSpPr>
              <a:cxnSpLocks/>
            </p:cNvCxnSpPr>
            <p:nvPr/>
          </p:nvCxnSpPr>
          <p:spPr bwMode="auto">
            <a:xfrm>
              <a:off x="6903921" y="1940039"/>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312" name="Straight Connector 311">
              <a:extLst>
                <a:ext uri="{FF2B5EF4-FFF2-40B4-BE49-F238E27FC236}">
                  <a16:creationId xmlns:a16="http://schemas.microsoft.com/office/drawing/2014/main" xmlns="" id="{B6CA7591-2C95-4447-BC5E-85B8BDF4C84A}"/>
                </a:ext>
              </a:extLst>
            </p:cNvPr>
            <p:cNvCxnSpPr>
              <a:cxnSpLocks/>
            </p:cNvCxnSpPr>
            <p:nvPr/>
          </p:nvCxnSpPr>
          <p:spPr bwMode="auto">
            <a:xfrm>
              <a:off x="6892280" y="1940039"/>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313" name="Straight Connector 312">
              <a:extLst>
                <a:ext uri="{FF2B5EF4-FFF2-40B4-BE49-F238E27FC236}">
                  <a16:creationId xmlns:a16="http://schemas.microsoft.com/office/drawing/2014/main" xmlns="" id="{3ED80C73-EFA2-4EC1-85DE-63675C941BBB}"/>
                </a:ext>
              </a:extLst>
            </p:cNvPr>
            <p:cNvCxnSpPr>
              <a:cxnSpLocks/>
            </p:cNvCxnSpPr>
            <p:nvPr/>
          </p:nvCxnSpPr>
          <p:spPr bwMode="auto">
            <a:xfrm>
              <a:off x="6882755" y="1940039"/>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314" name="Straight Connector 313">
              <a:extLst>
                <a:ext uri="{FF2B5EF4-FFF2-40B4-BE49-F238E27FC236}">
                  <a16:creationId xmlns:a16="http://schemas.microsoft.com/office/drawing/2014/main" xmlns="" id="{62788778-2EEF-4BA6-8EE3-BA45BA0133EA}"/>
                </a:ext>
              </a:extLst>
            </p:cNvPr>
            <p:cNvCxnSpPr>
              <a:cxnSpLocks/>
            </p:cNvCxnSpPr>
            <p:nvPr/>
          </p:nvCxnSpPr>
          <p:spPr bwMode="auto">
            <a:xfrm>
              <a:off x="6866880" y="1935806"/>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315" name="Straight Connector 314">
              <a:extLst>
                <a:ext uri="{FF2B5EF4-FFF2-40B4-BE49-F238E27FC236}">
                  <a16:creationId xmlns:a16="http://schemas.microsoft.com/office/drawing/2014/main" xmlns="" id="{95E27E65-F3FA-4401-83FD-48438EDDFE0A}"/>
                </a:ext>
              </a:extLst>
            </p:cNvPr>
            <p:cNvCxnSpPr>
              <a:cxnSpLocks/>
            </p:cNvCxnSpPr>
            <p:nvPr/>
          </p:nvCxnSpPr>
          <p:spPr bwMode="auto">
            <a:xfrm>
              <a:off x="6849946" y="1933689"/>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316" name="Straight Connector 315">
              <a:extLst>
                <a:ext uri="{FF2B5EF4-FFF2-40B4-BE49-F238E27FC236}">
                  <a16:creationId xmlns:a16="http://schemas.microsoft.com/office/drawing/2014/main" xmlns="" id="{B3AF6A5D-CDA5-494B-87A8-57BB8AE9FF13}"/>
                </a:ext>
              </a:extLst>
            </p:cNvPr>
            <p:cNvCxnSpPr>
              <a:cxnSpLocks/>
            </p:cNvCxnSpPr>
            <p:nvPr/>
          </p:nvCxnSpPr>
          <p:spPr bwMode="auto">
            <a:xfrm>
              <a:off x="6842538" y="1927339"/>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317" name="Straight Connector 316">
              <a:extLst>
                <a:ext uri="{FF2B5EF4-FFF2-40B4-BE49-F238E27FC236}">
                  <a16:creationId xmlns:a16="http://schemas.microsoft.com/office/drawing/2014/main" xmlns="" id="{5A272E07-A78F-4FB5-8F1D-574773A660C9}"/>
                </a:ext>
              </a:extLst>
            </p:cNvPr>
            <p:cNvCxnSpPr>
              <a:cxnSpLocks/>
            </p:cNvCxnSpPr>
            <p:nvPr/>
          </p:nvCxnSpPr>
          <p:spPr bwMode="auto">
            <a:xfrm>
              <a:off x="6836188" y="1927339"/>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318" name="Straight Connector 317">
              <a:extLst>
                <a:ext uri="{FF2B5EF4-FFF2-40B4-BE49-F238E27FC236}">
                  <a16:creationId xmlns:a16="http://schemas.microsoft.com/office/drawing/2014/main" xmlns="" id="{50B10247-BF2D-4F62-A0A7-D151F66F1A91}"/>
                </a:ext>
              </a:extLst>
            </p:cNvPr>
            <p:cNvCxnSpPr>
              <a:cxnSpLocks/>
            </p:cNvCxnSpPr>
            <p:nvPr/>
          </p:nvCxnSpPr>
          <p:spPr bwMode="auto">
            <a:xfrm>
              <a:off x="6833013" y="1927339"/>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319" name="Straight Connector 318">
              <a:extLst>
                <a:ext uri="{FF2B5EF4-FFF2-40B4-BE49-F238E27FC236}">
                  <a16:creationId xmlns:a16="http://schemas.microsoft.com/office/drawing/2014/main" xmlns="" id="{5792C6DA-D68C-44C9-8D5B-B02B5184E0E0}"/>
                </a:ext>
              </a:extLst>
            </p:cNvPr>
            <p:cNvCxnSpPr>
              <a:cxnSpLocks/>
            </p:cNvCxnSpPr>
            <p:nvPr/>
          </p:nvCxnSpPr>
          <p:spPr bwMode="auto">
            <a:xfrm>
              <a:off x="6817138" y="1920989"/>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320" name="Straight Connector 319">
              <a:extLst>
                <a:ext uri="{FF2B5EF4-FFF2-40B4-BE49-F238E27FC236}">
                  <a16:creationId xmlns:a16="http://schemas.microsoft.com/office/drawing/2014/main" xmlns="" id="{0BD756DC-BDE0-41FC-9668-2F55F6635805}"/>
                </a:ext>
              </a:extLst>
            </p:cNvPr>
            <p:cNvCxnSpPr>
              <a:cxnSpLocks/>
            </p:cNvCxnSpPr>
            <p:nvPr/>
          </p:nvCxnSpPr>
          <p:spPr bwMode="auto">
            <a:xfrm>
              <a:off x="6799146" y="1920989"/>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321" name="Straight Connector 320">
              <a:extLst>
                <a:ext uri="{FF2B5EF4-FFF2-40B4-BE49-F238E27FC236}">
                  <a16:creationId xmlns:a16="http://schemas.microsoft.com/office/drawing/2014/main" xmlns="" id="{F2D05503-A15C-4952-B276-639EBD8D8419}"/>
                </a:ext>
              </a:extLst>
            </p:cNvPr>
            <p:cNvCxnSpPr>
              <a:cxnSpLocks/>
            </p:cNvCxnSpPr>
            <p:nvPr/>
          </p:nvCxnSpPr>
          <p:spPr bwMode="auto">
            <a:xfrm>
              <a:off x="6781155" y="1920989"/>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322" name="Straight Connector 321">
              <a:extLst>
                <a:ext uri="{FF2B5EF4-FFF2-40B4-BE49-F238E27FC236}">
                  <a16:creationId xmlns:a16="http://schemas.microsoft.com/office/drawing/2014/main" xmlns="" id="{C3A0CF88-08A1-4B93-ABA9-E432146688AB}"/>
                </a:ext>
              </a:extLst>
            </p:cNvPr>
            <p:cNvCxnSpPr>
              <a:cxnSpLocks/>
            </p:cNvCxnSpPr>
            <p:nvPr/>
          </p:nvCxnSpPr>
          <p:spPr bwMode="auto">
            <a:xfrm>
              <a:off x="6767397" y="1920989"/>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323" name="Straight Connector 322">
              <a:extLst>
                <a:ext uri="{FF2B5EF4-FFF2-40B4-BE49-F238E27FC236}">
                  <a16:creationId xmlns:a16="http://schemas.microsoft.com/office/drawing/2014/main" xmlns="" id="{ACA49455-64CB-48DF-9C10-86020CF56ABB}"/>
                </a:ext>
              </a:extLst>
            </p:cNvPr>
            <p:cNvCxnSpPr>
              <a:cxnSpLocks/>
            </p:cNvCxnSpPr>
            <p:nvPr/>
          </p:nvCxnSpPr>
          <p:spPr bwMode="auto">
            <a:xfrm>
              <a:off x="6743055" y="1923106"/>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324" name="Straight Connector 323">
              <a:extLst>
                <a:ext uri="{FF2B5EF4-FFF2-40B4-BE49-F238E27FC236}">
                  <a16:creationId xmlns:a16="http://schemas.microsoft.com/office/drawing/2014/main" xmlns="" id="{A663E270-FDF2-4F50-BCA9-B7CBBFB15F99}"/>
                </a:ext>
              </a:extLst>
            </p:cNvPr>
            <p:cNvCxnSpPr>
              <a:cxnSpLocks/>
            </p:cNvCxnSpPr>
            <p:nvPr/>
          </p:nvCxnSpPr>
          <p:spPr bwMode="auto">
            <a:xfrm>
              <a:off x="6714480" y="1928398"/>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325" name="Straight Connector 324">
              <a:extLst>
                <a:ext uri="{FF2B5EF4-FFF2-40B4-BE49-F238E27FC236}">
                  <a16:creationId xmlns:a16="http://schemas.microsoft.com/office/drawing/2014/main" xmlns="" id="{3ADFAB51-2C80-46E9-AF8B-77DAFABBD556}"/>
                </a:ext>
              </a:extLst>
            </p:cNvPr>
            <p:cNvCxnSpPr>
              <a:cxnSpLocks/>
            </p:cNvCxnSpPr>
            <p:nvPr/>
          </p:nvCxnSpPr>
          <p:spPr bwMode="auto">
            <a:xfrm>
              <a:off x="6709188" y="1918873"/>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326" name="Straight Connector 325">
              <a:extLst>
                <a:ext uri="{FF2B5EF4-FFF2-40B4-BE49-F238E27FC236}">
                  <a16:creationId xmlns:a16="http://schemas.microsoft.com/office/drawing/2014/main" xmlns="" id="{44A42076-7E0F-4675-912C-48E48920BFEA}"/>
                </a:ext>
              </a:extLst>
            </p:cNvPr>
            <p:cNvCxnSpPr>
              <a:cxnSpLocks/>
            </p:cNvCxnSpPr>
            <p:nvPr/>
          </p:nvCxnSpPr>
          <p:spPr bwMode="auto">
            <a:xfrm>
              <a:off x="6692255" y="1918873"/>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327" name="Straight Connector 326">
              <a:extLst>
                <a:ext uri="{FF2B5EF4-FFF2-40B4-BE49-F238E27FC236}">
                  <a16:creationId xmlns:a16="http://schemas.microsoft.com/office/drawing/2014/main" xmlns="" id="{583E01D3-DB0C-4C13-886A-6F8424873497}"/>
                </a:ext>
              </a:extLst>
            </p:cNvPr>
            <p:cNvCxnSpPr>
              <a:cxnSpLocks/>
            </p:cNvCxnSpPr>
            <p:nvPr/>
          </p:nvCxnSpPr>
          <p:spPr bwMode="auto">
            <a:xfrm>
              <a:off x="6677439" y="1918873"/>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328" name="Straight Connector 327">
              <a:extLst>
                <a:ext uri="{FF2B5EF4-FFF2-40B4-BE49-F238E27FC236}">
                  <a16:creationId xmlns:a16="http://schemas.microsoft.com/office/drawing/2014/main" xmlns="" id="{33319760-8138-4F96-9BB4-D898DB5C5740}"/>
                </a:ext>
              </a:extLst>
            </p:cNvPr>
            <p:cNvCxnSpPr>
              <a:cxnSpLocks/>
            </p:cNvCxnSpPr>
            <p:nvPr/>
          </p:nvCxnSpPr>
          <p:spPr bwMode="auto">
            <a:xfrm>
              <a:off x="6650981" y="1919931"/>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329" name="Straight Connector 328">
              <a:extLst>
                <a:ext uri="{FF2B5EF4-FFF2-40B4-BE49-F238E27FC236}">
                  <a16:creationId xmlns:a16="http://schemas.microsoft.com/office/drawing/2014/main" xmlns="" id="{D35390AD-36F9-4109-A99E-973E98E7BAAF}"/>
                </a:ext>
              </a:extLst>
            </p:cNvPr>
            <p:cNvCxnSpPr>
              <a:cxnSpLocks/>
            </p:cNvCxnSpPr>
            <p:nvPr/>
          </p:nvCxnSpPr>
          <p:spPr bwMode="auto">
            <a:xfrm>
              <a:off x="6641456" y="1914639"/>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330" name="Straight Connector 329">
              <a:extLst>
                <a:ext uri="{FF2B5EF4-FFF2-40B4-BE49-F238E27FC236}">
                  <a16:creationId xmlns:a16="http://schemas.microsoft.com/office/drawing/2014/main" xmlns="" id="{59F5EEBF-51D0-4207-A679-5A3CF0AF9346}"/>
                </a:ext>
              </a:extLst>
            </p:cNvPr>
            <p:cNvCxnSpPr>
              <a:cxnSpLocks/>
            </p:cNvCxnSpPr>
            <p:nvPr/>
          </p:nvCxnSpPr>
          <p:spPr bwMode="auto">
            <a:xfrm>
              <a:off x="6630872" y="1914639"/>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331" name="Straight Connector 330">
              <a:extLst>
                <a:ext uri="{FF2B5EF4-FFF2-40B4-BE49-F238E27FC236}">
                  <a16:creationId xmlns:a16="http://schemas.microsoft.com/office/drawing/2014/main" xmlns="" id="{EF79842D-7C66-425C-82F9-B9D5AD13F832}"/>
                </a:ext>
              </a:extLst>
            </p:cNvPr>
            <p:cNvCxnSpPr>
              <a:cxnSpLocks/>
            </p:cNvCxnSpPr>
            <p:nvPr/>
          </p:nvCxnSpPr>
          <p:spPr bwMode="auto">
            <a:xfrm>
              <a:off x="6614997" y="1914639"/>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332" name="Straight Connector 331">
              <a:extLst>
                <a:ext uri="{FF2B5EF4-FFF2-40B4-BE49-F238E27FC236}">
                  <a16:creationId xmlns:a16="http://schemas.microsoft.com/office/drawing/2014/main" xmlns="" id="{67C82765-D693-47FC-917B-F7091D2248C4}"/>
                </a:ext>
              </a:extLst>
            </p:cNvPr>
            <p:cNvCxnSpPr>
              <a:cxnSpLocks/>
            </p:cNvCxnSpPr>
            <p:nvPr/>
          </p:nvCxnSpPr>
          <p:spPr bwMode="auto">
            <a:xfrm>
              <a:off x="6579014" y="1914639"/>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333" name="Straight Connector 332">
              <a:extLst>
                <a:ext uri="{FF2B5EF4-FFF2-40B4-BE49-F238E27FC236}">
                  <a16:creationId xmlns:a16="http://schemas.microsoft.com/office/drawing/2014/main" xmlns="" id="{2B268C37-FEEE-4E08-88EF-452B96F88C64}"/>
                </a:ext>
              </a:extLst>
            </p:cNvPr>
            <p:cNvCxnSpPr>
              <a:cxnSpLocks/>
            </p:cNvCxnSpPr>
            <p:nvPr/>
          </p:nvCxnSpPr>
          <p:spPr bwMode="auto">
            <a:xfrm>
              <a:off x="6565256" y="1914639"/>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334" name="Straight Connector 333">
              <a:extLst>
                <a:ext uri="{FF2B5EF4-FFF2-40B4-BE49-F238E27FC236}">
                  <a16:creationId xmlns:a16="http://schemas.microsoft.com/office/drawing/2014/main" xmlns="" id="{630EF5EA-96F4-4162-AB40-90CB1271200C}"/>
                </a:ext>
              </a:extLst>
            </p:cNvPr>
            <p:cNvCxnSpPr>
              <a:cxnSpLocks/>
            </p:cNvCxnSpPr>
            <p:nvPr/>
          </p:nvCxnSpPr>
          <p:spPr bwMode="auto">
            <a:xfrm>
              <a:off x="6545147" y="1914639"/>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335" name="Straight Connector 334">
              <a:extLst>
                <a:ext uri="{FF2B5EF4-FFF2-40B4-BE49-F238E27FC236}">
                  <a16:creationId xmlns:a16="http://schemas.microsoft.com/office/drawing/2014/main" xmlns="" id="{E4DCB7C1-1281-406C-90E3-F1D5BA80B7C3}"/>
                </a:ext>
              </a:extLst>
            </p:cNvPr>
            <p:cNvCxnSpPr>
              <a:cxnSpLocks/>
            </p:cNvCxnSpPr>
            <p:nvPr/>
          </p:nvCxnSpPr>
          <p:spPr bwMode="auto">
            <a:xfrm>
              <a:off x="6507047" y="1920989"/>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336" name="Straight Connector 335">
              <a:extLst>
                <a:ext uri="{FF2B5EF4-FFF2-40B4-BE49-F238E27FC236}">
                  <a16:creationId xmlns:a16="http://schemas.microsoft.com/office/drawing/2014/main" xmlns="" id="{FB5167A9-DBA3-41A6-8A22-DA59E95030B4}"/>
                </a:ext>
              </a:extLst>
            </p:cNvPr>
            <p:cNvCxnSpPr>
              <a:cxnSpLocks/>
            </p:cNvCxnSpPr>
            <p:nvPr/>
          </p:nvCxnSpPr>
          <p:spPr bwMode="auto">
            <a:xfrm>
              <a:off x="6495406" y="1908289"/>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337" name="Straight Connector 336">
              <a:extLst>
                <a:ext uri="{FF2B5EF4-FFF2-40B4-BE49-F238E27FC236}">
                  <a16:creationId xmlns:a16="http://schemas.microsoft.com/office/drawing/2014/main" xmlns="" id="{614CA2D7-4925-4061-9079-6E6928C8ADBC}"/>
                </a:ext>
              </a:extLst>
            </p:cNvPr>
            <p:cNvCxnSpPr>
              <a:cxnSpLocks/>
            </p:cNvCxnSpPr>
            <p:nvPr/>
          </p:nvCxnSpPr>
          <p:spPr bwMode="auto">
            <a:xfrm>
              <a:off x="6492231" y="1908289"/>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338" name="Straight Connector 337">
              <a:extLst>
                <a:ext uri="{FF2B5EF4-FFF2-40B4-BE49-F238E27FC236}">
                  <a16:creationId xmlns:a16="http://schemas.microsoft.com/office/drawing/2014/main" xmlns="" id="{2DDC9F5C-B1D3-400D-BC94-35CFB2AFE297}"/>
                </a:ext>
              </a:extLst>
            </p:cNvPr>
            <p:cNvCxnSpPr>
              <a:cxnSpLocks/>
            </p:cNvCxnSpPr>
            <p:nvPr/>
          </p:nvCxnSpPr>
          <p:spPr bwMode="auto">
            <a:xfrm>
              <a:off x="6485881" y="1908289"/>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339" name="Straight Connector 338">
              <a:extLst>
                <a:ext uri="{FF2B5EF4-FFF2-40B4-BE49-F238E27FC236}">
                  <a16:creationId xmlns:a16="http://schemas.microsoft.com/office/drawing/2014/main" xmlns="" id="{2B14CF35-E6DD-4393-B90B-75010D783970}"/>
                </a:ext>
              </a:extLst>
            </p:cNvPr>
            <p:cNvCxnSpPr>
              <a:cxnSpLocks/>
            </p:cNvCxnSpPr>
            <p:nvPr/>
          </p:nvCxnSpPr>
          <p:spPr bwMode="auto">
            <a:xfrm>
              <a:off x="6467889" y="1908289"/>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340" name="Straight Connector 339">
              <a:extLst>
                <a:ext uri="{FF2B5EF4-FFF2-40B4-BE49-F238E27FC236}">
                  <a16:creationId xmlns:a16="http://schemas.microsoft.com/office/drawing/2014/main" xmlns="" id="{7FDCE706-2F42-4664-8782-0F00B2AB762A}"/>
                </a:ext>
              </a:extLst>
            </p:cNvPr>
            <p:cNvCxnSpPr>
              <a:cxnSpLocks/>
            </p:cNvCxnSpPr>
            <p:nvPr/>
          </p:nvCxnSpPr>
          <p:spPr bwMode="auto">
            <a:xfrm>
              <a:off x="6458364" y="1915697"/>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341" name="Straight Connector 340">
              <a:extLst>
                <a:ext uri="{FF2B5EF4-FFF2-40B4-BE49-F238E27FC236}">
                  <a16:creationId xmlns:a16="http://schemas.microsoft.com/office/drawing/2014/main" xmlns="" id="{0244A458-0297-4525-850B-7A5C6CB36AAC}"/>
                </a:ext>
              </a:extLst>
            </p:cNvPr>
            <p:cNvCxnSpPr>
              <a:cxnSpLocks/>
            </p:cNvCxnSpPr>
            <p:nvPr/>
          </p:nvCxnSpPr>
          <p:spPr bwMode="auto">
            <a:xfrm>
              <a:off x="6450956" y="1909347"/>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342" name="Straight Connector 341">
              <a:extLst>
                <a:ext uri="{FF2B5EF4-FFF2-40B4-BE49-F238E27FC236}">
                  <a16:creationId xmlns:a16="http://schemas.microsoft.com/office/drawing/2014/main" xmlns="" id="{EE28B32D-5785-4377-97AD-0842FFCBC823}"/>
                </a:ext>
              </a:extLst>
            </p:cNvPr>
            <p:cNvCxnSpPr>
              <a:cxnSpLocks/>
            </p:cNvCxnSpPr>
            <p:nvPr/>
          </p:nvCxnSpPr>
          <p:spPr bwMode="auto">
            <a:xfrm>
              <a:off x="6439314" y="1909347"/>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343" name="Straight Connector 342">
              <a:extLst>
                <a:ext uri="{FF2B5EF4-FFF2-40B4-BE49-F238E27FC236}">
                  <a16:creationId xmlns:a16="http://schemas.microsoft.com/office/drawing/2014/main" xmlns="" id="{999F4498-9386-4F42-BF78-9B163A84B482}"/>
                </a:ext>
              </a:extLst>
            </p:cNvPr>
            <p:cNvCxnSpPr>
              <a:cxnSpLocks/>
            </p:cNvCxnSpPr>
            <p:nvPr/>
          </p:nvCxnSpPr>
          <p:spPr bwMode="auto">
            <a:xfrm>
              <a:off x="6422381" y="1909347"/>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344" name="Straight Connector 343">
              <a:extLst>
                <a:ext uri="{FF2B5EF4-FFF2-40B4-BE49-F238E27FC236}">
                  <a16:creationId xmlns:a16="http://schemas.microsoft.com/office/drawing/2014/main" xmlns="" id="{B5E6FCEC-D84C-48B3-92F6-B1F422023F9F}"/>
                </a:ext>
              </a:extLst>
            </p:cNvPr>
            <p:cNvCxnSpPr>
              <a:cxnSpLocks/>
            </p:cNvCxnSpPr>
            <p:nvPr/>
          </p:nvCxnSpPr>
          <p:spPr bwMode="auto">
            <a:xfrm>
              <a:off x="6409681" y="1909347"/>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345" name="Straight Connector 344">
              <a:extLst>
                <a:ext uri="{FF2B5EF4-FFF2-40B4-BE49-F238E27FC236}">
                  <a16:creationId xmlns:a16="http://schemas.microsoft.com/office/drawing/2014/main" xmlns="" id="{7267F97D-9400-4613-9B60-38AA9F287165}"/>
                </a:ext>
              </a:extLst>
            </p:cNvPr>
            <p:cNvCxnSpPr>
              <a:cxnSpLocks/>
            </p:cNvCxnSpPr>
            <p:nvPr/>
          </p:nvCxnSpPr>
          <p:spPr bwMode="auto">
            <a:xfrm>
              <a:off x="6400156" y="1909347"/>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346" name="Straight Connector 345">
              <a:extLst>
                <a:ext uri="{FF2B5EF4-FFF2-40B4-BE49-F238E27FC236}">
                  <a16:creationId xmlns:a16="http://schemas.microsoft.com/office/drawing/2014/main" xmlns="" id="{7487D95F-35BC-4C99-90E1-89F0BE16BE5C}"/>
                </a:ext>
              </a:extLst>
            </p:cNvPr>
            <p:cNvCxnSpPr>
              <a:cxnSpLocks/>
            </p:cNvCxnSpPr>
            <p:nvPr/>
          </p:nvCxnSpPr>
          <p:spPr bwMode="auto">
            <a:xfrm>
              <a:off x="6386398" y="1909347"/>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347" name="Straight Connector 346">
              <a:extLst>
                <a:ext uri="{FF2B5EF4-FFF2-40B4-BE49-F238E27FC236}">
                  <a16:creationId xmlns:a16="http://schemas.microsoft.com/office/drawing/2014/main" xmlns="" id="{F94DADF4-5CB3-40D4-9BEB-7133AFB3E44F}"/>
                </a:ext>
              </a:extLst>
            </p:cNvPr>
            <p:cNvCxnSpPr>
              <a:cxnSpLocks/>
            </p:cNvCxnSpPr>
            <p:nvPr/>
          </p:nvCxnSpPr>
          <p:spPr bwMode="auto">
            <a:xfrm>
              <a:off x="6360998" y="1900880"/>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348" name="Straight Connector 347">
              <a:extLst>
                <a:ext uri="{FF2B5EF4-FFF2-40B4-BE49-F238E27FC236}">
                  <a16:creationId xmlns:a16="http://schemas.microsoft.com/office/drawing/2014/main" xmlns="" id="{A822CB0F-D258-4511-AC99-4126076FF4AA}"/>
                </a:ext>
              </a:extLst>
            </p:cNvPr>
            <p:cNvCxnSpPr>
              <a:cxnSpLocks/>
            </p:cNvCxnSpPr>
            <p:nvPr/>
          </p:nvCxnSpPr>
          <p:spPr bwMode="auto">
            <a:xfrm>
              <a:off x="6341948" y="1900880"/>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349" name="Straight Connector 348">
              <a:extLst>
                <a:ext uri="{FF2B5EF4-FFF2-40B4-BE49-F238E27FC236}">
                  <a16:creationId xmlns:a16="http://schemas.microsoft.com/office/drawing/2014/main" xmlns="" id="{547E7096-2ACC-4FBA-9B27-C987B0D09AEB}"/>
                </a:ext>
              </a:extLst>
            </p:cNvPr>
            <p:cNvCxnSpPr>
              <a:cxnSpLocks/>
            </p:cNvCxnSpPr>
            <p:nvPr/>
          </p:nvCxnSpPr>
          <p:spPr bwMode="auto">
            <a:xfrm>
              <a:off x="6347240" y="1900880"/>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350" name="Straight Connector 349">
              <a:extLst>
                <a:ext uri="{FF2B5EF4-FFF2-40B4-BE49-F238E27FC236}">
                  <a16:creationId xmlns:a16="http://schemas.microsoft.com/office/drawing/2014/main" xmlns="" id="{1ABAB813-799E-4B2B-8BD2-E97D1A2F4650}"/>
                </a:ext>
              </a:extLst>
            </p:cNvPr>
            <p:cNvCxnSpPr>
              <a:cxnSpLocks/>
            </p:cNvCxnSpPr>
            <p:nvPr/>
          </p:nvCxnSpPr>
          <p:spPr bwMode="auto">
            <a:xfrm>
              <a:off x="6331365" y="1900880"/>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351" name="Straight Connector 350">
              <a:extLst>
                <a:ext uri="{FF2B5EF4-FFF2-40B4-BE49-F238E27FC236}">
                  <a16:creationId xmlns:a16="http://schemas.microsoft.com/office/drawing/2014/main" xmlns="" id="{03693F35-C50D-44CC-ADD5-00C0879E092D}"/>
                </a:ext>
              </a:extLst>
            </p:cNvPr>
            <p:cNvCxnSpPr>
              <a:cxnSpLocks/>
            </p:cNvCxnSpPr>
            <p:nvPr/>
          </p:nvCxnSpPr>
          <p:spPr bwMode="auto">
            <a:xfrm>
              <a:off x="6320782" y="1900880"/>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352" name="Straight Connector 351">
              <a:extLst>
                <a:ext uri="{FF2B5EF4-FFF2-40B4-BE49-F238E27FC236}">
                  <a16:creationId xmlns:a16="http://schemas.microsoft.com/office/drawing/2014/main" xmlns="" id="{E0A82FFB-76E7-4EA3-9AC1-2955C77EC799}"/>
                </a:ext>
              </a:extLst>
            </p:cNvPr>
            <p:cNvCxnSpPr>
              <a:cxnSpLocks/>
            </p:cNvCxnSpPr>
            <p:nvPr/>
          </p:nvCxnSpPr>
          <p:spPr bwMode="auto">
            <a:xfrm>
              <a:off x="6239290" y="1898764"/>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353" name="Straight Connector 352">
              <a:extLst>
                <a:ext uri="{FF2B5EF4-FFF2-40B4-BE49-F238E27FC236}">
                  <a16:creationId xmlns:a16="http://schemas.microsoft.com/office/drawing/2014/main" xmlns="" id="{4A621049-A455-45A7-8ADD-D289EA001CA0}"/>
                </a:ext>
              </a:extLst>
            </p:cNvPr>
            <p:cNvCxnSpPr>
              <a:cxnSpLocks/>
            </p:cNvCxnSpPr>
            <p:nvPr/>
          </p:nvCxnSpPr>
          <p:spPr bwMode="auto">
            <a:xfrm>
              <a:off x="6225532" y="1898764"/>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354" name="Straight Connector 353">
              <a:extLst>
                <a:ext uri="{FF2B5EF4-FFF2-40B4-BE49-F238E27FC236}">
                  <a16:creationId xmlns:a16="http://schemas.microsoft.com/office/drawing/2014/main" xmlns="" id="{A96A4550-CC5F-4450-A37D-5472A43B28D7}"/>
                </a:ext>
              </a:extLst>
            </p:cNvPr>
            <p:cNvCxnSpPr>
              <a:cxnSpLocks/>
            </p:cNvCxnSpPr>
            <p:nvPr/>
          </p:nvCxnSpPr>
          <p:spPr bwMode="auto">
            <a:xfrm>
              <a:off x="6207540" y="1897705"/>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355" name="Straight Connector 354">
              <a:extLst>
                <a:ext uri="{FF2B5EF4-FFF2-40B4-BE49-F238E27FC236}">
                  <a16:creationId xmlns:a16="http://schemas.microsoft.com/office/drawing/2014/main" xmlns="" id="{305DEC91-0D44-4A8E-9C1E-571C512333E3}"/>
                </a:ext>
              </a:extLst>
            </p:cNvPr>
            <p:cNvCxnSpPr>
              <a:cxnSpLocks/>
            </p:cNvCxnSpPr>
            <p:nvPr/>
          </p:nvCxnSpPr>
          <p:spPr bwMode="auto">
            <a:xfrm>
              <a:off x="6138748" y="1899821"/>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356" name="Straight Connector 355">
              <a:extLst>
                <a:ext uri="{FF2B5EF4-FFF2-40B4-BE49-F238E27FC236}">
                  <a16:creationId xmlns:a16="http://schemas.microsoft.com/office/drawing/2014/main" xmlns="" id="{7181B449-4118-4FED-9B45-A9541A028A78}"/>
                </a:ext>
              </a:extLst>
            </p:cNvPr>
            <p:cNvCxnSpPr>
              <a:cxnSpLocks/>
            </p:cNvCxnSpPr>
            <p:nvPr/>
          </p:nvCxnSpPr>
          <p:spPr bwMode="auto">
            <a:xfrm>
              <a:off x="6123932" y="1899821"/>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357" name="Straight Connector 356">
              <a:extLst>
                <a:ext uri="{FF2B5EF4-FFF2-40B4-BE49-F238E27FC236}">
                  <a16:creationId xmlns:a16="http://schemas.microsoft.com/office/drawing/2014/main" xmlns="" id="{58835772-D805-4129-8CDD-BD06CEA3D694}"/>
                </a:ext>
              </a:extLst>
            </p:cNvPr>
            <p:cNvCxnSpPr>
              <a:cxnSpLocks/>
            </p:cNvCxnSpPr>
            <p:nvPr/>
          </p:nvCxnSpPr>
          <p:spPr bwMode="auto">
            <a:xfrm>
              <a:off x="6120757" y="1899821"/>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358" name="Straight Connector 357">
              <a:extLst>
                <a:ext uri="{FF2B5EF4-FFF2-40B4-BE49-F238E27FC236}">
                  <a16:creationId xmlns:a16="http://schemas.microsoft.com/office/drawing/2014/main" xmlns="" id="{3F6898CF-F84B-4F7F-AC74-E2167850B2E3}"/>
                </a:ext>
              </a:extLst>
            </p:cNvPr>
            <p:cNvCxnSpPr>
              <a:cxnSpLocks/>
            </p:cNvCxnSpPr>
            <p:nvPr/>
          </p:nvCxnSpPr>
          <p:spPr bwMode="auto">
            <a:xfrm>
              <a:off x="6104353" y="1891355"/>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359" name="Straight Connector 358">
              <a:extLst>
                <a:ext uri="{FF2B5EF4-FFF2-40B4-BE49-F238E27FC236}">
                  <a16:creationId xmlns:a16="http://schemas.microsoft.com/office/drawing/2014/main" xmlns="" id="{457D55B6-1DF0-49AF-BE93-93FC03BC4F2E}"/>
                </a:ext>
              </a:extLst>
            </p:cNvPr>
            <p:cNvCxnSpPr>
              <a:cxnSpLocks/>
            </p:cNvCxnSpPr>
            <p:nvPr/>
          </p:nvCxnSpPr>
          <p:spPr bwMode="auto">
            <a:xfrm>
              <a:off x="6076836" y="1891355"/>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360" name="Straight Connector 359">
              <a:extLst>
                <a:ext uri="{FF2B5EF4-FFF2-40B4-BE49-F238E27FC236}">
                  <a16:creationId xmlns:a16="http://schemas.microsoft.com/office/drawing/2014/main" xmlns="" id="{59AD63F7-9DBB-4CE5-99DA-43384CC67036}"/>
                </a:ext>
              </a:extLst>
            </p:cNvPr>
            <p:cNvCxnSpPr>
              <a:cxnSpLocks/>
            </p:cNvCxnSpPr>
            <p:nvPr/>
          </p:nvCxnSpPr>
          <p:spPr bwMode="auto">
            <a:xfrm>
              <a:off x="6063078" y="1891355"/>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361" name="Straight Connector 360">
              <a:extLst>
                <a:ext uri="{FF2B5EF4-FFF2-40B4-BE49-F238E27FC236}">
                  <a16:creationId xmlns:a16="http://schemas.microsoft.com/office/drawing/2014/main" xmlns="" id="{A8049AAF-777D-475E-A73F-BAC5E22F3EA3}"/>
                </a:ext>
              </a:extLst>
            </p:cNvPr>
            <p:cNvCxnSpPr>
              <a:cxnSpLocks/>
            </p:cNvCxnSpPr>
            <p:nvPr/>
          </p:nvCxnSpPr>
          <p:spPr bwMode="auto">
            <a:xfrm>
              <a:off x="6046145" y="1887122"/>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362" name="Straight Connector 361">
              <a:extLst>
                <a:ext uri="{FF2B5EF4-FFF2-40B4-BE49-F238E27FC236}">
                  <a16:creationId xmlns:a16="http://schemas.microsoft.com/office/drawing/2014/main" xmlns="" id="{EAD4761A-8364-45CD-B477-B3C1CF858C58}"/>
                </a:ext>
              </a:extLst>
            </p:cNvPr>
            <p:cNvCxnSpPr>
              <a:cxnSpLocks/>
            </p:cNvCxnSpPr>
            <p:nvPr/>
          </p:nvCxnSpPr>
          <p:spPr bwMode="auto">
            <a:xfrm>
              <a:off x="5976295" y="1887122"/>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363" name="Straight Connector 362">
              <a:extLst>
                <a:ext uri="{FF2B5EF4-FFF2-40B4-BE49-F238E27FC236}">
                  <a16:creationId xmlns:a16="http://schemas.microsoft.com/office/drawing/2014/main" xmlns="" id="{EE2A62A8-FADE-4F72-AB66-9554F6D64291}"/>
                </a:ext>
              </a:extLst>
            </p:cNvPr>
            <p:cNvCxnSpPr>
              <a:cxnSpLocks/>
            </p:cNvCxnSpPr>
            <p:nvPr/>
          </p:nvCxnSpPr>
          <p:spPr bwMode="auto">
            <a:xfrm>
              <a:off x="5887395" y="1892413"/>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364" name="Straight Connector 363">
              <a:extLst>
                <a:ext uri="{FF2B5EF4-FFF2-40B4-BE49-F238E27FC236}">
                  <a16:creationId xmlns:a16="http://schemas.microsoft.com/office/drawing/2014/main" xmlns="" id="{8012CE5F-0EC2-4BAD-846F-71E09F42CA23}"/>
                </a:ext>
              </a:extLst>
            </p:cNvPr>
            <p:cNvCxnSpPr>
              <a:cxnSpLocks/>
            </p:cNvCxnSpPr>
            <p:nvPr/>
          </p:nvCxnSpPr>
          <p:spPr bwMode="auto">
            <a:xfrm>
              <a:off x="5873636" y="1892413"/>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365" name="Straight Connector 364">
              <a:extLst>
                <a:ext uri="{FF2B5EF4-FFF2-40B4-BE49-F238E27FC236}">
                  <a16:creationId xmlns:a16="http://schemas.microsoft.com/office/drawing/2014/main" xmlns="" id="{CDDC3A35-53D7-47CE-8D97-6A2F30C56162}"/>
                </a:ext>
              </a:extLst>
            </p:cNvPr>
            <p:cNvCxnSpPr>
              <a:cxnSpLocks/>
            </p:cNvCxnSpPr>
            <p:nvPr/>
          </p:nvCxnSpPr>
          <p:spPr bwMode="auto">
            <a:xfrm>
              <a:off x="5854586" y="1883946"/>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366" name="Straight Connector 365">
              <a:extLst>
                <a:ext uri="{FF2B5EF4-FFF2-40B4-BE49-F238E27FC236}">
                  <a16:creationId xmlns:a16="http://schemas.microsoft.com/office/drawing/2014/main" xmlns="" id="{62B5C412-1F92-486D-82D2-856C172729C8}"/>
                </a:ext>
              </a:extLst>
            </p:cNvPr>
            <p:cNvCxnSpPr>
              <a:cxnSpLocks/>
            </p:cNvCxnSpPr>
            <p:nvPr/>
          </p:nvCxnSpPr>
          <p:spPr bwMode="auto">
            <a:xfrm>
              <a:off x="5833419" y="1883946"/>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367" name="Straight Connector 366">
              <a:extLst>
                <a:ext uri="{FF2B5EF4-FFF2-40B4-BE49-F238E27FC236}">
                  <a16:creationId xmlns:a16="http://schemas.microsoft.com/office/drawing/2014/main" xmlns="" id="{9160D44E-3159-4DB3-8E8D-DAB86E1F5142}"/>
                </a:ext>
              </a:extLst>
            </p:cNvPr>
            <p:cNvCxnSpPr>
              <a:cxnSpLocks/>
            </p:cNvCxnSpPr>
            <p:nvPr/>
          </p:nvCxnSpPr>
          <p:spPr bwMode="auto">
            <a:xfrm>
              <a:off x="5827069" y="1883946"/>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368" name="Straight Connector 367">
              <a:extLst>
                <a:ext uri="{FF2B5EF4-FFF2-40B4-BE49-F238E27FC236}">
                  <a16:creationId xmlns:a16="http://schemas.microsoft.com/office/drawing/2014/main" xmlns="" id="{6E9E3CDC-3FEB-4D19-A136-D15D7FD61743}"/>
                </a:ext>
              </a:extLst>
            </p:cNvPr>
            <p:cNvCxnSpPr>
              <a:cxnSpLocks/>
            </p:cNvCxnSpPr>
            <p:nvPr/>
          </p:nvCxnSpPr>
          <p:spPr bwMode="auto">
            <a:xfrm>
              <a:off x="5821777" y="1883946"/>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369" name="Straight Connector 368">
              <a:extLst>
                <a:ext uri="{FF2B5EF4-FFF2-40B4-BE49-F238E27FC236}">
                  <a16:creationId xmlns:a16="http://schemas.microsoft.com/office/drawing/2014/main" xmlns="" id="{F9899BC9-8064-4747-B7DC-5C2254487945}"/>
                </a:ext>
              </a:extLst>
            </p:cNvPr>
            <p:cNvCxnSpPr>
              <a:cxnSpLocks/>
            </p:cNvCxnSpPr>
            <p:nvPr/>
          </p:nvCxnSpPr>
          <p:spPr bwMode="auto">
            <a:xfrm>
              <a:off x="5803785" y="1877596"/>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370" name="Straight Connector 369">
              <a:extLst>
                <a:ext uri="{FF2B5EF4-FFF2-40B4-BE49-F238E27FC236}">
                  <a16:creationId xmlns:a16="http://schemas.microsoft.com/office/drawing/2014/main" xmlns="" id="{5A245621-A048-4503-9B7C-FBFCAE39A8F9}"/>
                </a:ext>
              </a:extLst>
            </p:cNvPr>
            <p:cNvCxnSpPr>
              <a:cxnSpLocks/>
            </p:cNvCxnSpPr>
            <p:nvPr/>
          </p:nvCxnSpPr>
          <p:spPr bwMode="auto">
            <a:xfrm>
              <a:off x="5780501" y="1877596"/>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371" name="Straight Connector 370">
              <a:extLst>
                <a:ext uri="{FF2B5EF4-FFF2-40B4-BE49-F238E27FC236}">
                  <a16:creationId xmlns:a16="http://schemas.microsoft.com/office/drawing/2014/main" xmlns="" id="{82EA8F8E-C037-4693-A79B-60E37F181DB0}"/>
                </a:ext>
              </a:extLst>
            </p:cNvPr>
            <p:cNvCxnSpPr>
              <a:cxnSpLocks/>
            </p:cNvCxnSpPr>
            <p:nvPr/>
          </p:nvCxnSpPr>
          <p:spPr bwMode="auto">
            <a:xfrm>
              <a:off x="5768860" y="1877596"/>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372" name="Straight Connector 371">
              <a:extLst>
                <a:ext uri="{FF2B5EF4-FFF2-40B4-BE49-F238E27FC236}">
                  <a16:creationId xmlns:a16="http://schemas.microsoft.com/office/drawing/2014/main" xmlns="" id="{65F3D690-15A3-480D-971B-F5103FDAB043}"/>
                </a:ext>
              </a:extLst>
            </p:cNvPr>
            <p:cNvCxnSpPr>
              <a:cxnSpLocks/>
            </p:cNvCxnSpPr>
            <p:nvPr/>
          </p:nvCxnSpPr>
          <p:spPr bwMode="auto">
            <a:xfrm>
              <a:off x="5747693" y="1877596"/>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373" name="Straight Connector 372">
              <a:extLst>
                <a:ext uri="{FF2B5EF4-FFF2-40B4-BE49-F238E27FC236}">
                  <a16:creationId xmlns:a16="http://schemas.microsoft.com/office/drawing/2014/main" xmlns="" id="{FE8D2F2F-31EC-472F-A75A-8E181CCF0608}"/>
                </a:ext>
              </a:extLst>
            </p:cNvPr>
            <p:cNvCxnSpPr>
              <a:cxnSpLocks/>
            </p:cNvCxnSpPr>
            <p:nvPr/>
          </p:nvCxnSpPr>
          <p:spPr bwMode="auto">
            <a:xfrm>
              <a:off x="5642918" y="1865954"/>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374" name="Straight Connector 373">
              <a:extLst>
                <a:ext uri="{FF2B5EF4-FFF2-40B4-BE49-F238E27FC236}">
                  <a16:creationId xmlns:a16="http://schemas.microsoft.com/office/drawing/2014/main" xmlns="" id="{1DB557EF-047B-4C68-A248-59647F4D4DE6}"/>
                </a:ext>
              </a:extLst>
            </p:cNvPr>
            <p:cNvCxnSpPr>
              <a:cxnSpLocks/>
            </p:cNvCxnSpPr>
            <p:nvPr/>
          </p:nvCxnSpPr>
          <p:spPr bwMode="auto">
            <a:xfrm>
              <a:off x="5544493" y="1860662"/>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375" name="Straight Connector 374">
              <a:extLst>
                <a:ext uri="{FF2B5EF4-FFF2-40B4-BE49-F238E27FC236}">
                  <a16:creationId xmlns:a16="http://schemas.microsoft.com/office/drawing/2014/main" xmlns="" id="{2526D9AD-C745-43BE-8BFA-8FC5BB37DAF7}"/>
                </a:ext>
              </a:extLst>
            </p:cNvPr>
            <p:cNvCxnSpPr>
              <a:cxnSpLocks/>
            </p:cNvCxnSpPr>
            <p:nvPr/>
          </p:nvCxnSpPr>
          <p:spPr bwMode="auto">
            <a:xfrm>
              <a:off x="5530735" y="1861720"/>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376" name="Straight Connector 375">
              <a:extLst>
                <a:ext uri="{FF2B5EF4-FFF2-40B4-BE49-F238E27FC236}">
                  <a16:creationId xmlns:a16="http://schemas.microsoft.com/office/drawing/2014/main" xmlns="" id="{52B9EE27-860B-4DC6-8265-4D00574098E1}"/>
                </a:ext>
              </a:extLst>
            </p:cNvPr>
            <p:cNvCxnSpPr>
              <a:cxnSpLocks/>
            </p:cNvCxnSpPr>
            <p:nvPr/>
          </p:nvCxnSpPr>
          <p:spPr bwMode="auto">
            <a:xfrm>
              <a:off x="5511685" y="1855370"/>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377" name="Straight Connector 376">
              <a:extLst>
                <a:ext uri="{FF2B5EF4-FFF2-40B4-BE49-F238E27FC236}">
                  <a16:creationId xmlns:a16="http://schemas.microsoft.com/office/drawing/2014/main" xmlns="" id="{18C05294-7E10-4D99-A0ED-048D6F0F9B97}"/>
                </a:ext>
              </a:extLst>
            </p:cNvPr>
            <p:cNvCxnSpPr>
              <a:cxnSpLocks/>
            </p:cNvCxnSpPr>
            <p:nvPr/>
          </p:nvCxnSpPr>
          <p:spPr bwMode="auto">
            <a:xfrm>
              <a:off x="5383627" y="1857487"/>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378" name="Straight Connector 377">
              <a:extLst>
                <a:ext uri="{FF2B5EF4-FFF2-40B4-BE49-F238E27FC236}">
                  <a16:creationId xmlns:a16="http://schemas.microsoft.com/office/drawing/2014/main" xmlns="" id="{7C2660DD-2277-4CE9-880B-D8F0A344F91D}"/>
                </a:ext>
              </a:extLst>
            </p:cNvPr>
            <p:cNvCxnSpPr>
              <a:cxnSpLocks/>
            </p:cNvCxnSpPr>
            <p:nvPr/>
          </p:nvCxnSpPr>
          <p:spPr bwMode="auto">
            <a:xfrm>
              <a:off x="5287318" y="1857487"/>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379" name="Straight Connector 378">
              <a:extLst>
                <a:ext uri="{FF2B5EF4-FFF2-40B4-BE49-F238E27FC236}">
                  <a16:creationId xmlns:a16="http://schemas.microsoft.com/office/drawing/2014/main" xmlns="" id="{2CF9D7D7-9299-43BD-B537-012409FD3C78}"/>
                </a:ext>
              </a:extLst>
            </p:cNvPr>
            <p:cNvCxnSpPr>
              <a:cxnSpLocks/>
            </p:cNvCxnSpPr>
            <p:nvPr/>
          </p:nvCxnSpPr>
          <p:spPr bwMode="auto">
            <a:xfrm>
              <a:off x="5274618" y="1857487"/>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380" name="Straight Connector 379">
              <a:extLst>
                <a:ext uri="{FF2B5EF4-FFF2-40B4-BE49-F238E27FC236}">
                  <a16:creationId xmlns:a16="http://schemas.microsoft.com/office/drawing/2014/main" xmlns="" id="{A627E9EA-B8F2-44CA-A0AC-78864A484837}"/>
                </a:ext>
              </a:extLst>
            </p:cNvPr>
            <p:cNvCxnSpPr>
              <a:cxnSpLocks/>
            </p:cNvCxnSpPr>
            <p:nvPr/>
          </p:nvCxnSpPr>
          <p:spPr bwMode="auto">
            <a:xfrm>
              <a:off x="5250276" y="1851137"/>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381" name="Straight Connector 380">
              <a:extLst>
                <a:ext uri="{FF2B5EF4-FFF2-40B4-BE49-F238E27FC236}">
                  <a16:creationId xmlns:a16="http://schemas.microsoft.com/office/drawing/2014/main" xmlns="" id="{D1083110-5417-401C-BDA5-2CAC6147DF82}"/>
                </a:ext>
              </a:extLst>
            </p:cNvPr>
            <p:cNvCxnSpPr>
              <a:cxnSpLocks/>
            </p:cNvCxnSpPr>
            <p:nvPr/>
          </p:nvCxnSpPr>
          <p:spPr bwMode="auto">
            <a:xfrm>
              <a:off x="5216409" y="1851137"/>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382" name="Straight Connector 381">
              <a:extLst>
                <a:ext uri="{FF2B5EF4-FFF2-40B4-BE49-F238E27FC236}">
                  <a16:creationId xmlns:a16="http://schemas.microsoft.com/office/drawing/2014/main" xmlns="" id="{15C838BD-1335-4605-951C-06312E1415B0}"/>
                </a:ext>
              </a:extLst>
            </p:cNvPr>
            <p:cNvCxnSpPr>
              <a:cxnSpLocks/>
            </p:cNvCxnSpPr>
            <p:nvPr/>
          </p:nvCxnSpPr>
          <p:spPr bwMode="auto">
            <a:xfrm>
              <a:off x="5199476" y="1851137"/>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383" name="Straight Connector 382">
              <a:extLst>
                <a:ext uri="{FF2B5EF4-FFF2-40B4-BE49-F238E27FC236}">
                  <a16:creationId xmlns:a16="http://schemas.microsoft.com/office/drawing/2014/main" xmlns="" id="{27171291-8B19-4B74-9893-FCBF39283261}"/>
                </a:ext>
              </a:extLst>
            </p:cNvPr>
            <p:cNvCxnSpPr>
              <a:cxnSpLocks/>
            </p:cNvCxnSpPr>
            <p:nvPr/>
          </p:nvCxnSpPr>
          <p:spPr bwMode="auto">
            <a:xfrm>
              <a:off x="5189951" y="1851137"/>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384" name="Straight Connector 383">
              <a:extLst>
                <a:ext uri="{FF2B5EF4-FFF2-40B4-BE49-F238E27FC236}">
                  <a16:creationId xmlns:a16="http://schemas.microsoft.com/office/drawing/2014/main" xmlns="" id="{263853A9-9934-4D63-930C-13D0AB590204}"/>
                </a:ext>
              </a:extLst>
            </p:cNvPr>
            <p:cNvCxnSpPr>
              <a:cxnSpLocks/>
            </p:cNvCxnSpPr>
            <p:nvPr/>
          </p:nvCxnSpPr>
          <p:spPr bwMode="auto">
            <a:xfrm>
              <a:off x="5178309" y="1845845"/>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385" name="Straight Connector 384">
              <a:extLst>
                <a:ext uri="{FF2B5EF4-FFF2-40B4-BE49-F238E27FC236}">
                  <a16:creationId xmlns:a16="http://schemas.microsoft.com/office/drawing/2014/main" xmlns="" id="{BA372FF0-DFE5-42A3-802C-B7312BE7E068}"/>
                </a:ext>
              </a:extLst>
            </p:cNvPr>
            <p:cNvCxnSpPr>
              <a:cxnSpLocks/>
            </p:cNvCxnSpPr>
            <p:nvPr/>
          </p:nvCxnSpPr>
          <p:spPr bwMode="auto">
            <a:xfrm>
              <a:off x="5166668" y="1845845"/>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386" name="Straight Connector 385">
              <a:extLst>
                <a:ext uri="{FF2B5EF4-FFF2-40B4-BE49-F238E27FC236}">
                  <a16:creationId xmlns:a16="http://schemas.microsoft.com/office/drawing/2014/main" xmlns="" id="{BE4D5FD7-B528-42ED-9543-889A035B1AED}"/>
                </a:ext>
              </a:extLst>
            </p:cNvPr>
            <p:cNvCxnSpPr>
              <a:cxnSpLocks/>
            </p:cNvCxnSpPr>
            <p:nvPr/>
          </p:nvCxnSpPr>
          <p:spPr bwMode="auto">
            <a:xfrm>
              <a:off x="5085176" y="1839495"/>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387" name="Straight Connector 386">
              <a:extLst>
                <a:ext uri="{FF2B5EF4-FFF2-40B4-BE49-F238E27FC236}">
                  <a16:creationId xmlns:a16="http://schemas.microsoft.com/office/drawing/2014/main" xmlns="" id="{478656D8-F967-4CD8-9E9D-0872171DFF32}"/>
                </a:ext>
              </a:extLst>
            </p:cNvPr>
            <p:cNvCxnSpPr>
              <a:cxnSpLocks/>
            </p:cNvCxnSpPr>
            <p:nvPr/>
          </p:nvCxnSpPr>
          <p:spPr bwMode="auto">
            <a:xfrm>
              <a:off x="5022735" y="1839495"/>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388" name="Straight Connector 387">
              <a:extLst>
                <a:ext uri="{FF2B5EF4-FFF2-40B4-BE49-F238E27FC236}">
                  <a16:creationId xmlns:a16="http://schemas.microsoft.com/office/drawing/2014/main" xmlns="" id="{851BCB4D-5E41-4A4A-A7AB-1E2E7B704B83}"/>
                </a:ext>
              </a:extLst>
            </p:cNvPr>
            <p:cNvCxnSpPr>
              <a:cxnSpLocks/>
            </p:cNvCxnSpPr>
            <p:nvPr/>
          </p:nvCxnSpPr>
          <p:spPr bwMode="auto">
            <a:xfrm>
              <a:off x="5006860" y="1839495"/>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389" name="Straight Connector 388">
              <a:extLst>
                <a:ext uri="{FF2B5EF4-FFF2-40B4-BE49-F238E27FC236}">
                  <a16:creationId xmlns:a16="http://schemas.microsoft.com/office/drawing/2014/main" xmlns="" id="{8C306974-2335-430D-96FF-0ABEC3AC3DF2}"/>
                </a:ext>
              </a:extLst>
            </p:cNvPr>
            <p:cNvCxnSpPr>
              <a:cxnSpLocks/>
            </p:cNvCxnSpPr>
            <p:nvPr/>
          </p:nvCxnSpPr>
          <p:spPr bwMode="auto">
            <a:xfrm>
              <a:off x="4981460" y="1829970"/>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390" name="Straight Connector 389">
              <a:extLst>
                <a:ext uri="{FF2B5EF4-FFF2-40B4-BE49-F238E27FC236}">
                  <a16:creationId xmlns:a16="http://schemas.microsoft.com/office/drawing/2014/main" xmlns="" id="{23632846-E72F-482D-8473-A958A6AFE75B}"/>
                </a:ext>
              </a:extLst>
            </p:cNvPr>
            <p:cNvCxnSpPr>
              <a:cxnSpLocks/>
            </p:cNvCxnSpPr>
            <p:nvPr/>
          </p:nvCxnSpPr>
          <p:spPr bwMode="auto">
            <a:xfrm>
              <a:off x="4922193" y="1829970"/>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391" name="Straight Connector 390">
              <a:extLst>
                <a:ext uri="{FF2B5EF4-FFF2-40B4-BE49-F238E27FC236}">
                  <a16:creationId xmlns:a16="http://schemas.microsoft.com/office/drawing/2014/main" xmlns="" id="{19AEBC8A-5649-4444-93EE-052393DAF33C}"/>
                </a:ext>
              </a:extLst>
            </p:cNvPr>
            <p:cNvCxnSpPr>
              <a:cxnSpLocks/>
            </p:cNvCxnSpPr>
            <p:nvPr/>
          </p:nvCxnSpPr>
          <p:spPr bwMode="auto">
            <a:xfrm>
              <a:off x="4801543" y="1832086"/>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392" name="Straight Connector 391">
              <a:extLst>
                <a:ext uri="{FF2B5EF4-FFF2-40B4-BE49-F238E27FC236}">
                  <a16:creationId xmlns:a16="http://schemas.microsoft.com/office/drawing/2014/main" xmlns="" id="{5474E9AC-FBE7-485D-8E83-7EEC9244FACB}"/>
                </a:ext>
              </a:extLst>
            </p:cNvPr>
            <p:cNvCxnSpPr>
              <a:cxnSpLocks/>
            </p:cNvCxnSpPr>
            <p:nvPr/>
          </p:nvCxnSpPr>
          <p:spPr bwMode="auto">
            <a:xfrm>
              <a:off x="4792018" y="1826795"/>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393" name="Straight Connector 392">
              <a:extLst>
                <a:ext uri="{FF2B5EF4-FFF2-40B4-BE49-F238E27FC236}">
                  <a16:creationId xmlns:a16="http://schemas.microsoft.com/office/drawing/2014/main" xmlns="" id="{455651FE-552B-4878-843E-6F825314CC5A}"/>
                </a:ext>
              </a:extLst>
            </p:cNvPr>
            <p:cNvCxnSpPr>
              <a:cxnSpLocks/>
            </p:cNvCxnSpPr>
            <p:nvPr/>
          </p:nvCxnSpPr>
          <p:spPr bwMode="auto">
            <a:xfrm>
              <a:off x="4774026" y="1820445"/>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394" name="Straight Connector 393">
              <a:extLst>
                <a:ext uri="{FF2B5EF4-FFF2-40B4-BE49-F238E27FC236}">
                  <a16:creationId xmlns:a16="http://schemas.microsoft.com/office/drawing/2014/main" xmlns="" id="{16383460-9201-46D0-B062-62B4C2519990}"/>
                </a:ext>
              </a:extLst>
            </p:cNvPr>
            <p:cNvCxnSpPr>
              <a:cxnSpLocks/>
            </p:cNvCxnSpPr>
            <p:nvPr/>
          </p:nvCxnSpPr>
          <p:spPr bwMode="auto">
            <a:xfrm>
              <a:off x="4726401" y="1833145"/>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395" name="Straight Connector 394">
              <a:extLst>
                <a:ext uri="{FF2B5EF4-FFF2-40B4-BE49-F238E27FC236}">
                  <a16:creationId xmlns:a16="http://schemas.microsoft.com/office/drawing/2014/main" xmlns="" id="{D3BA3892-91B4-48DC-8B39-23AC731DA07B}"/>
                </a:ext>
              </a:extLst>
            </p:cNvPr>
            <p:cNvCxnSpPr>
              <a:cxnSpLocks/>
            </p:cNvCxnSpPr>
            <p:nvPr/>
          </p:nvCxnSpPr>
          <p:spPr bwMode="auto">
            <a:xfrm>
              <a:off x="4654434" y="1825737"/>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396" name="Straight Connector 395">
              <a:extLst>
                <a:ext uri="{FF2B5EF4-FFF2-40B4-BE49-F238E27FC236}">
                  <a16:creationId xmlns:a16="http://schemas.microsoft.com/office/drawing/2014/main" xmlns="" id="{5B01DE65-E053-4470-B75F-EE536217AC5C}"/>
                </a:ext>
              </a:extLst>
            </p:cNvPr>
            <p:cNvCxnSpPr>
              <a:cxnSpLocks/>
            </p:cNvCxnSpPr>
            <p:nvPr/>
          </p:nvCxnSpPr>
          <p:spPr bwMode="auto">
            <a:xfrm>
              <a:off x="4564476" y="1818328"/>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397" name="Straight Connector 396">
              <a:extLst>
                <a:ext uri="{FF2B5EF4-FFF2-40B4-BE49-F238E27FC236}">
                  <a16:creationId xmlns:a16="http://schemas.microsoft.com/office/drawing/2014/main" xmlns="" id="{8878C7C5-A7D3-4EAE-AA80-DDB1CE07982A}"/>
                </a:ext>
              </a:extLst>
            </p:cNvPr>
            <p:cNvCxnSpPr>
              <a:cxnSpLocks/>
            </p:cNvCxnSpPr>
            <p:nvPr/>
          </p:nvCxnSpPr>
          <p:spPr bwMode="auto">
            <a:xfrm>
              <a:off x="4548601" y="1818328"/>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398" name="Straight Connector 397">
              <a:extLst>
                <a:ext uri="{FF2B5EF4-FFF2-40B4-BE49-F238E27FC236}">
                  <a16:creationId xmlns:a16="http://schemas.microsoft.com/office/drawing/2014/main" xmlns="" id="{B8FE2802-0984-4797-93D2-233767332A24}"/>
                </a:ext>
              </a:extLst>
            </p:cNvPr>
            <p:cNvCxnSpPr>
              <a:cxnSpLocks/>
            </p:cNvCxnSpPr>
            <p:nvPr/>
          </p:nvCxnSpPr>
          <p:spPr bwMode="auto">
            <a:xfrm>
              <a:off x="4530609" y="1813036"/>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399" name="Straight Connector 398">
              <a:extLst>
                <a:ext uri="{FF2B5EF4-FFF2-40B4-BE49-F238E27FC236}">
                  <a16:creationId xmlns:a16="http://schemas.microsoft.com/office/drawing/2014/main" xmlns="" id="{172840F2-033E-4BD4-816D-3E2D7E7BD973}"/>
                </a:ext>
              </a:extLst>
            </p:cNvPr>
            <p:cNvCxnSpPr>
              <a:cxnSpLocks/>
            </p:cNvCxnSpPr>
            <p:nvPr/>
          </p:nvCxnSpPr>
          <p:spPr bwMode="auto">
            <a:xfrm>
              <a:off x="4477692" y="1823619"/>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400" name="Straight Connector 399">
              <a:extLst>
                <a:ext uri="{FF2B5EF4-FFF2-40B4-BE49-F238E27FC236}">
                  <a16:creationId xmlns:a16="http://schemas.microsoft.com/office/drawing/2014/main" xmlns="" id="{335DAF5B-ED8D-4941-814C-07FD2DACEEA1}"/>
                </a:ext>
              </a:extLst>
            </p:cNvPr>
            <p:cNvCxnSpPr>
              <a:cxnSpLocks/>
            </p:cNvCxnSpPr>
            <p:nvPr/>
          </p:nvCxnSpPr>
          <p:spPr bwMode="auto">
            <a:xfrm>
              <a:off x="4260733" y="1810919"/>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401" name="Straight Connector 400">
              <a:extLst>
                <a:ext uri="{FF2B5EF4-FFF2-40B4-BE49-F238E27FC236}">
                  <a16:creationId xmlns:a16="http://schemas.microsoft.com/office/drawing/2014/main" xmlns="" id="{C05194BF-A4A3-4BFE-8A7A-0BAFAC5B79C7}"/>
                </a:ext>
              </a:extLst>
            </p:cNvPr>
            <p:cNvCxnSpPr>
              <a:cxnSpLocks/>
            </p:cNvCxnSpPr>
            <p:nvPr/>
          </p:nvCxnSpPr>
          <p:spPr bwMode="auto">
            <a:xfrm>
              <a:off x="4197233" y="1800336"/>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402" name="Straight Connector 401">
              <a:extLst>
                <a:ext uri="{FF2B5EF4-FFF2-40B4-BE49-F238E27FC236}">
                  <a16:creationId xmlns:a16="http://schemas.microsoft.com/office/drawing/2014/main" xmlns="" id="{50E3A4A3-FEA2-41C1-9719-F6D532B0C595}"/>
                </a:ext>
              </a:extLst>
            </p:cNvPr>
            <p:cNvCxnSpPr>
              <a:cxnSpLocks/>
            </p:cNvCxnSpPr>
            <p:nvPr/>
          </p:nvCxnSpPr>
          <p:spPr bwMode="auto">
            <a:xfrm>
              <a:off x="4105158" y="1798220"/>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403" name="Straight Connector 402">
              <a:extLst>
                <a:ext uri="{FF2B5EF4-FFF2-40B4-BE49-F238E27FC236}">
                  <a16:creationId xmlns:a16="http://schemas.microsoft.com/office/drawing/2014/main" xmlns="" id="{F7E5898C-F62C-429F-82AA-E4EA8E7CECF1}"/>
                </a:ext>
              </a:extLst>
            </p:cNvPr>
            <p:cNvCxnSpPr>
              <a:cxnSpLocks/>
            </p:cNvCxnSpPr>
            <p:nvPr/>
          </p:nvCxnSpPr>
          <p:spPr bwMode="auto">
            <a:xfrm>
              <a:off x="4054358" y="1789753"/>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404" name="Straight Connector 403">
              <a:extLst>
                <a:ext uri="{FF2B5EF4-FFF2-40B4-BE49-F238E27FC236}">
                  <a16:creationId xmlns:a16="http://schemas.microsoft.com/office/drawing/2014/main" xmlns="" id="{FBFBDCD8-AC24-4666-9841-877B8DA769F9}"/>
                </a:ext>
              </a:extLst>
            </p:cNvPr>
            <p:cNvCxnSpPr>
              <a:cxnSpLocks/>
            </p:cNvCxnSpPr>
            <p:nvPr/>
          </p:nvCxnSpPr>
          <p:spPr bwMode="auto">
            <a:xfrm>
              <a:off x="4006733" y="1787637"/>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405" name="Straight Connector 404">
              <a:extLst>
                <a:ext uri="{FF2B5EF4-FFF2-40B4-BE49-F238E27FC236}">
                  <a16:creationId xmlns:a16="http://schemas.microsoft.com/office/drawing/2014/main" xmlns="" id="{DF158F8F-4FFA-43A2-AA33-D05F2DDC8FB9}"/>
                </a:ext>
              </a:extLst>
            </p:cNvPr>
            <p:cNvCxnSpPr>
              <a:cxnSpLocks/>
            </p:cNvCxnSpPr>
            <p:nvPr/>
          </p:nvCxnSpPr>
          <p:spPr bwMode="auto">
            <a:xfrm>
              <a:off x="3988741" y="1787637"/>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406" name="Straight Connector 405">
              <a:extLst>
                <a:ext uri="{FF2B5EF4-FFF2-40B4-BE49-F238E27FC236}">
                  <a16:creationId xmlns:a16="http://schemas.microsoft.com/office/drawing/2014/main" xmlns="" id="{F466E171-C7D4-4786-8044-7816AF76810A}"/>
                </a:ext>
              </a:extLst>
            </p:cNvPr>
            <p:cNvCxnSpPr>
              <a:cxnSpLocks/>
            </p:cNvCxnSpPr>
            <p:nvPr/>
          </p:nvCxnSpPr>
          <p:spPr bwMode="auto">
            <a:xfrm>
              <a:off x="3971808" y="1784462"/>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407" name="Straight Connector 406">
              <a:extLst>
                <a:ext uri="{FF2B5EF4-FFF2-40B4-BE49-F238E27FC236}">
                  <a16:creationId xmlns:a16="http://schemas.microsoft.com/office/drawing/2014/main" xmlns="" id="{B0EADDA2-3DAB-492E-8592-1C67D2F996EC}"/>
                </a:ext>
              </a:extLst>
            </p:cNvPr>
            <p:cNvCxnSpPr>
              <a:cxnSpLocks/>
            </p:cNvCxnSpPr>
            <p:nvPr/>
          </p:nvCxnSpPr>
          <p:spPr bwMode="auto">
            <a:xfrm>
              <a:off x="3926300" y="1784462"/>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408" name="Straight Connector 407">
              <a:extLst>
                <a:ext uri="{FF2B5EF4-FFF2-40B4-BE49-F238E27FC236}">
                  <a16:creationId xmlns:a16="http://schemas.microsoft.com/office/drawing/2014/main" xmlns="" id="{A976408B-5D7E-4F3A-8420-0F1D66BC19C0}"/>
                </a:ext>
              </a:extLst>
            </p:cNvPr>
            <p:cNvCxnSpPr>
              <a:cxnSpLocks/>
            </p:cNvCxnSpPr>
            <p:nvPr/>
          </p:nvCxnSpPr>
          <p:spPr bwMode="auto">
            <a:xfrm>
              <a:off x="3809883" y="1789753"/>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409" name="Straight Connector 408">
              <a:extLst>
                <a:ext uri="{FF2B5EF4-FFF2-40B4-BE49-F238E27FC236}">
                  <a16:creationId xmlns:a16="http://schemas.microsoft.com/office/drawing/2014/main" xmlns="" id="{C8530D1F-3C59-495A-8009-98D0F9072017}"/>
                </a:ext>
              </a:extLst>
            </p:cNvPr>
            <p:cNvCxnSpPr>
              <a:cxnSpLocks/>
            </p:cNvCxnSpPr>
            <p:nvPr/>
          </p:nvCxnSpPr>
          <p:spPr bwMode="auto">
            <a:xfrm>
              <a:off x="3751675" y="1782345"/>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410" name="Straight Connector 409">
              <a:extLst>
                <a:ext uri="{FF2B5EF4-FFF2-40B4-BE49-F238E27FC236}">
                  <a16:creationId xmlns:a16="http://schemas.microsoft.com/office/drawing/2014/main" xmlns="" id="{536CD1C8-7815-4F77-98F9-57976E1FF84E}"/>
                </a:ext>
              </a:extLst>
            </p:cNvPr>
            <p:cNvCxnSpPr>
              <a:cxnSpLocks/>
            </p:cNvCxnSpPr>
            <p:nvPr/>
          </p:nvCxnSpPr>
          <p:spPr bwMode="auto">
            <a:xfrm>
              <a:off x="3715692" y="1784462"/>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411" name="Straight Connector 410">
              <a:extLst>
                <a:ext uri="{FF2B5EF4-FFF2-40B4-BE49-F238E27FC236}">
                  <a16:creationId xmlns:a16="http://schemas.microsoft.com/office/drawing/2014/main" xmlns="" id="{8357AE1E-126C-4B2B-B0B8-0D25A13E76EF}"/>
                </a:ext>
              </a:extLst>
            </p:cNvPr>
            <p:cNvCxnSpPr>
              <a:cxnSpLocks/>
            </p:cNvCxnSpPr>
            <p:nvPr/>
          </p:nvCxnSpPr>
          <p:spPr bwMode="auto">
            <a:xfrm>
              <a:off x="3705108" y="1784462"/>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412" name="Straight Connector 411">
              <a:extLst>
                <a:ext uri="{FF2B5EF4-FFF2-40B4-BE49-F238E27FC236}">
                  <a16:creationId xmlns:a16="http://schemas.microsoft.com/office/drawing/2014/main" xmlns="" id="{FC12F1B0-07CF-4E2A-BCEF-94A723B45CBA}"/>
                </a:ext>
              </a:extLst>
            </p:cNvPr>
            <p:cNvCxnSpPr>
              <a:cxnSpLocks/>
            </p:cNvCxnSpPr>
            <p:nvPr/>
          </p:nvCxnSpPr>
          <p:spPr bwMode="auto">
            <a:xfrm>
              <a:off x="3700874" y="1784462"/>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413" name="Straight Connector 412">
              <a:extLst>
                <a:ext uri="{FF2B5EF4-FFF2-40B4-BE49-F238E27FC236}">
                  <a16:creationId xmlns:a16="http://schemas.microsoft.com/office/drawing/2014/main" xmlns="" id="{DCF83D56-A5A1-4A4C-A1ED-21719689D5E6}"/>
                </a:ext>
              </a:extLst>
            </p:cNvPr>
            <p:cNvCxnSpPr>
              <a:cxnSpLocks/>
            </p:cNvCxnSpPr>
            <p:nvPr/>
          </p:nvCxnSpPr>
          <p:spPr bwMode="auto">
            <a:xfrm>
              <a:off x="3690291" y="1782345"/>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414" name="Straight Connector 413">
              <a:extLst>
                <a:ext uri="{FF2B5EF4-FFF2-40B4-BE49-F238E27FC236}">
                  <a16:creationId xmlns:a16="http://schemas.microsoft.com/office/drawing/2014/main" xmlns="" id="{EFCD547E-8518-4CC0-ACB7-77996BE269DA}"/>
                </a:ext>
              </a:extLst>
            </p:cNvPr>
            <p:cNvCxnSpPr>
              <a:cxnSpLocks/>
            </p:cNvCxnSpPr>
            <p:nvPr/>
          </p:nvCxnSpPr>
          <p:spPr bwMode="auto">
            <a:xfrm>
              <a:off x="3599275" y="1778111"/>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415" name="Straight Connector 414">
              <a:extLst>
                <a:ext uri="{FF2B5EF4-FFF2-40B4-BE49-F238E27FC236}">
                  <a16:creationId xmlns:a16="http://schemas.microsoft.com/office/drawing/2014/main" xmlns="" id="{9CA6B6C0-D528-450E-9581-B78CEDF2B3B3}"/>
                </a:ext>
              </a:extLst>
            </p:cNvPr>
            <p:cNvCxnSpPr>
              <a:cxnSpLocks/>
            </p:cNvCxnSpPr>
            <p:nvPr/>
          </p:nvCxnSpPr>
          <p:spPr bwMode="auto">
            <a:xfrm>
              <a:off x="3513550" y="1771761"/>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416" name="Straight Connector 415">
              <a:extLst>
                <a:ext uri="{FF2B5EF4-FFF2-40B4-BE49-F238E27FC236}">
                  <a16:creationId xmlns:a16="http://schemas.microsoft.com/office/drawing/2014/main" xmlns="" id="{8E5BE4B5-97D2-475F-9F64-00C7CFEACC72}"/>
                </a:ext>
              </a:extLst>
            </p:cNvPr>
            <p:cNvCxnSpPr>
              <a:cxnSpLocks/>
            </p:cNvCxnSpPr>
            <p:nvPr/>
          </p:nvCxnSpPr>
          <p:spPr bwMode="auto">
            <a:xfrm>
              <a:off x="3501909" y="1771761"/>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417" name="Straight Connector 416">
              <a:extLst>
                <a:ext uri="{FF2B5EF4-FFF2-40B4-BE49-F238E27FC236}">
                  <a16:creationId xmlns:a16="http://schemas.microsoft.com/office/drawing/2014/main" xmlns="" id="{E783A77B-426C-4F8C-873A-0705A4A2ABB3}"/>
                </a:ext>
              </a:extLst>
            </p:cNvPr>
            <p:cNvCxnSpPr>
              <a:cxnSpLocks/>
            </p:cNvCxnSpPr>
            <p:nvPr/>
          </p:nvCxnSpPr>
          <p:spPr bwMode="auto">
            <a:xfrm>
              <a:off x="3497676" y="1771761"/>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418" name="Straight Connector 417">
              <a:extLst>
                <a:ext uri="{FF2B5EF4-FFF2-40B4-BE49-F238E27FC236}">
                  <a16:creationId xmlns:a16="http://schemas.microsoft.com/office/drawing/2014/main" xmlns="" id="{D237A3D8-F542-43BE-893F-39FC750D1A1B}"/>
                </a:ext>
              </a:extLst>
            </p:cNvPr>
            <p:cNvCxnSpPr>
              <a:cxnSpLocks/>
            </p:cNvCxnSpPr>
            <p:nvPr/>
          </p:nvCxnSpPr>
          <p:spPr bwMode="auto">
            <a:xfrm>
              <a:off x="3477567" y="1765411"/>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419" name="Straight Connector 418">
              <a:extLst>
                <a:ext uri="{FF2B5EF4-FFF2-40B4-BE49-F238E27FC236}">
                  <a16:creationId xmlns:a16="http://schemas.microsoft.com/office/drawing/2014/main" xmlns="" id="{9C8ADE3F-3E68-411D-85EC-063AEC25B59E}"/>
                </a:ext>
              </a:extLst>
            </p:cNvPr>
            <p:cNvCxnSpPr>
              <a:cxnSpLocks/>
            </p:cNvCxnSpPr>
            <p:nvPr/>
          </p:nvCxnSpPr>
          <p:spPr bwMode="auto">
            <a:xfrm>
              <a:off x="3403483" y="1765412"/>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420" name="Straight Connector 419">
              <a:extLst>
                <a:ext uri="{FF2B5EF4-FFF2-40B4-BE49-F238E27FC236}">
                  <a16:creationId xmlns:a16="http://schemas.microsoft.com/office/drawing/2014/main" xmlns="" id="{2224B71D-9205-465E-9EF5-31BC285E4DE0}"/>
                </a:ext>
              </a:extLst>
            </p:cNvPr>
            <p:cNvCxnSpPr>
              <a:cxnSpLocks/>
            </p:cNvCxnSpPr>
            <p:nvPr/>
          </p:nvCxnSpPr>
          <p:spPr bwMode="auto">
            <a:xfrm>
              <a:off x="3400308" y="1765412"/>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421" name="Straight Connector 420">
              <a:extLst>
                <a:ext uri="{FF2B5EF4-FFF2-40B4-BE49-F238E27FC236}">
                  <a16:creationId xmlns:a16="http://schemas.microsoft.com/office/drawing/2014/main" xmlns="" id="{315059C3-F24D-4F40-8956-D828A7A28EF5}"/>
                </a:ext>
              </a:extLst>
            </p:cNvPr>
            <p:cNvCxnSpPr>
              <a:cxnSpLocks/>
            </p:cNvCxnSpPr>
            <p:nvPr/>
          </p:nvCxnSpPr>
          <p:spPr bwMode="auto">
            <a:xfrm>
              <a:off x="3390783" y="1765412"/>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422" name="Straight Connector 421">
              <a:extLst>
                <a:ext uri="{FF2B5EF4-FFF2-40B4-BE49-F238E27FC236}">
                  <a16:creationId xmlns:a16="http://schemas.microsoft.com/office/drawing/2014/main" xmlns="" id="{F5B3E2E4-9409-474B-AB31-31ACF8DFE89B}"/>
                </a:ext>
              </a:extLst>
            </p:cNvPr>
            <p:cNvCxnSpPr>
              <a:cxnSpLocks/>
            </p:cNvCxnSpPr>
            <p:nvPr/>
          </p:nvCxnSpPr>
          <p:spPr bwMode="auto">
            <a:xfrm>
              <a:off x="3373849" y="1758003"/>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423" name="Straight Connector 422">
              <a:extLst>
                <a:ext uri="{FF2B5EF4-FFF2-40B4-BE49-F238E27FC236}">
                  <a16:creationId xmlns:a16="http://schemas.microsoft.com/office/drawing/2014/main" xmlns="" id="{9B8F5F96-A7B4-4851-B9D8-D65ABBCCE6E0}"/>
                </a:ext>
              </a:extLst>
            </p:cNvPr>
            <p:cNvCxnSpPr>
              <a:cxnSpLocks/>
            </p:cNvCxnSpPr>
            <p:nvPr/>
          </p:nvCxnSpPr>
          <p:spPr bwMode="auto">
            <a:xfrm>
              <a:off x="3272249" y="1759062"/>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424" name="Straight Connector 423">
              <a:extLst>
                <a:ext uri="{FF2B5EF4-FFF2-40B4-BE49-F238E27FC236}">
                  <a16:creationId xmlns:a16="http://schemas.microsoft.com/office/drawing/2014/main" xmlns="" id="{733E8F7B-A418-4EDC-AC7A-7FDCD629AE9D}"/>
                </a:ext>
              </a:extLst>
            </p:cNvPr>
            <p:cNvCxnSpPr>
              <a:cxnSpLocks/>
            </p:cNvCxnSpPr>
            <p:nvPr/>
          </p:nvCxnSpPr>
          <p:spPr bwMode="auto">
            <a:xfrm>
              <a:off x="3266958" y="1749537"/>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425" name="Straight Connector 424">
              <a:extLst>
                <a:ext uri="{FF2B5EF4-FFF2-40B4-BE49-F238E27FC236}">
                  <a16:creationId xmlns:a16="http://schemas.microsoft.com/office/drawing/2014/main" xmlns="" id="{7A5FD460-D81D-4181-ACBF-993589EA6DC2}"/>
                </a:ext>
              </a:extLst>
            </p:cNvPr>
            <p:cNvCxnSpPr>
              <a:cxnSpLocks/>
            </p:cNvCxnSpPr>
            <p:nvPr/>
          </p:nvCxnSpPr>
          <p:spPr bwMode="auto">
            <a:xfrm>
              <a:off x="3256374" y="1749537"/>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426" name="Straight Connector 425">
              <a:extLst>
                <a:ext uri="{FF2B5EF4-FFF2-40B4-BE49-F238E27FC236}">
                  <a16:creationId xmlns:a16="http://schemas.microsoft.com/office/drawing/2014/main" xmlns="" id="{BF3A84D1-D76E-4075-B4CC-646A3A21AF68}"/>
                </a:ext>
              </a:extLst>
            </p:cNvPr>
            <p:cNvCxnSpPr>
              <a:cxnSpLocks/>
            </p:cNvCxnSpPr>
            <p:nvPr/>
          </p:nvCxnSpPr>
          <p:spPr bwMode="auto">
            <a:xfrm>
              <a:off x="3246849" y="1749537"/>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427" name="Straight Connector 426">
              <a:extLst>
                <a:ext uri="{FF2B5EF4-FFF2-40B4-BE49-F238E27FC236}">
                  <a16:creationId xmlns:a16="http://schemas.microsoft.com/office/drawing/2014/main" xmlns="" id="{B320D542-B9F0-4EB5-81E6-C2A394F57142}"/>
                </a:ext>
              </a:extLst>
            </p:cNvPr>
            <p:cNvCxnSpPr>
              <a:cxnSpLocks/>
            </p:cNvCxnSpPr>
            <p:nvPr/>
          </p:nvCxnSpPr>
          <p:spPr bwMode="auto">
            <a:xfrm>
              <a:off x="3228858" y="1749537"/>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428" name="Straight Connector 427">
              <a:extLst>
                <a:ext uri="{FF2B5EF4-FFF2-40B4-BE49-F238E27FC236}">
                  <a16:creationId xmlns:a16="http://schemas.microsoft.com/office/drawing/2014/main" xmlns="" id="{77E3948C-6072-4FA2-8050-9E75A9457943}"/>
                </a:ext>
              </a:extLst>
            </p:cNvPr>
            <p:cNvCxnSpPr>
              <a:cxnSpLocks/>
            </p:cNvCxnSpPr>
            <p:nvPr/>
          </p:nvCxnSpPr>
          <p:spPr bwMode="auto">
            <a:xfrm>
              <a:off x="3215098" y="1749537"/>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429" name="Straight Connector 428">
              <a:extLst>
                <a:ext uri="{FF2B5EF4-FFF2-40B4-BE49-F238E27FC236}">
                  <a16:creationId xmlns:a16="http://schemas.microsoft.com/office/drawing/2014/main" xmlns="" id="{9A7C9D7E-152D-44EF-9AF6-10C1F0E74173}"/>
                </a:ext>
              </a:extLst>
            </p:cNvPr>
            <p:cNvCxnSpPr>
              <a:cxnSpLocks/>
            </p:cNvCxnSpPr>
            <p:nvPr/>
          </p:nvCxnSpPr>
          <p:spPr bwMode="auto">
            <a:xfrm>
              <a:off x="3199223" y="1749537"/>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430" name="Straight Connector 429">
              <a:extLst>
                <a:ext uri="{FF2B5EF4-FFF2-40B4-BE49-F238E27FC236}">
                  <a16:creationId xmlns:a16="http://schemas.microsoft.com/office/drawing/2014/main" xmlns="" id="{2E932515-D9A1-49B9-A1A4-D038B098C44A}"/>
                </a:ext>
              </a:extLst>
            </p:cNvPr>
            <p:cNvCxnSpPr>
              <a:cxnSpLocks/>
            </p:cNvCxnSpPr>
            <p:nvPr/>
          </p:nvCxnSpPr>
          <p:spPr bwMode="auto">
            <a:xfrm>
              <a:off x="3184406" y="1749537"/>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431" name="Straight Connector 430">
              <a:extLst>
                <a:ext uri="{FF2B5EF4-FFF2-40B4-BE49-F238E27FC236}">
                  <a16:creationId xmlns:a16="http://schemas.microsoft.com/office/drawing/2014/main" xmlns="" id="{838976B0-1AB0-4ADF-82A2-2C05816C67D4}"/>
                </a:ext>
              </a:extLst>
            </p:cNvPr>
            <p:cNvCxnSpPr>
              <a:cxnSpLocks/>
            </p:cNvCxnSpPr>
            <p:nvPr/>
          </p:nvCxnSpPr>
          <p:spPr bwMode="auto">
            <a:xfrm>
              <a:off x="3169588" y="1749537"/>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432" name="Straight Connector 431">
              <a:extLst>
                <a:ext uri="{FF2B5EF4-FFF2-40B4-BE49-F238E27FC236}">
                  <a16:creationId xmlns:a16="http://schemas.microsoft.com/office/drawing/2014/main" xmlns="" id="{12345E08-E7DA-421D-9943-C1F684C8AB8B}"/>
                </a:ext>
              </a:extLst>
            </p:cNvPr>
            <p:cNvCxnSpPr>
              <a:cxnSpLocks/>
            </p:cNvCxnSpPr>
            <p:nvPr/>
          </p:nvCxnSpPr>
          <p:spPr bwMode="auto">
            <a:xfrm>
              <a:off x="3155830" y="1749537"/>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433" name="Straight Connector 432">
              <a:extLst>
                <a:ext uri="{FF2B5EF4-FFF2-40B4-BE49-F238E27FC236}">
                  <a16:creationId xmlns:a16="http://schemas.microsoft.com/office/drawing/2014/main" xmlns="" id="{3C27AFCB-FAD9-42A1-A6E9-866A072BE45F}"/>
                </a:ext>
              </a:extLst>
            </p:cNvPr>
            <p:cNvCxnSpPr>
              <a:cxnSpLocks/>
            </p:cNvCxnSpPr>
            <p:nvPr/>
          </p:nvCxnSpPr>
          <p:spPr bwMode="auto">
            <a:xfrm>
              <a:off x="3129371" y="1749537"/>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434" name="Straight Connector 433">
              <a:extLst>
                <a:ext uri="{FF2B5EF4-FFF2-40B4-BE49-F238E27FC236}">
                  <a16:creationId xmlns:a16="http://schemas.microsoft.com/office/drawing/2014/main" xmlns="" id="{6AB1C49C-2883-49B1-A079-9AEAA249222E}"/>
                </a:ext>
              </a:extLst>
            </p:cNvPr>
            <p:cNvCxnSpPr>
              <a:cxnSpLocks/>
            </p:cNvCxnSpPr>
            <p:nvPr/>
          </p:nvCxnSpPr>
          <p:spPr bwMode="auto">
            <a:xfrm>
              <a:off x="3114554" y="1749537"/>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435" name="Straight Connector 434">
              <a:extLst>
                <a:ext uri="{FF2B5EF4-FFF2-40B4-BE49-F238E27FC236}">
                  <a16:creationId xmlns:a16="http://schemas.microsoft.com/office/drawing/2014/main" xmlns="" id="{F3F5D609-6A6A-4D03-ABE3-E6F247A75282}"/>
                </a:ext>
              </a:extLst>
            </p:cNvPr>
            <p:cNvCxnSpPr>
              <a:cxnSpLocks/>
            </p:cNvCxnSpPr>
            <p:nvPr/>
          </p:nvCxnSpPr>
          <p:spPr bwMode="auto">
            <a:xfrm>
              <a:off x="3094446" y="1749537"/>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436" name="Straight Connector 435">
              <a:extLst>
                <a:ext uri="{FF2B5EF4-FFF2-40B4-BE49-F238E27FC236}">
                  <a16:creationId xmlns:a16="http://schemas.microsoft.com/office/drawing/2014/main" xmlns="" id="{F2615644-83E7-47A2-ABAE-7EDC52222E3C}"/>
                </a:ext>
              </a:extLst>
            </p:cNvPr>
            <p:cNvCxnSpPr>
              <a:cxnSpLocks/>
            </p:cNvCxnSpPr>
            <p:nvPr/>
          </p:nvCxnSpPr>
          <p:spPr bwMode="auto">
            <a:xfrm>
              <a:off x="3078571" y="1749537"/>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437" name="Straight Connector 436">
              <a:extLst>
                <a:ext uri="{FF2B5EF4-FFF2-40B4-BE49-F238E27FC236}">
                  <a16:creationId xmlns:a16="http://schemas.microsoft.com/office/drawing/2014/main" xmlns="" id="{8ED479CE-86C3-4E98-BA57-43BCC12E2610}"/>
                </a:ext>
              </a:extLst>
            </p:cNvPr>
            <p:cNvCxnSpPr>
              <a:cxnSpLocks/>
            </p:cNvCxnSpPr>
            <p:nvPr/>
          </p:nvCxnSpPr>
          <p:spPr bwMode="auto">
            <a:xfrm>
              <a:off x="3107146" y="1749537"/>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438" name="Straight Connector 437">
              <a:extLst>
                <a:ext uri="{FF2B5EF4-FFF2-40B4-BE49-F238E27FC236}">
                  <a16:creationId xmlns:a16="http://schemas.microsoft.com/office/drawing/2014/main" xmlns="" id="{DB49162F-AD32-4FEF-9788-D310974A4A67}"/>
                </a:ext>
              </a:extLst>
            </p:cNvPr>
            <p:cNvCxnSpPr>
              <a:cxnSpLocks/>
            </p:cNvCxnSpPr>
            <p:nvPr/>
          </p:nvCxnSpPr>
          <p:spPr bwMode="auto">
            <a:xfrm>
              <a:off x="3019304" y="1747420"/>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439" name="Straight Connector 438">
              <a:extLst>
                <a:ext uri="{FF2B5EF4-FFF2-40B4-BE49-F238E27FC236}">
                  <a16:creationId xmlns:a16="http://schemas.microsoft.com/office/drawing/2014/main" xmlns="" id="{A38C6618-3157-4119-BD7C-32A21AF71620}"/>
                </a:ext>
              </a:extLst>
            </p:cNvPr>
            <p:cNvCxnSpPr>
              <a:cxnSpLocks/>
            </p:cNvCxnSpPr>
            <p:nvPr/>
          </p:nvCxnSpPr>
          <p:spPr bwMode="auto">
            <a:xfrm>
              <a:off x="3004487" y="1747420"/>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440" name="Straight Connector 439">
              <a:extLst>
                <a:ext uri="{FF2B5EF4-FFF2-40B4-BE49-F238E27FC236}">
                  <a16:creationId xmlns:a16="http://schemas.microsoft.com/office/drawing/2014/main" xmlns="" id="{DF1157FC-4186-4DCF-85C3-77AC391C4B0F}"/>
                </a:ext>
              </a:extLst>
            </p:cNvPr>
            <p:cNvCxnSpPr>
              <a:cxnSpLocks/>
            </p:cNvCxnSpPr>
            <p:nvPr/>
          </p:nvCxnSpPr>
          <p:spPr bwMode="auto">
            <a:xfrm>
              <a:off x="3017187" y="1747420"/>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441" name="Straight Connector 440">
              <a:extLst>
                <a:ext uri="{FF2B5EF4-FFF2-40B4-BE49-F238E27FC236}">
                  <a16:creationId xmlns:a16="http://schemas.microsoft.com/office/drawing/2014/main" xmlns="" id="{2114BBFC-13C0-40D8-BC1E-D81D330F0DA6}"/>
                </a:ext>
              </a:extLst>
            </p:cNvPr>
            <p:cNvCxnSpPr>
              <a:cxnSpLocks/>
            </p:cNvCxnSpPr>
            <p:nvPr/>
          </p:nvCxnSpPr>
          <p:spPr bwMode="auto">
            <a:xfrm>
              <a:off x="2984379" y="1736837"/>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442" name="Straight Connector 441">
              <a:extLst>
                <a:ext uri="{FF2B5EF4-FFF2-40B4-BE49-F238E27FC236}">
                  <a16:creationId xmlns:a16="http://schemas.microsoft.com/office/drawing/2014/main" xmlns="" id="{7111E1ED-47FF-433E-B801-D4FAEF0A7068}"/>
                </a:ext>
              </a:extLst>
            </p:cNvPr>
            <p:cNvCxnSpPr>
              <a:cxnSpLocks/>
            </p:cNvCxnSpPr>
            <p:nvPr/>
          </p:nvCxnSpPr>
          <p:spPr bwMode="auto">
            <a:xfrm>
              <a:off x="2927229" y="1744245"/>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443" name="Straight Connector 442">
              <a:extLst>
                <a:ext uri="{FF2B5EF4-FFF2-40B4-BE49-F238E27FC236}">
                  <a16:creationId xmlns:a16="http://schemas.microsoft.com/office/drawing/2014/main" xmlns="" id="{F6AF560C-0F53-4681-B674-A01A333F48C7}"/>
                </a:ext>
              </a:extLst>
            </p:cNvPr>
            <p:cNvCxnSpPr>
              <a:cxnSpLocks/>
            </p:cNvCxnSpPr>
            <p:nvPr/>
          </p:nvCxnSpPr>
          <p:spPr bwMode="auto">
            <a:xfrm>
              <a:off x="2912412" y="1744245"/>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444" name="Straight Connector 443">
              <a:extLst>
                <a:ext uri="{FF2B5EF4-FFF2-40B4-BE49-F238E27FC236}">
                  <a16:creationId xmlns:a16="http://schemas.microsoft.com/office/drawing/2014/main" xmlns="" id="{7C1D1813-35C8-416A-9AE1-997D5CE6FA8D}"/>
                </a:ext>
              </a:extLst>
            </p:cNvPr>
            <p:cNvCxnSpPr>
              <a:cxnSpLocks/>
            </p:cNvCxnSpPr>
            <p:nvPr/>
          </p:nvCxnSpPr>
          <p:spPr bwMode="auto">
            <a:xfrm>
              <a:off x="2922995" y="1744245"/>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445" name="Straight Connector 444">
              <a:extLst>
                <a:ext uri="{FF2B5EF4-FFF2-40B4-BE49-F238E27FC236}">
                  <a16:creationId xmlns:a16="http://schemas.microsoft.com/office/drawing/2014/main" xmlns="" id="{609C8906-0E50-4186-8A2D-491082E3EFC2}"/>
                </a:ext>
              </a:extLst>
            </p:cNvPr>
            <p:cNvCxnSpPr>
              <a:cxnSpLocks/>
            </p:cNvCxnSpPr>
            <p:nvPr/>
          </p:nvCxnSpPr>
          <p:spPr bwMode="auto">
            <a:xfrm>
              <a:off x="2905003" y="1744245"/>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446" name="Straight Connector 445">
              <a:extLst>
                <a:ext uri="{FF2B5EF4-FFF2-40B4-BE49-F238E27FC236}">
                  <a16:creationId xmlns:a16="http://schemas.microsoft.com/office/drawing/2014/main" xmlns="" id="{3DED5D3F-0DEA-4B1C-8A8F-5A591D12B550}"/>
                </a:ext>
              </a:extLst>
            </p:cNvPr>
            <p:cNvCxnSpPr>
              <a:cxnSpLocks/>
            </p:cNvCxnSpPr>
            <p:nvPr/>
          </p:nvCxnSpPr>
          <p:spPr bwMode="auto">
            <a:xfrm>
              <a:off x="2743078" y="1727312"/>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447" name="Straight Connector 446">
              <a:extLst>
                <a:ext uri="{FF2B5EF4-FFF2-40B4-BE49-F238E27FC236}">
                  <a16:creationId xmlns:a16="http://schemas.microsoft.com/office/drawing/2014/main" xmlns="" id="{5BE8E6FF-8952-4218-B3D6-3B6C87F30122}"/>
                </a:ext>
              </a:extLst>
            </p:cNvPr>
            <p:cNvCxnSpPr>
              <a:cxnSpLocks/>
            </p:cNvCxnSpPr>
            <p:nvPr/>
          </p:nvCxnSpPr>
          <p:spPr bwMode="auto">
            <a:xfrm>
              <a:off x="2648887" y="1728370"/>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448" name="Straight Connector 447">
              <a:extLst>
                <a:ext uri="{FF2B5EF4-FFF2-40B4-BE49-F238E27FC236}">
                  <a16:creationId xmlns:a16="http://schemas.microsoft.com/office/drawing/2014/main" xmlns="" id="{428D7D30-2002-4412-AA14-4B9CBB9FB472}"/>
                </a:ext>
              </a:extLst>
            </p:cNvPr>
            <p:cNvCxnSpPr>
              <a:cxnSpLocks/>
            </p:cNvCxnSpPr>
            <p:nvPr/>
          </p:nvCxnSpPr>
          <p:spPr bwMode="auto">
            <a:xfrm>
              <a:off x="2631954" y="1724137"/>
              <a:ext cx="0" cy="73969"/>
            </a:xfrm>
            <a:prstGeom prst="line">
              <a:avLst/>
            </a:prstGeom>
            <a:noFill/>
            <a:ln w="12700" cap="flat" cmpd="sng" algn="ctr">
              <a:solidFill>
                <a:schemeClr val="accent1"/>
              </a:solidFill>
              <a:prstDash val="solid"/>
              <a:round/>
              <a:headEnd type="none" w="med" len="med"/>
              <a:tailEnd type="none" w="med" len="med"/>
            </a:ln>
            <a:effectLst/>
          </p:spPr>
        </p:cxnSp>
        <p:cxnSp>
          <p:nvCxnSpPr>
            <p:cNvPr id="449" name="Straight Connector 448">
              <a:extLst>
                <a:ext uri="{FF2B5EF4-FFF2-40B4-BE49-F238E27FC236}">
                  <a16:creationId xmlns:a16="http://schemas.microsoft.com/office/drawing/2014/main" xmlns="" id="{B410A83A-C494-4A6D-B3D2-9C6113FECAA9}"/>
                </a:ext>
              </a:extLst>
            </p:cNvPr>
            <p:cNvCxnSpPr>
              <a:cxnSpLocks/>
            </p:cNvCxnSpPr>
            <p:nvPr/>
          </p:nvCxnSpPr>
          <p:spPr bwMode="auto">
            <a:xfrm>
              <a:off x="2540937" y="1718845"/>
              <a:ext cx="0" cy="73969"/>
            </a:xfrm>
            <a:prstGeom prst="line">
              <a:avLst/>
            </a:prstGeom>
            <a:noFill/>
            <a:ln w="12700" cap="flat" cmpd="sng" algn="ctr">
              <a:solidFill>
                <a:schemeClr val="accent1"/>
              </a:solidFill>
              <a:prstDash val="solid"/>
              <a:round/>
              <a:headEnd type="none" w="med" len="med"/>
              <a:tailEnd type="none" w="med" len="med"/>
            </a:ln>
            <a:effectLst/>
          </p:spPr>
        </p:cxnSp>
      </p:grpSp>
      <p:sp>
        <p:nvSpPr>
          <p:cNvPr id="798" name="Rectangle 797">
            <a:extLst>
              <a:ext uri="{FF2B5EF4-FFF2-40B4-BE49-F238E27FC236}">
                <a16:creationId xmlns:a16="http://schemas.microsoft.com/office/drawing/2014/main" xmlns="" id="{3ED485C5-FAEA-4967-B41F-4AB63D2F491F}"/>
              </a:ext>
            </a:extLst>
          </p:cNvPr>
          <p:cNvSpPr/>
          <p:nvPr/>
        </p:nvSpPr>
        <p:spPr bwMode="auto">
          <a:xfrm>
            <a:off x="2910159" y="3909090"/>
            <a:ext cx="2101203" cy="301141"/>
          </a:xfrm>
          <a:prstGeom prst="rect">
            <a:avLst/>
          </a:prstGeom>
          <a:solidFill>
            <a:schemeClr val="accent1"/>
          </a:solidFill>
          <a:ln w="0">
            <a:solidFill>
              <a:schemeClr val="bg1"/>
            </a:solidFill>
            <a:miter lim="800000"/>
            <a:headEnd/>
            <a:tailEnd/>
          </a:ln>
        </p:spPr>
        <p:txBody>
          <a:bodyPr rtlCol="0" anchor="b"/>
          <a:lstStyle/>
          <a:p>
            <a:pPr algn="ctr" rtl="0" fontAlgn="base">
              <a:spcBef>
                <a:spcPct val="35000"/>
              </a:spcBef>
              <a:spcAft>
                <a:spcPct val="25000"/>
              </a:spcAft>
              <a:buClr>
                <a:srgbClr val="015873"/>
              </a:buClr>
            </a:pPr>
            <a:r>
              <a:rPr lang="en-US" sz="1400" b="1" dirty="0">
                <a:solidFill>
                  <a:srgbClr val="FFFFFF"/>
                </a:solidFill>
                <a:latin typeface="Calibri" panose="020F0502020204030204" pitchFamily="34" charset="0"/>
                <a:cs typeface="Arial" panose="020B0604020202020204" pitchFamily="34" charset="0"/>
              </a:rPr>
              <a:t>Abemaciclib duration</a:t>
            </a:r>
          </a:p>
        </p:txBody>
      </p:sp>
      <p:sp>
        <p:nvSpPr>
          <p:cNvPr id="9230" name="Freeform: Shape 9229">
            <a:extLst>
              <a:ext uri="{FF2B5EF4-FFF2-40B4-BE49-F238E27FC236}">
                <a16:creationId xmlns:a16="http://schemas.microsoft.com/office/drawing/2014/main" xmlns="" id="{2C225DCC-C1EC-4890-8C07-7401EF8F3859}"/>
              </a:ext>
            </a:extLst>
          </p:cNvPr>
          <p:cNvSpPr/>
          <p:nvPr/>
        </p:nvSpPr>
        <p:spPr bwMode="auto">
          <a:xfrm>
            <a:off x="2389903" y="1667030"/>
            <a:ext cx="8000316" cy="505730"/>
          </a:xfrm>
          <a:custGeom>
            <a:avLst/>
            <a:gdLst>
              <a:gd name="connsiteX0" fmla="*/ 8020157 w 8020157"/>
              <a:gd name="connsiteY0" fmla="*/ 505730 h 505730"/>
              <a:gd name="connsiteX1" fmla="*/ 6827350 w 8020157"/>
              <a:gd name="connsiteY1" fmla="*/ 505730 h 505730"/>
              <a:gd name="connsiteX2" fmla="*/ 6822241 w 8020157"/>
              <a:gd name="connsiteY2" fmla="*/ 500621 h 505730"/>
              <a:gd name="connsiteX3" fmla="*/ 6620461 w 8020157"/>
              <a:gd name="connsiteY3" fmla="*/ 500621 h 505730"/>
              <a:gd name="connsiteX4" fmla="*/ 6620461 w 8020157"/>
              <a:gd name="connsiteY4" fmla="*/ 487850 h 505730"/>
              <a:gd name="connsiteX5" fmla="*/ 6543835 w 8020157"/>
              <a:gd name="connsiteY5" fmla="*/ 487850 h 505730"/>
              <a:gd name="connsiteX6" fmla="*/ 6543835 w 8020157"/>
              <a:gd name="connsiteY6" fmla="*/ 467417 h 505730"/>
              <a:gd name="connsiteX7" fmla="*/ 6321620 w 8020157"/>
              <a:gd name="connsiteY7" fmla="*/ 467417 h 505730"/>
              <a:gd name="connsiteX8" fmla="*/ 6321620 w 8020157"/>
              <a:gd name="connsiteY8" fmla="*/ 467417 h 505730"/>
              <a:gd name="connsiteX9" fmla="*/ 6219453 w 8020157"/>
              <a:gd name="connsiteY9" fmla="*/ 467417 h 505730"/>
              <a:gd name="connsiteX10" fmla="*/ 6219453 w 8020157"/>
              <a:gd name="connsiteY10" fmla="*/ 444429 h 505730"/>
              <a:gd name="connsiteX11" fmla="*/ 6132610 w 8020157"/>
              <a:gd name="connsiteY11" fmla="*/ 444429 h 505730"/>
              <a:gd name="connsiteX12" fmla="*/ 6114731 w 8020157"/>
              <a:gd name="connsiteY12" fmla="*/ 444429 h 505730"/>
              <a:gd name="connsiteX13" fmla="*/ 5974250 w 8020157"/>
              <a:gd name="connsiteY13" fmla="*/ 444429 h 505730"/>
              <a:gd name="connsiteX14" fmla="*/ 5974250 w 8020157"/>
              <a:gd name="connsiteY14" fmla="*/ 426550 h 505730"/>
              <a:gd name="connsiteX15" fmla="*/ 5843987 w 8020157"/>
              <a:gd name="connsiteY15" fmla="*/ 426550 h 505730"/>
              <a:gd name="connsiteX16" fmla="*/ 5843987 w 8020157"/>
              <a:gd name="connsiteY16" fmla="*/ 416333 h 505730"/>
              <a:gd name="connsiteX17" fmla="*/ 5703506 w 8020157"/>
              <a:gd name="connsiteY17" fmla="*/ 416333 h 505730"/>
              <a:gd name="connsiteX18" fmla="*/ 5703506 w 8020157"/>
              <a:gd name="connsiteY18" fmla="*/ 395900 h 505730"/>
              <a:gd name="connsiteX19" fmla="*/ 5506834 w 8020157"/>
              <a:gd name="connsiteY19" fmla="*/ 395900 h 505730"/>
              <a:gd name="connsiteX20" fmla="*/ 5506834 w 8020157"/>
              <a:gd name="connsiteY20" fmla="*/ 380574 h 505730"/>
              <a:gd name="connsiteX21" fmla="*/ 5345920 w 8020157"/>
              <a:gd name="connsiteY21" fmla="*/ 380574 h 505730"/>
              <a:gd name="connsiteX22" fmla="*/ 5345920 w 8020157"/>
              <a:gd name="connsiteY22" fmla="*/ 360141 h 505730"/>
              <a:gd name="connsiteX23" fmla="*/ 5131368 w 8020157"/>
              <a:gd name="connsiteY23" fmla="*/ 360141 h 505730"/>
              <a:gd name="connsiteX24" fmla="*/ 5131368 w 8020157"/>
              <a:gd name="connsiteY24" fmla="*/ 355033 h 505730"/>
              <a:gd name="connsiteX25" fmla="*/ 5008767 w 8020157"/>
              <a:gd name="connsiteY25" fmla="*/ 355033 h 505730"/>
              <a:gd name="connsiteX26" fmla="*/ 5008767 w 8020157"/>
              <a:gd name="connsiteY26" fmla="*/ 342262 h 505730"/>
              <a:gd name="connsiteX27" fmla="*/ 4697155 w 8020157"/>
              <a:gd name="connsiteY27" fmla="*/ 342262 h 505730"/>
              <a:gd name="connsiteX28" fmla="*/ 4697155 w 8020157"/>
              <a:gd name="connsiteY28" fmla="*/ 324382 h 505730"/>
              <a:gd name="connsiteX29" fmla="*/ 4546458 w 8020157"/>
              <a:gd name="connsiteY29" fmla="*/ 324382 h 505730"/>
              <a:gd name="connsiteX30" fmla="*/ 4546458 w 8020157"/>
              <a:gd name="connsiteY30" fmla="*/ 301395 h 505730"/>
              <a:gd name="connsiteX31" fmla="*/ 4431520 w 8020157"/>
              <a:gd name="connsiteY31" fmla="*/ 301395 h 505730"/>
              <a:gd name="connsiteX32" fmla="*/ 4431520 w 8020157"/>
              <a:gd name="connsiteY32" fmla="*/ 286069 h 505730"/>
              <a:gd name="connsiteX33" fmla="*/ 4242510 w 8020157"/>
              <a:gd name="connsiteY33" fmla="*/ 286069 h 505730"/>
              <a:gd name="connsiteX34" fmla="*/ 4242510 w 8020157"/>
              <a:gd name="connsiteY34" fmla="*/ 257973 h 505730"/>
              <a:gd name="connsiteX35" fmla="*/ 3946224 w 8020157"/>
              <a:gd name="connsiteY35" fmla="*/ 257973 h 505730"/>
              <a:gd name="connsiteX36" fmla="*/ 3946224 w 8020157"/>
              <a:gd name="connsiteY36" fmla="*/ 247757 h 505730"/>
              <a:gd name="connsiteX37" fmla="*/ 3580974 w 8020157"/>
              <a:gd name="connsiteY37" fmla="*/ 247757 h 505730"/>
              <a:gd name="connsiteX38" fmla="*/ 3580974 w 8020157"/>
              <a:gd name="connsiteY38" fmla="*/ 234986 h 505730"/>
              <a:gd name="connsiteX39" fmla="*/ 3506903 w 8020157"/>
              <a:gd name="connsiteY39" fmla="*/ 234986 h 505730"/>
              <a:gd name="connsiteX40" fmla="*/ 3506903 w 8020157"/>
              <a:gd name="connsiteY40" fmla="*/ 206889 h 505730"/>
              <a:gd name="connsiteX41" fmla="*/ 3210617 w 8020157"/>
              <a:gd name="connsiteY41" fmla="*/ 206889 h 505730"/>
              <a:gd name="connsiteX42" fmla="*/ 3210617 w 8020157"/>
              <a:gd name="connsiteY42" fmla="*/ 206889 h 505730"/>
              <a:gd name="connsiteX43" fmla="*/ 2942427 w 8020157"/>
              <a:gd name="connsiteY43" fmla="*/ 206889 h 505730"/>
              <a:gd name="connsiteX44" fmla="*/ 2942427 w 8020157"/>
              <a:gd name="connsiteY44" fmla="*/ 189010 h 505730"/>
              <a:gd name="connsiteX45" fmla="*/ 2855585 w 8020157"/>
              <a:gd name="connsiteY45" fmla="*/ 189010 h 505730"/>
              <a:gd name="connsiteX46" fmla="*/ 2855585 w 8020157"/>
              <a:gd name="connsiteY46" fmla="*/ 176239 h 505730"/>
              <a:gd name="connsiteX47" fmla="*/ 2784067 w 8020157"/>
              <a:gd name="connsiteY47" fmla="*/ 176239 h 505730"/>
              <a:gd name="connsiteX48" fmla="*/ 2784067 w 8020157"/>
              <a:gd name="connsiteY48" fmla="*/ 158360 h 505730"/>
              <a:gd name="connsiteX49" fmla="*/ 2615491 w 8020157"/>
              <a:gd name="connsiteY49" fmla="*/ 158360 h 505730"/>
              <a:gd name="connsiteX50" fmla="*/ 2615491 w 8020157"/>
              <a:gd name="connsiteY50" fmla="*/ 150697 h 505730"/>
              <a:gd name="connsiteX51" fmla="*/ 2459685 w 8020157"/>
              <a:gd name="connsiteY51" fmla="*/ 150697 h 505730"/>
              <a:gd name="connsiteX52" fmla="*/ 2459685 w 8020157"/>
              <a:gd name="connsiteY52" fmla="*/ 143035 h 505730"/>
              <a:gd name="connsiteX53" fmla="*/ 2211929 w 8020157"/>
              <a:gd name="connsiteY53" fmla="*/ 143035 h 505730"/>
              <a:gd name="connsiteX54" fmla="*/ 2211929 w 8020157"/>
              <a:gd name="connsiteY54" fmla="*/ 122601 h 505730"/>
              <a:gd name="connsiteX55" fmla="*/ 2022919 w 8020157"/>
              <a:gd name="connsiteY55" fmla="*/ 122601 h 505730"/>
              <a:gd name="connsiteX56" fmla="*/ 2022919 w 8020157"/>
              <a:gd name="connsiteY56" fmla="*/ 99614 h 505730"/>
              <a:gd name="connsiteX57" fmla="*/ 1731741 w 8020157"/>
              <a:gd name="connsiteY57" fmla="*/ 99614 h 505730"/>
              <a:gd name="connsiteX58" fmla="*/ 1731741 w 8020157"/>
              <a:gd name="connsiteY58" fmla="*/ 79180 h 505730"/>
              <a:gd name="connsiteX59" fmla="*/ 1146831 w 8020157"/>
              <a:gd name="connsiteY59" fmla="*/ 79180 h 505730"/>
              <a:gd name="connsiteX60" fmla="*/ 1146831 w 8020157"/>
              <a:gd name="connsiteY60" fmla="*/ 51084 h 505730"/>
              <a:gd name="connsiteX61" fmla="*/ 766257 w 8020157"/>
              <a:gd name="connsiteY61" fmla="*/ 51084 h 505730"/>
              <a:gd name="connsiteX62" fmla="*/ 766257 w 8020157"/>
              <a:gd name="connsiteY62" fmla="*/ 30650 h 505730"/>
              <a:gd name="connsiteX63" fmla="*/ 651319 w 8020157"/>
              <a:gd name="connsiteY63" fmla="*/ 30650 h 505730"/>
              <a:gd name="connsiteX64" fmla="*/ 651319 w 8020157"/>
              <a:gd name="connsiteY64" fmla="*/ 15325 h 505730"/>
              <a:gd name="connsiteX65" fmla="*/ 347370 w 8020157"/>
              <a:gd name="connsiteY65" fmla="*/ 15325 h 505730"/>
              <a:gd name="connsiteX66" fmla="*/ 347370 w 8020157"/>
              <a:gd name="connsiteY66" fmla="*/ 7663 h 505730"/>
              <a:gd name="connsiteX67" fmla="*/ 224769 w 8020157"/>
              <a:gd name="connsiteY67" fmla="*/ 7663 h 505730"/>
              <a:gd name="connsiteX68" fmla="*/ 217106 w 8020157"/>
              <a:gd name="connsiteY68" fmla="*/ 0 h 505730"/>
              <a:gd name="connsiteX69" fmla="*/ 0 w 8020157"/>
              <a:gd name="connsiteY69" fmla="*/ 0 h 505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8020157" h="505730">
                <a:moveTo>
                  <a:pt x="8020157" y="505730"/>
                </a:moveTo>
                <a:lnTo>
                  <a:pt x="6827350" y="505730"/>
                </a:lnTo>
                <a:lnTo>
                  <a:pt x="6822241" y="500621"/>
                </a:lnTo>
                <a:lnTo>
                  <a:pt x="6620461" y="500621"/>
                </a:lnTo>
                <a:lnTo>
                  <a:pt x="6620461" y="487850"/>
                </a:lnTo>
                <a:lnTo>
                  <a:pt x="6543835" y="487850"/>
                </a:lnTo>
                <a:lnTo>
                  <a:pt x="6543835" y="467417"/>
                </a:lnTo>
                <a:lnTo>
                  <a:pt x="6321620" y="467417"/>
                </a:lnTo>
                <a:lnTo>
                  <a:pt x="6321620" y="467417"/>
                </a:lnTo>
                <a:lnTo>
                  <a:pt x="6219453" y="467417"/>
                </a:lnTo>
                <a:lnTo>
                  <a:pt x="6219453" y="444429"/>
                </a:lnTo>
                <a:lnTo>
                  <a:pt x="6132610" y="444429"/>
                </a:lnTo>
                <a:lnTo>
                  <a:pt x="6114731" y="444429"/>
                </a:lnTo>
                <a:lnTo>
                  <a:pt x="5974250" y="444429"/>
                </a:lnTo>
                <a:lnTo>
                  <a:pt x="5974250" y="426550"/>
                </a:lnTo>
                <a:lnTo>
                  <a:pt x="5843987" y="426550"/>
                </a:lnTo>
                <a:lnTo>
                  <a:pt x="5843987" y="416333"/>
                </a:lnTo>
                <a:lnTo>
                  <a:pt x="5703506" y="416333"/>
                </a:lnTo>
                <a:lnTo>
                  <a:pt x="5703506" y="395900"/>
                </a:lnTo>
                <a:lnTo>
                  <a:pt x="5506834" y="395900"/>
                </a:lnTo>
                <a:lnTo>
                  <a:pt x="5506834" y="380574"/>
                </a:lnTo>
                <a:lnTo>
                  <a:pt x="5345920" y="380574"/>
                </a:lnTo>
                <a:lnTo>
                  <a:pt x="5345920" y="360141"/>
                </a:lnTo>
                <a:lnTo>
                  <a:pt x="5131368" y="360141"/>
                </a:lnTo>
                <a:lnTo>
                  <a:pt x="5131368" y="355033"/>
                </a:lnTo>
                <a:lnTo>
                  <a:pt x="5008767" y="355033"/>
                </a:lnTo>
                <a:lnTo>
                  <a:pt x="5008767" y="342262"/>
                </a:lnTo>
                <a:lnTo>
                  <a:pt x="4697155" y="342262"/>
                </a:lnTo>
                <a:lnTo>
                  <a:pt x="4697155" y="324382"/>
                </a:lnTo>
                <a:lnTo>
                  <a:pt x="4546458" y="324382"/>
                </a:lnTo>
                <a:lnTo>
                  <a:pt x="4546458" y="301395"/>
                </a:lnTo>
                <a:lnTo>
                  <a:pt x="4431520" y="301395"/>
                </a:lnTo>
                <a:lnTo>
                  <a:pt x="4431520" y="286069"/>
                </a:lnTo>
                <a:lnTo>
                  <a:pt x="4242510" y="286069"/>
                </a:lnTo>
                <a:lnTo>
                  <a:pt x="4242510" y="257973"/>
                </a:lnTo>
                <a:lnTo>
                  <a:pt x="3946224" y="257973"/>
                </a:lnTo>
                <a:lnTo>
                  <a:pt x="3946224" y="247757"/>
                </a:lnTo>
                <a:lnTo>
                  <a:pt x="3580974" y="247757"/>
                </a:lnTo>
                <a:lnTo>
                  <a:pt x="3580974" y="234986"/>
                </a:lnTo>
                <a:lnTo>
                  <a:pt x="3506903" y="234986"/>
                </a:lnTo>
                <a:lnTo>
                  <a:pt x="3506903" y="206889"/>
                </a:lnTo>
                <a:lnTo>
                  <a:pt x="3210617" y="206889"/>
                </a:lnTo>
                <a:lnTo>
                  <a:pt x="3210617" y="206889"/>
                </a:lnTo>
                <a:lnTo>
                  <a:pt x="2942427" y="206889"/>
                </a:lnTo>
                <a:lnTo>
                  <a:pt x="2942427" y="189010"/>
                </a:lnTo>
                <a:lnTo>
                  <a:pt x="2855585" y="189010"/>
                </a:lnTo>
                <a:lnTo>
                  <a:pt x="2855585" y="176239"/>
                </a:lnTo>
                <a:lnTo>
                  <a:pt x="2784067" y="176239"/>
                </a:lnTo>
                <a:lnTo>
                  <a:pt x="2784067" y="158360"/>
                </a:lnTo>
                <a:lnTo>
                  <a:pt x="2615491" y="158360"/>
                </a:lnTo>
                <a:lnTo>
                  <a:pt x="2615491" y="150697"/>
                </a:lnTo>
                <a:lnTo>
                  <a:pt x="2459685" y="150697"/>
                </a:lnTo>
                <a:lnTo>
                  <a:pt x="2459685" y="143035"/>
                </a:lnTo>
                <a:lnTo>
                  <a:pt x="2211929" y="143035"/>
                </a:lnTo>
                <a:lnTo>
                  <a:pt x="2211929" y="122601"/>
                </a:lnTo>
                <a:lnTo>
                  <a:pt x="2022919" y="122601"/>
                </a:lnTo>
                <a:lnTo>
                  <a:pt x="2022919" y="99614"/>
                </a:lnTo>
                <a:lnTo>
                  <a:pt x="1731741" y="99614"/>
                </a:lnTo>
                <a:lnTo>
                  <a:pt x="1731741" y="79180"/>
                </a:lnTo>
                <a:lnTo>
                  <a:pt x="1146831" y="79180"/>
                </a:lnTo>
                <a:lnTo>
                  <a:pt x="1146831" y="51084"/>
                </a:lnTo>
                <a:lnTo>
                  <a:pt x="766257" y="51084"/>
                </a:lnTo>
                <a:lnTo>
                  <a:pt x="766257" y="30650"/>
                </a:lnTo>
                <a:lnTo>
                  <a:pt x="651319" y="30650"/>
                </a:lnTo>
                <a:lnTo>
                  <a:pt x="651319" y="15325"/>
                </a:lnTo>
                <a:lnTo>
                  <a:pt x="347370" y="15325"/>
                </a:lnTo>
                <a:lnTo>
                  <a:pt x="347370" y="7663"/>
                </a:lnTo>
                <a:lnTo>
                  <a:pt x="224769" y="7663"/>
                </a:lnTo>
                <a:lnTo>
                  <a:pt x="217106" y="0"/>
                </a:lnTo>
                <a:lnTo>
                  <a:pt x="0" y="0"/>
                </a:lnTo>
              </a:path>
            </a:pathLst>
          </a:custGeom>
          <a:noFill/>
          <a:ln w="28575">
            <a:solidFill>
              <a:schemeClr val="accent3"/>
            </a:solidFill>
            <a:miter lim="800000"/>
            <a:headEnd/>
            <a:tailEnd/>
          </a:ln>
        </p:spPr>
        <p:txBody>
          <a:bodyPr rtlCol="0" anchor="ctr"/>
          <a:lstStyle/>
          <a:p>
            <a:pPr algn="ctr" rtl="0" eaLnBrk="0" fontAlgn="base" hangingPunct="0">
              <a:spcBef>
                <a:spcPct val="0"/>
              </a:spcBef>
              <a:spcAft>
                <a:spcPct val="0"/>
              </a:spcAft>
            </a:pPr>
            <a:endParaRPr lang="en-US" b="1" dirty="0">
              <a:solidFill>
                <a:srgbClr val="FFFFFF"/>
              </a:solidFill>
              <a:cs typeface="Arial" panose="020B0604020202020204" pitchFamily="34" charset="0"/>
            </a:endParaRPr>
          </a:p>
        </p:txBody>
      </p:sp>
      <p:grpSp>
        <p:nvGrpSpPr>
          <p:cNvPr id="9233" name="Group 9232">
            <a:extLst>
              <a:ext uri="{FF2B5EF4-FFF2-40B4-BE49-F238E27FC236}">
                <a16:creationId xmlns:a16="http://schemas.microsoft.com/office/drawing/2014/main" xmlns="" id="{869CAF3A-7F7E-41D4-902D-A1C205C96F7B}"/>
              </a:ext>
            </a:extLst>
          </p:cNvPr>
          <p:cNvGrpSpPr/>
          <p:nvPr/>
        </p:nvGrpSpPr>
        <p:grpSpPr>
          <a:xfrm>
            <a:off x="2404493" y="1633078"/>
            <a:ext cx="7602414" cy="588324"/>
            <a:chOff x="2410456" y="1715668"/>
            <a:chExt cx="7621268" cy="588324"/>
          </a:xfrm>
        </p:grpSpPr>
        <p:grpSp>
          <p:nvGrpSpPr>
            <p:cNvPr id="9231" name="Group 9230">
              <a:extLst>
                <a:ext uri="{FF2B5EF4-FFF2-40B4-BE49-F238E27FC236}">
                  <a16:creationId xmlns:a16="http://schemas.microsoft.com/office/drawing/2014/main" xmlns="" id="{75E84C8D-0382-418A-9248-34E63F36616A}"/>
                </a:ext>
              </a:extLst>
            </p:cNvPr>
            <p:cNvGrpSpPr/>
            <p:nvPr/>
          </p:nvGrpSpPr>
          <p:grpSpPr>
            <a:xfrm>
              <a:off x="3521705" y="1775994"/>
              <a:ext cx="6510019" cy="527998"/>
              <a:chOff x="3521705" y="1775994"/>
              <a:chExt cx="6510019" cy="527998"/>
            </a:xfrm>
          </p:grpSpPr>
          <p:cxnSp>
            <p:nvCxnSpPr>
              <p:cNvPr id="452" name="Straight Connector 451">
                <a:extLst>
                  <a:ext uri="{FF2B5EF4-FFF2-40B4-BE49-F238E27FC236}">
                    <a16:creationId xmlns:a16="http://schemas.microsoft.com/office/drawing/2014/main" xmlns="" id="{5405AA50-BB3B-41F1-BD9F-A59C7F309542}"/>
                  </a:ext>
                </a:extLst>
              </p:cNvPr>
              <p:cNvCxnSpPr>
                <a:cxnSpLocks/>
              </p:cNvCxnSpPr>
              <p:nvPr/>
            </p:nvCxnSpPr>
            <p:spPr bwMode="auto">
              <a:xfrm>
                <a:off x="10031724" y="2224731"/>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453" name="Straight Connector 452">
                <a:extLst>
                  <a:ext uri="{FF2B5EF4-FFF2-40B4-BE49-F238E27FC236}">
                    <a16:creationId xmlns:a16="http://schemas.microsoft.com/office/drawing/2014/main" xmlns="" id="{91482FD6-9210-420F-A33B-0EFC7F4D0255}"/>
                  </a:ext>
                </a:extLst>
              </p:cNvPr>
              <p:cNvCxnSpPr>
                <a:cxnSpLocks/>
              </p:cNvCxnSpPr>
              <p:nvPr/>
            </p:nvCxnSpPr>
            <p:spPr bwMode="auto">
              <a:xfrm>
                <a:off x="10020463" y="2224731"/>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454" name="Straight Connector 453">
                <a:extLst>
                  <a:ext uri="{FF2B5EF4-FFF2-40B4-BE49-F238E27FC236}">
                    <a16:creationId xmlns:a16="http://schemas.microsoft.com/office/drawing/2014/main" xmlns="" id="{582B254D-0A58-4B41-A385-9A5D9DF8519F}"/>
                  </a:ext>
                </a:extLst>
              </p:cNvPr>
              <p:cNvCxnSpPr>
                <a:cxnSpLocks/>
              </p:cNvCxnSpPr>
              <p:nvPr/>
            </p:nvCxnSpPr>
            <p:spPr bwMode="auto">
              <a:xfrm>
                <a:off x="9994562" y="2224731"/>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455" name="Straight Connector 454">
                <a:extLst>
                  <a:ext uri="{FF2B5EF4-FFF2-40B4-BE49-F238E27FC236}">
                    <a16:creationId xmlns:a16="http://schemas.microsoft.com/office/drawing/2014/main" xmlns="" id="{F49F3238-F20A-4D51-BE60-C9F8F4C914C7}"/>
                  </a:ext>
                </a:extLst>
              </p:cNvPr>
              <p:cNvCxnSpPr>
                <a:cxnSpLocks/>
              </p:cNvCxnSpPr>
              <p:nvPr/>
            </p:nvCxnSpPr>
            <p:spPr bwMode="auto">
              <a:xfrm>
                <a:off x="9975418" y="2224731"/>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456" name="Straight Connector 455">
                <a:extLst>
                  <a:ext uri="{FF2B5EF4-FFF2-40B4-BE49-F238E27FC236}">
                    <a16:creationId xmlns:a16="http://schemas.microsoft.com/office/drawing/2014/main" xmlns="" id="{E36F0400-6714-436D-BAB1-8C45FD7E5046}"/>
                  </a:ext>
                </a:extLst>
              </p:cNvPr>
              <p:cNvCxnSpPr>
                <a:cxnSpLocks/>
              </p:cNvCxnSpPr>
              <p:nvPr/>
            </p:nvCxnSpPr>
            <p:spPr bwMode="auto">
              <a:xfrm>
                <a:off x="9960778" y="2224731"/>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457" name="Straight Connector 456">
                <a:extLst>
                  <a:ext uri="{FF2B5EF4-FFF2-40B4-BE49-F238E27FC236}">
                    <a16:creationId xmlns:a16="http://schemas.microsoft.com/office/drawing/2014/main" xmlns="" id="{AFB0C22D-64C7-4DC1-9908-1777254254EB}"/>
                  </a:ext>
                </a:extLst>
              </p:cNvPr>
              <p:cNvCxnSpPr>
                <a:cxnSpLocks/>
              </p:cNvCxnSpPr>
              <p:nvPr/>
            </p:nvCxnSpPr>
            <p:spPr bwMode="auto">
              <a:xfrm>
                <a:off x="9943886" y="2224731"/>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458" name="Straight Connector 457">
                <a:extLst>
                  <a:ext uri="{FF2B5EF4-FFF2-40B4-BE49-F238E27FC236}">
                    <a16:creationId xmlns:a16="http://schemas.microsoft.com/office/drawing/2014/main" xmlns="" id="{7E562F3E-8518-4810-9B05-4D436465F03A}"/>
                  </a:ext>
                </a:extLst>
              </p:cNvPr>
              <p:cNvCxnSpPr>
                <a:cxnSpLocks/>
              </p:cNvCxnSpPr>
              <p:nvPr/>
            </p:nvCxnSpPr>
            <p:spPr bwMode="auto">
              <a:xfrm>
                <a:off x="9934877" y="2224731"/>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459" name="Straight Connector 458">
                <a:extLst>
                  <a:ext uri="{FF2B5EF4-FFF2-40B4-BE49-F238E27FC236}">
                    <a16:creationId xmlns:a16="http://schemas.microsoft.com/office/drawing/2014/main" xmlns="" id="{B7069D45-47F8-45EF-B6CF-F13288C8E9E6}"/>
                  </a:ext>
                </a:extLst>
              </p:cNvPr>
              <p:cNvCxnSpPr>
                <a:cxnSpLocks/>
              </p:cNvCxnSpPr>
              <p:nvPr/>
            </p:nvCxnSpPr>
            <p:spPr bwMode="auto">
              <a:xfrm>
                <a:off x="9926995" y="2224731"/>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460" name="Straight Connector 459">
                <a:extLst>
                  <a:ext uri="{FF2B5EF4-FFF2-40B4-BE49-F238E27FC236}">
                    <a16:creationId xmlns:a16="http://schemas.microsoft.com/office/drawing/2014/main" xmlns="" id="{C01BB4F3-FEEA-49ED-B6DA-5D0A3662659E}"/>
                  </a:ext>
                </a:extLst>
              </p:cNvPr>
              <p:cNvCxnSpPr>
                <a:cxnSpLocks/>
              </p:cNvCxnSpPr>
              <p:nvPr/>
            </p:nvCxnSpPr>
            <p:spPr bwMode="auto">
              <a:xfrm>
                <a:off x="9905599" y="2224731"/>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461" name="Straight Connector 460">
                <a:extLst>
                  <a:ext uri="{FF2B5EF4-FFF2-40B4-BE49-F238E27FC236}">
                    <a16:creationId xmlns:a16="http://schemas.microsoft.com/office/drawing/2014/main" xmlns="" id="{57791E8D-6D78-4FD6-8142-E116E0372DD9}"/>
                  </a:ext>
                </a:extLst>
              </p:cNvPr>
              <p:cNvCxnSpPr>
                <a:cxnSpLocks/>
              </p:cNvCxnSpPr>
              <p:nvPr/>
            </p:nvCxnSpPr>
            <p:spPr bwMode="auto">
              <a:xfrm>
                <a:off x="9895464" y="2224731"/>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462" name="Straight Connector 461">
                <a:extLst>
                  <a:ext uri="{FF2B5EF4-FFF2-40B4-BE49-F238E27FC236}">
                    <a16:creationId xmlns:a16="http://schemas.microsoft.com/office/drawing/2014/main" xmlns="" id="{68174ED1-CC44-40EB-8F43-4E3E66045AE5}"/>
                  </a:ext>
                </a:extLst>
              </p:cNvPr>
              <p:cNvCxnSpPr>
                <a:cxnSpLocks/>
              </p:cNvCxnSpPr>
              <p:nvPr/>
            </p:nvCxnSpPr>
            <p:spPr bwMode="auto">
              <a:xfrm>
                <a:off x="9861681" y="2224731"/>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463" name="Straight Connector 462">
                <a:extLst>
                  <a:ext uri="{FF2B5EF4-FFF2-40B4-BE49-F238E27FC236}">
                    <a16:creationId xmlns:a16="http://schemas.microsoft.com/office/drawing/2014/main" xmlns="" id="{53912C1D-5BBD-4DB0-B46E-AC681EDF2F2C}"/>
                  </a:ext>
                </a:extLst>
              </p:cNvPr>
              <p:cNvCxnSpPr>
                <a:cxnSpLocks/>
              </p:cNvCxnSpPr>
              <p:nvPr/>
            </p:nvCxnSpPr>
            <p:spPr bwMode="auto">
              <a:xfrm>
                <a:off x="9848167" y="2224731"/>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464" name="Straight Connector 463">
                <a:extLst>
                  <a:ext uri="{FF2B5EF4-FFF2-40B4-BE49-F238E27FC236}">
                    <a16:creationId xmlns:a16="http://schemas.microsoft.com/office/drawing/2014/main" xmlns="" id="{BDD422DA-EA72-4E7A-9797-5128E1087E5F}"/>
                  </a:ext>
                </a:extLst>
              </p:cNvPr>
              <p:cNvCxnSpPr>
                <a:cxnSpLocks/>
              </p:cNvCxnSpPr>
              <p:nvPr/>
            </p:nvCxnSpPr>
            <p:spPr bwMode="auto">
              <a:xfrm>
                <a:off x="9825645" y="2224731"/>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465" name="Straight Connector 464">
                <a:extLst>
                  <a:ext uri="{FF2B5EF4-FFF2-40B4-BE49-F238E27FC236}">
                    <a16:creationId xmlns:a16="http://schemas.microsoft.com/office/drawing/2014/main" xmlns="" id="{35BC5A06-1548-44F7-A3F0-014DB9215BAC}"/>
                  </a:ext>
                </a:extLst>
              </p:cNvPr>
              <p:cNvCxnSpPr>
                <a:cxnSpLocks/>
              </p:cNvCxnSpPr>
              <p:nvPr/>
            </p:nvCxnSpPr>
            <p:spPr bwMode="auto">
              <a:xfrm>
                <a:off x="9809879" y="2224731"/>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466" name="Straight Connector 465">
                <a:extLst>
                  <a:ext uri="{FF2B5EF4-FFF2-40B4-BE49-F238E27FC236}">
                    <a16:creationId xmlns:a16="http://schemas.microsoft.com/office/drawing/2014/main" xmlns="" id="{B87EB55A-089F-4FFC-BD5E-913140EEF264}"/>
                  </a:ext>
                </a:extLst>
              </p:cNvPr>
              <p:cNvCxnSpPr>
                <a:cxnSpLocks/>
              </p:cNvCxnSpPr>
              <p:nvPr/>
            </p:nvCxnSpPr>
            <p:spPr bwMode="auto">
              <a:xfrm>
                <a:off x="9800871" y="2224731"/>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467" name="Straight Connector 466">
                <a:extLst>
                  <a:ext uri="{FF2B5EF4-FFF2-40B4-BE49-F238E27FC236}">
                    <a16:creationId xmlns:a16="http://schemas.microsoft.com/office/drawing/2014/main" xmlns="" id="{DBF6DCFA-F28D-4401-9620-D1E386B97BE9}"/>
                  </a:ext>
                </a:extLst>
              </p:cNvPr>
              <p:cNvCxnSpPr>
                <a:cxnSpLocks/>
              </p:cNvCxnSpPr>
              <p:nvPr/>
            </p:nvCxnSpPr>
            <p:spPr bwMode="auto">
              <a:xfrm>
                <a:off x="9795240" y="2224731"/>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468" name="Straight Connector 467">
                <a:extLst>
                  <a:ext uri="{FF2B5EF4-FFF2-40B4-BE49-F238E27FC236}">
                    <a16:creationId xmlns:a16="http://schemas.microsoft.com/office/drawing/2014/main" xmlns="" id="{7151AB50-91ED-4B8A-99FE-619981F4E709}"/>
                  </a:ext>
                </a:extLst>
              </p:cNvPr>
              <p:cNvCxnSpPr>
                <a:cxnSpLocks/>
              </p:cNvCxnSpPr>
              <p:nvPr/>
            </p:nvCxnSpPr>
            <p:spPr bwMode="auto">
              <a:xfrm>
                <a:off x="9770466" y="2224731"/>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469" name="Straight Connector 468">
                <a:extLst>
                  <a:ext uri="{FF2B5EF4-FFF2-40B4-BE49-F238E27FC236}">
                    <a16:creationId xmlns:a16="http://schemas.microsoft.com/office/drawing/2014/main" xmlns="" id="{3A8626BD-C7EE-473D-B368-4EE3748FEE3D}"/>
                  </a:ext>
                </a:extLst>
              </p:cNvPr>
              <p:cNvCxnSpPr>
                <a:cxnSpLocks/>
              </p:cNvCxnSpPr>
              <p:nvPr/>
            </p:nvCxnSpPr>
            <p:spPr bwMode="auto">
              <a:xfrm>
                <a:off x="9761458" y="2224731"/>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470" name="Straight Connector 469">
                <a:extLst>
                  <a:ext uri="{FF2B5EF4-FFF2-40B4-BE49-F238E27FC236}">
                    <a16:creationId xmlns:a16="http://schemas.microsoft.com/office/drawing/2014/main" xmlns="" id="{3885817E-79BC-4F4F-ABEE-544E0AA1D909}"/>
                  </a:ext>
                </a:extLst>
              </p:cNvPr>
              <p:cNvCxnSpPr>
                <a:cxnSpLocks/>
              </p:cNvCxnSpPr>
              <p:nvPr/>
            </p:nvCxnSpPr>
            <p:spPr bwMode="auto">
              <a:xfrm>
                <a:off x="9753576" y="2224731"/>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471" name="Straight Connector 470">
                <a:extLst>
                  <a:ext uri="{FF2B5EF4-FFF2-40B4-BE49-F238E27FC236}">
                    <a16:creationId xmlns:a16="http://schemas.microsoft.com/office/drawing/2014/main" xmlns="" id="{F186DB65-2BCF-462F-AEC5-3565AC239BCD}"/>
                  </a:ext>
                </a:extLst>
              </p:cNvPr>
              <p:cNvCxnSpPr>
                <a:cxnSpLocks/>
              </p:cNvCxnSpPr>
              <p:nvPr/>
            </p:nvCxnSpPr>
            <p:spPr bwMode="auto">
              <a:xfrm>
                <a:off x="9736685" y="2224731"/>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472" name="Straight Connector 471">
                <a:extLst>
                  <a:ext uri="{FF2B5EF4-FFF2-40B4-BE49-F238E27FC236}">
                    <a16:creationId xmlns:a16="http://schemas.microsoft.com/office/drawing/2014/main" xmlns="" id="{4E9DA238-A903-40AB-93A3-C2195071B5B6}"/>
                  </a:ext>
                </a:extLst>
              </p:cNvPr>
              <p:cNvCxnSpPr>
                <a:cxnSpLocks/>
              </p:cNvCxnSpPr>
              <p:nvPr/>
            </p:nvCxnSpPr>
            <p:spPr bwMode="auto">
              <a:xfrm>
                <a:off x="9725424" y="2224731"/>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473" name="Straight Connector 472">
                <a:extLst>
                  <a:ext uri="{FF2B5EF4-FFF2-40B4-BE49-F238E27FC236}">
                    <a16:creationId xmlns:a16="http://schemas.microsoft.com/office/drawing/2014/main" xmlns="" id="{79236F03-EFDB-4E92-B032-5B7149DED2C5}"/>
                  </a:ext>
                </a:extLst>
              </p:cNvPr>
              <p:cNvCxnSpPr>
                <a:cxnSpLocks/>
              </p:cNvCxnSpPr>
              <p:nvPr/>
            </p:nvCxnSpPr>
            <p:spPr bwMode="auto">
              <a:xfrm>
                <a:off x="9706280" y="2224731"/>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474" name="Straight Connector 473">
                <a:extLst>
                  <a:ext uri="{FF2B5EF4-FFF2-40B4-BE49-F238E27FC236}">
                    <a16:creationId xmlns:a16="http://schemas.microsoft.com/office/drawing/2014/main" xmlns="" id="{DEFBA827-0365-4098-84F1-28ED05B6BE0E}"/>
                  </a:ext>
                </a:extLst>
              </p:cNvPr>
              <p:cNvCxnSpPr>
                <a:cxnSpLocks/>
              </p:cNvCxnSpPr>
              <p:nvPr/>
            </p:nvCxnSpPr>
            <p:spPr bwMode="auto">
              <a:xfrm>
                <a:off x="9691641" y="2224731"/>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475" name="Straight Connector 474">
                <a:extLst>
                  <a:ext uri="{FF2B5EF4-FFF2-40B4-BE49-F238E27FC236}">
                    <a16:creationId xmlns:a16="http://schemas.microsoft.com/office/drawing/2014/main" xmlns="" id="{2690E8E3-9ABF-43A2-9746-BF0841C21A49}"/>
                  </a:ext>
                </a:extLst>
              </p:cNvPr>
              <p:cNvCxnSpPr>
                <a:cxnSpLocks/>
              </p:cNvCxnSpPr>
              <p:nvPr/>
            </p:nvCxnSpPr>
            <p:spPr bwMode="auto">
              <a:xfrm>
                <a:off x="9671371" y="2224731"/>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476" name="Straight Connector 475">
                <a:extLst>
                  <a:ext uri="{FF2B5EF4-FFF2-40B4-BE49-F238E27FC236}">
                    <a16:creationId xmlns:a16="http://schemas.microsoft.com/office/drawing/2014/main" xmlns="" id="{63297F78-7E60-4571-8865-8C05A653B56C}"/>
                  </a:ext>
                </a:extLst>
              </p:cNvPr>
              <p:cNvCxnSpPr>
                <a:cxnSpLocks/>
              </p:cNvCxnSpPr>
              <p:nvPr/>
            </p:nvCxnSpPr>
            <p:spPr bwMode="auto">
              <a:xfrm>
                <a:off x="9654480" y="2224731"/>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477" name="Straight Connector 476">
                <a:extLst>
                  <a:ext uri="{FF2B5EF4-FFF2-40B4-BE49-F238E27FC236}">
                    <a16:creationId xmlns:a16="http://schemas.microsoft.com/office/drawing/2014/main" xmlns="" id="{9CEF5C76-04E7-4DFB-A5EB-8BD1E030598A}"/>
                  </a:ext>
                </a:extLst>
              </p:cNvPr>
              <p:cNvCxnSpPr>
                <a:cxnSpLocks/>
              </p:cNvCxnSpPr>
              <p:nvPr/>
            </p:nvCxnSpPr>
            <p:spPr bwMode="auto">
              <a:xfrm>
                <a:off x="9640967" y="2224731"/>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478" name="Straight Connector 477">
                <a:extLst>
                  <a:ext uri="{FF2B5EF4-FFF2-40B4-BE49-F238E27FC236}">
                    <a16:creationId xmlns:a16="http://schemas.microsoft.com/office/drawing/2014/main" xmlns="" id="{C20FA4C2-B3B6-4EE9-AFD0-C3335C8F283D}"/>
                  </a:ext>
                </a:extLst>
              </p:cNvPr>
              <p:cNvCxnSpPr>
                <a:cxnSpLocks/>
              </p:cNvCxnSpPr>
              <p:nvPr/>
            </p:nvCxnSpPr>
            <p:spPr bwMode="auto">
              <a:xfrm>
                <a:off x="9634210" y="2224731"/>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479" name="Straight Connector 478">
                <a:extLst>
                  <a:ext uri="{FF2B5EF4-FFF2-40B4-BE49-F238E27FC236}">
                    <a16:creationId xmlns:a16="http://schemas.microsoft.com/office/drawing/2014/main" xmlns="" id="{E319DB36-7BCB-473B-9869-1042E4DC2F36}"/>
                  </a:ext>
                </a:extLst>
              </p:cNvPr>
              <p:cNvCxnSpPr>
                <a:cxnSpLocks/>
              </p:cNvCxnSpPr>
              <p:nvPr/>
            </p:nvCxnSpPr>
            <p:spPr bwMode="auto">
              <a:xfrm>
                <a:off x="9615066" y="2224731"/>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480" name="Straight Connector 479">
                <a:extLst>
                  <a:ext uri="{FF2B5EF4-FFF2-40B4-BE49-F238E27FC236}">
                    <a16:creationId xmlns:a16="http://schemas.microsoft.com/office/drawing/2014/main" xmlns="" id="{C0352A1B-2355-44AF-BC91-1DD23F656AFD}"/>
                  </a:ext>
                </a:extLst>
              </p:cNvPr>
              <p:cNvCxnSpPr>
                <a:cxnSpLocks/>
              </p:cNvCxnSpPr>
              <p:nvPr/>
            </p:nvCxnSpPr>
            <p:spPr bwMode="auto">
              <a:xfrm>
                <a:off x="9599191" y="2224731"/>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481" name="Straight Connector 480">
                <a:extLst>
                  <a:ext uri="{FF2B5EF4-FFF2-40B4-BE49-F238E27FC236}">
                    <a16:creationId xmlns:a16="http://schemas.microsoft.com/office/drawing/2014/main" xmlns="" id="{C1F65E1D-4BBF-4E47-8DAF-73D2EA6A2CFE}"/>
                  </a:ext>
                </a:extLst>
              </p:cNvPr>
              <p:cNvCxnSpPr>
                <a:cxnSpLocks/>
              </p:cNvCxnSpPr>
              <p:nvPr/>
            </p:nvCxnSpPr>
            <p:spPr bwMode="auto">
              <a:xfrm>
                <a:off x="9582258" y="2224731"/>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482" name="Straight Connector 481">
                <a:extLst>
                  <a:ext uri="{FF2B5EF4-FFF2-40B4-BE49-F238E27FC236}">
                    <a16:creationId xmlns:a16="http://schemas.microsoft.com/office/drawing/2014/main" xmlns="" id="{03BF5099-696E-446A-8068-6690DAC029EE}"/>
                  </a:ext>
                </a:extLst>
              </p:cNvPr>
              <p:cNvCxnSpPr>
                <a:cxnSpLocks/>
              </p:cNvCxnSpPr>
              <p:nvPr/>
            </p:nvCxnSpPr>
            <p:spPr bwMode="auto">
              <a:xfrm>
                <a:off x="9571675" y="2224731"/>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483" name="Straight Connector 482">
                <a:extLst>
                  <a:ext uri="{FF2B5EF4-FFF2-40B4-BE49-F238E27FC236}">
                    <a16:creationId xmlns:a16="http://schemas.microsoft.com/office/drawing/2014/main" xmlns="" id="{47111BDE-1717-4B0A-84DC-8FAD0CA26782}"/>
                  </a:ext>
                </a:extLst>
              </p:cNvPr>
              <p:cNvCxnSpPr>
                <a:cxnSpLocks/>
              </p:cNvCxnSpPr>
              <p:nvPr/>
            </p:nvCxnSpPr>
            <p:spPr bwMode="auto">
              <a:xfrm>
                <a:off x="9567442" y="2222614"/>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484" name="Straight Connector 483">
                <a:extLst>
                  <a:ext uri="{FF2B5EF4-FFF2-40B4-BE49-F238E27FC236}">
                    <a16:creationId xmlns:a16="http://schemas.microsoft.com/office/drawing/2014/main" xmlns="" id="{9ADCDA25-CFF3-4882-9F02-8D8B102E9EFE}"/>
                  </a:ext>
                </a:extLst>
              </p:cNvPr>
              <p:cNvCxnSpPr>
                <a:cxnSpLocks/>
              </p:cNvCxnSpPr>
              <p:nvPr/>
            </p:nvCxnSpPr>
            <p:spPr bwMode="auto">
              <a:xfrm>
                <a:off x="9556859" y="2222614"/>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485" name="Straight Connector 484">
                <a:extLst>
                  <a:ext uri="{FF2B5EF4-FFF2-40B4-BE49-F238E27FC236}">
                    <a16:creationId xmlns:a16="http://schemas.microsoft.com/office/drawing/2014/main" xmlns="" id="{1882B86F-3046-49E3-9591-08C728637363}"/>
                  </a:ext>
                </a:extLst>
              </p:cNvPr>
              <p:cNvCxnSpPr>
                <a:cxnSpLocks/>
              </p:cNvCxnSpPr>
              <p:nvPr/>
            </p:nvCxnSpPr>
            <p:spPr bwMode="auto">
              <a:xfrm>
                <a:off x="9546276" y="2222614"/>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486" name="Straight Connector 485">
                <a:extLst>
                  <a:ext uri="{FF2B5EF4-FFF2-40B4-BE49-F238E27FC236}">
                    <a16:creationId xmlns:a16="http://schemas.microsoft.com/office/drawing/2014/main" xmlns="" id="{6FEA19A9-FC19-46E5-9136-608984D29FE8}"/>
                  </a:ext>
                </a:extLst>
              </p:cNvPr>
              <p:cNvCxnSpPr>
                <a:cxnSpLocks/>
              </p:cNvCxnSpPr>
              <p:nvPr/>
            </p:nvCxnSpPr>
            <p:spPr bwMode="auto">
              <a:xfrm>
                <a:off x="9519818" y="2222614"/>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487" name="Straight Connector 486">
                <a:extLst>
                  <a:ext uri="{FF2B5EF4-FFF2-40B4-BE49-F238E27FC236}">
                    <a16:creationId xmlns:a16="http://schemas.microsoft.com/office/drawing/2014/main" xmlns="" id="{B2091197-43E5-4E81-839C-C2DB369410C1}"/>
                  </a:ext>
                </a:extLst>
              </p:cNvPr>
              <p:cNvCxnSpPr>
                <a:cxnSpLocks/>
              </p:cNvCxnSpPr>
              <p:nvPr/>
            </p:nvCxnSpPr>
            <p:spPr bwMode="auto">
              <a:xfrm>
                <a:off x="9500768" y="2222614"/>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488" name="Straight Connector 487">
                <a:extLst>
                  <a:ext uri="{FF2B5EF4-FFF2-40B4-BE49-F238E27FC236}">
                    <a16:creationId xmlns:a16="http://schemas.microsoft.com/office/drawing/2014/main" xmlns="" id="{4193C200-7D97-44BA-B71D-DAA99F9B07B5}"/>
                  </a:ext>
                </a:extLst>
              </p:cNvPr>
              <p:cNvCxnSpPr>
                <a:cxnSpLocks/>
              </p:cNvCxnSpPr>
              <p:nvPr/>
            </p:nvCxnSpPr>
            <p:spPr bwMode="auto">
              <a:xfrm>
                <a:off x="9487010" y="2222614"/>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491" name="Straight Connector 490">
                <a:extLst>
                  <a:ext uri="{FF2B5EF4-FFF2-40B4-BE49-F238E27FC236}">
                    <a16:creationId xmlns:a16="http://schemas.microsoft.com/office/drawing/2014/main" xmlns="" id="{F681BA21-7A88-4843-9535-4BDEE8230FB0}"/>
                  </a:ext>
                </a:extLst>
              </p:cNvPr>
              <p:cNvCxnSpPr>
                <a:cxnSpLocks/>
              </p:cNvCxnSpPr>
              <p:nvPr/>
            </p:nvCxnSpPr>
            <p:spPr bwMode="auto">
              <a:xfrm>
                <a:off x="9463726" y="2222614"/>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492" name="Straight Connector 491">
                <a:extLst>
                  <a:ext uri="{FF2B5EF4-FFF2-40B4-BE49-F238E27FC236}">
                    <a16:creationId xmlns:a16="http://schemas.microsoft.com/office/drawing/2014/main" xmlns="" id="{B8D33C6C-1B52-498C-9A77-7C8FA34BDDCC}"/>
                  </a:ext>
                </a:extLst>
              </p:cNvPr>
              <p:cNvCxnSpPr>
                <a:cxnSpLocks/>
              </p:cNvCxnSpPr>
              <p:nvPr/>
            </p:nvCxnSpPr>
            <p:spPr bwMode="auto">
              <a:xfrm>
                <a:off x="9449967" y="2222614"/>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493" name="Straight Connector 492">
                <a:extLst>
                  <a:ext uri="{FF2B5EF4-FFF2-40B4-BE49-F238E27FC236}">
                    <a16:creationId xmlns:a16="http://schemas.microsoft.com/office/drawing/2014/main" xmlns="" id="{310F8AEE-AED1-4950-BFEF-1A083BBC1639}"/>
                  </a:ext>
                </a:extLst>
              </p:cNvPr>
              <p:cNvCxnSpPr>
                <a:cxnSpLocks/>
              </p:cNvCxnSpPr>
              <p:nvPr/>
            </p:nvCxnSpPr>
            <p:spPr bwMode="auto">
              <a:xfrm>
                <a:off x="9434093" y="2222614"/>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494" name="Straight Connector 493">
                <a:extLst>
                  <a:ext uri="{FF2B5EF4-FFF2-40B4-BE49-F238E27FC236}">
                    <a16:creationId xmlns:a16="http://schemas.microsoft.com/office/drawing/2014/main" xmlns="" id="{1E5B4446-5C2E-47A6-BB0A-5DC6161FFFAC}"/>
                  </a:ext>
                </a:extLst>
              </p:cNvPr>
              <p:cNvCxnSpPr>
                <a:cxnSpLocks/>
              </p:cNvCxnSpPr>
              <p:nvPr/>
            </p:nvCxnSpPr>
            <p:spPr bwMode="auto">
              <a:xfrm>
                <a:off x="9423509" y="2222614"/>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495" name="Straight Connector 494">
                <a:extLst>
                  <a:ext uri="{FF2B5EF4-FFF2-40B4-BE49-F238E27FC236}">
                    <a16:creationId xmlns:a16="http://schemas.microsoft.com/office/drawing/2014/main" xmlns="" id="{972DA2DC-5479-4D97-BEEE-88452CA876C4}"/>
                  </a:ext>
                </a:extLst>
              </p:cNvPr>
              <p:cNvCxnSpPr>
                <a:cxnSpLocks/>
              </p:cNvCxnSpPr>
              <p:nvPr/>
            </p:nvCxnSpPr>
            <p:spPr bwMode="auto">
              <a:xfrm>
                <a:off x="9415042" y="2230023"/>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496" name="Straight Connector 495">
                <a:extLst>
                  <a:ext uri="{FF2B5EF4-FFF2-40B4-BE49-F238E27FC236}">
                    <a16:creationId xmlns:a16="http://schemas.microsoft.com/office/drawing/2014/main" xmlns="" id="{A3235102-4921-44F3-9A31-D1DE57385C3F}"/>
                  </a:ext>
                </a:extLst>
              </p:cNvPr>
              <p:cNvCxnSpPr>
                <a:cxnSpLocks/>
              </p:cNvCxnSpPr>
              <p:nvPr/>
            </p:nvCxnSpPr>
            <p:spPr bwMode="auto">
              <a:xfrm>
                <a:off x="9389642" y="2228964"/>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497" name="Straight Connector 496">
                <a:extLst>
                  <a:ext uri="{FF2B5EF4-FFF2-40B4-BE49-F238E27FC236}">
                    <a16:creationId xmlns:a16="http://schemas.microsoft.com/office/drawing/2014/main" xmlns="" id="{181F47BF-1C54-40CE-8B87-31B42C8CD706}"/>
                  </a:ext>
                </a:extLst>
              </p:cNvPr>
              <p:cNvCxnSpPr>
                <a:cxnSpLocks/>
              </p:cNvCxnSpPr>
              <p:nvPr/>
            </p:nvCxnSpPr>
            <p:spPr bwMode="auto">
              <a:xfrm>
                <a:off x="9373767" y="2228964"/>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498" name="Straight Connector 497">
                <a:extLst>
                  <a:ext uri="{FF2B5EF4-FFF2-40B4-BE49-F238E27FC236}">
                    <a16:creationId xmlns:a16="http://schemas.microsoft.com/office/drawing/2014/main" xmlns="" id="{75499A3F-C5AB-4FFF-A5E7-EC13A721A755}"/>
                  </a:ext>
                </a:extLst>
              </p:cNvPr>
              <p:cNvCxnSpPr>
                <a:cxnSpLocks/>
              </p:cNvCxnSpPr>
              <p:nvPr/>
            </p:nvCxnSpPr>
            <p:spPr bwMode="auto">
              <a:xfrm>
                <a:off x="9356834" y="2221556"/>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499" name="Straight Connector 498">
                <a:extLst>
                  <a:ext uri="{FF2B5EF4-FFF2-40B4-BE49-F238E27FC236}">
                    <a16:creationId xmlns:a16="http://schemas.microsoft.com/office/drawing/2014/main" xmlns="" id="{442A1848-0F77-478F-BF19-F1F29719BD6B}"/>
                  </a:ext>
                </a:extLst>
              </p:cNvPr>
              <p:cNvCxnSpPr>
                <a:cxnSpLocks/>
              </p:cNvCxnSpPr>
              <p:nvPr/>
            </p:nvCxnSpPr>
            <p:spPr bwMode="auto">
              <a:xfrm>
                <a:off x="9345192" y="2221556"/>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500" name="Straight Connector 499">
                <a:extLst>
                  <a:ext uri="{FF2B5EF4-FFF2-40B4-BE49-F238E27FC236}">
                    <a16:creationId xmlns:a16="http://schemas.microsoft.com/office/drawing/2014/main" xmlns="" id="{3D694961-6A38-465B-9244-800B3ADA31ED}"/>
                  </a:ext>
                </a:extLst>
              </p:cNvPr>
              <p:cNvCxnSpPr>
                <a:cxnSpLocks/>
              </p:cNvCxnSpPr>
              <p:nvPr/>
            </p:nvCxnSpPr>
            <p:spPr bwMode="auto">
              <a:xfrm>
                <a:off x="9324025" y="2221556"/>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501" name="Straight Connector 500">
                <a:extLst>
                  <a:ext uri="{FF2B5EF4-FFF2-40B4-BE49-F238E27FC236}">
                    <a16:creationId xmlns:a16="http://schemas.microsoft.com/office/drawing/2014/main" xmlns="" id="{F6278573-0684-40BF-8F40-D1B82D462920}"/>
                  </a:ext>
                </a:extLst>
              </p:cNvPr>
              <p:cNvCxnSpPr>
                <a:cxnSpLocks/>
              </p:cNvCxnSpPr>
              <p:nvPr/>
            </p:nvCxnSpPr>
            <p:spPr bwMode="auto">
              <a:xfrm>
                <a:off x="9309208" y="2221556"/>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502" name="Straight Connector 501">
                <a:extLst>
                  <a:ext uri="{FF2B5EF4-FFF2-40B4-BE49-F238E27FC236}">
                    <a16:creationId xmlns:a16="http://schemas.microsoft.com/office/drawing/2014/main" xmlns="" id="{9B4B42A5-A814-4BC6-8C04-3010187BD770}"/>
                  </a:ext>
                </a:extLst>
              </p:cNvPr>
              <p:cNvCxnSpPr>
                <a:cxnSpLocks/>
              </p:cNvCxnSpPr>
              <p:nvPr/>
            </p:nvCxnSpPr>
            <p:spPr bwMode="auto">
              <a:xfrm>
                <a:off x="9297566" y="2221556"/>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503" name="Straight Connector 502">
                <a:extLst>
                  <a:ext uri="{FF2B5EF4-FFF2-40B4-BE49-F238E27FC236}">
                    <a16:creationId xmlns:a16="http://schemas.microsoft.com/office/drawing/2014/main" xmlns="" id="{98818E34-A6E0-4546-BF79-384FA0B433AA}"/>
                  </a:ext>
                </a:extLst>
              </p:cNvPr>
              <p:cNvCxnSpPr>
                <a:cxnSpLocks/>
              </p:cNvCxnSpPr>
              <p:nvPr/>
            </p:nvCxnSpPr>
            <p:spPr bwMode="auto">
              <a:xfrm>
                <a:off x="9280632" y="2221556"/>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504" name="Straight Connector 503">
                <a:extLst>
                  <a:ext uri="{FF2B5EF4-FFF2-40B4-BE49-F238E27FC236}">
                    <a16:creationId xmlns:a16="http://schemas.microsoft.com/office/drawing/2014/main" xmlns="" id="{A5E1274A-C168-488E-917C-AF770932BEA8}"/>
                  </a:ext>
                </a:extLst>
              </p:cNvPr>
              <p:cNvCxnSpPr>
                <a:cxnSpLocks/>
              </p:cNvCxnSpPr>
              <p:nvPr/>
            </p:nvCxnSpPr>
            <p:spPr bwMode="auto">
              <a:xfrm>
                <a:off x="9267932" y="2213089"/>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505" name="Straight Connector 504">
                <a:extLst>
                  <a:ext uri="{FF2B5EF4-FFF2-40B4-BE49-F238E27FC236}">
                    <a16:creationId xmlns:a16="http://schemas.microsoft.com/office/drawing/2014/main" xmlns="" id="{5BD572A0-9B56-49E0-82F0-398002FE0208}"/>
                  </a:ext>
                </a:extLst>
              </p:cNvPr>
              <p:cNvCxnSpPr>
                <a:cxnSpLocks/>
              </p:cNvCxnSpPr>
              <p:nvPr/>
            </p:nvCxnSpPr>
            <p:spPr bwMode="auto">
              <a:xfrm>
                <a:off x="9253116" y="2213089"/>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506" name="Straight Connector 505">
                <a:extLst>
                  <a:ext uri="{FF2B5EF4-FFF2-40B4-BE49-F238E27FC236}">
                    <a16:creationId xmlns:a16="http://schemas.microsoft.com/office/drawing/2014/main" xmlns="" id="{683E61CA-CEBA-4817-8512-316BCDE55796}"/>
                  </a:ext>
                </a:extLst>
              </p:cNvPr>
              <p:cNvCxnSpPr>
                <a:cxnSpLocks/>
              </p:cNvCxnSpPr>
              <p:nvPr/>
            </p:nvCxnSpPr>
            <p:spPr bwMode="auto">
              <a:xfrm>
                <a:off x="9234066" y="2220497"/>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507" name="Straight Connector 506">
                <a:extLst>
                  <a:ext uri="{FF2B5EF4-FFF2-40B4-BE49-F238E27FC236}">
                    <a16:creationId xmlns:a16="http://schemas.microsoft.com/office/drawing/2014/main" xmlns="" id="{DD05356D-EDD8-4FEC-AFCE-2A9E594DCC9E}"/>
                  </a:ext>
                </a:extLst>
              </p:cNvPr>
              <p:cNvCxnSpPr>
                <a:cxnSpLocks/>
              </p:cNvCxnSpPr>
              <p:nvPr/>
            </p:nvCxnSpPr>
            <p:spPr bwMode="auto">
              <a:xfrm>
                <a:off x="9219250" y="2215205"/>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508" name="Straight Connector 507">
                <a:extLst>
                  <a:ext uri="{FF2B5EF4-FFF2-40B4-BE49-F238E27FC236}">
                    <a16:creationId xmlns:a16="http://schemas.microsoft.com/office/drawing/2014/main" xmlns="" id="{CA5FDE6D-87F8-4505-9520-C6D526A4B2FB}"/>
                  </a:ext>
                </a:extLst>
              </p:cNvPr>
              <p:cNvCxnSpPr>
                <a:cxnSpLocks/>
              </p:cNvCxnSpPr>
              <p:nvPr/>
            </p:nvCxnSpPr>
            <p:spPr bwMode="auto">
              <a:xfrm>
                <a:off x="9206550" y="2207797"/>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509" name="Straight Connector 508">
                <a:extLst>
                  <a:ext uri="{FF2B5EF4-FFF2-40B4-BE49-F238E27FC236}">
                    <a16:creationId xmlns:a16="http://schemas.microsoft.com/office/drawing/2014/main" xmlns="" id="{4EE45B39-AB46-4054-A2D8-7440F135DF61}"/>
                  </a:ext>
                </a:extLst>
              </p:cNvPr>
              <p:cNvCxnSpPr>
                <a:cxnSpLocks/>
              </p:cNvCxnSpPr>
              <p:nvPr/>
            </p:nvCxnSpPr>
            <p:spPr bwMode="auto">
              <a:xfrm>
                <a:off x="9184325" y="2207797"/>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510" name="Straight Connector 509">
                <a:extLst>
                  <a:ext uri="{FF2B5EF4-FFF2-40B4-BE49-F238E27FC236}">
                    <a16:creationId xmlns:a16="http://schemas.microsoft.com/office/drawing/2014/main" xmlns="" id="{FE7A1E27-8BCC-4B4D-B8EF-0E5DA7E84832}"/>
                  </a:ext>
                </a:extLst>
              </p:cNvPr>
              <p:cNvCxnSpPr>
                <a:cxnSpLocks/>
              </p:cNvCxnSpPr>
              <p:nvPr/>
            </p:nvCxnSpPr>
            <p:spPr bwMode="auto">
              <a:xfrm>
                <a:off x="9172683" y="2207797"/>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511" name="Straight Connector 510">
                <a:extLst>
                  <a:ext uri="{FF2B5EF4-FFF2-40B4-BE49-F238E27FC236}">
                    <a16:creationId xmlns:a16="http://schemas.microsoft.com/office/drawing/2014/main" xmlns="" id="{36E8296B-76BB-4EFC-8E64-75B23198AE06}"/>
                  </a:ext>
                </a:extLst>
              </p:cNvPr>
              <p:cNvCxnSpPr>
                <a:cxnSpLocks/>
              </p:cNvCxnSpPr>
              <p:nvPr/>
            </p:nvCxnSpPr>
            <p:spPr bwMode="auto">
              <a:xfrm>
                <a:off x="9152575" y="2207797"/>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512" name="Straight Connector 511">
                <a:extLst>
                  <a:ext uri="{FF2B5EF4-FFF2-40B4-BE49-F238E27FC236}">
                    <a16:creationId xmlns:a16="http://schemas.microsoft.com/office/drawing/2014/main" xmlns="" id="{8AC17154-4A58-438C-AF89-3E945E0F93BD}"/>
                  </a:ext>
                </a:extLst>
              </p:cNvPr>
              <p:cNvCxnSpPr>
                <a:cxnSpLocks/>
              </p:cNvCxnSpPr>
              <p:nvPr/>
            </p:nvCxnSpPr>
            <p:spPr bwMode="auto">
              <a:xfrm>
                <a:off x="9136700" y="2204622"/>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513" name="Straight Connector 512">
                <a:extLst>
                  <a:ext uri="{FF2B5EF4-FFF2-40B4-BE49-F238E27FC236}">
                    <a16:creationId xmlns:a16="http://schemas.microsoft.com/office/drawing/2014/main" xmlns="" id="{D81E94CE-83B2-4445-8157-338345AB3A04}"/>
                  </a:ext>
                </a:extLst>
              </p:cNvPr>
              <p:cNvCxnSpPr>
                <a:cxnSpLocks/>
              </p:cNvCxnSpPr>
              <p:nvPr/>
            </p:nvCxnSpPr>
            <p:spPr bwMode="auto">
              <a:xfrm>
                <a:off x="9112358" y="2204622"/>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514" name="Straight Connector 513">
                <a:extLst>
                  <a:ext uri="{FF2B5EF4-FFF2-40B4-BE49-F238E27FC236}">
                    <a16:creationId xmlns:a16="http://schemas.microsoft.com/office/drawing/2014/main" xmlns="" id="{4DDD3ED5-1118-4A78-BE95-FB98CC7A951A}"/>
                  </a:ext>
                </a:extLst>
              </p:cNvPr>
              <p:cNvCxnSpPr>
                <a:cxnSpLocks/>
              </p:cNvCxnSpPr>
              <p:nvPr/>
            </p:nvCxnSpPr>
            <p:spPr bwMode="auto">
              <a:xfrm>
                <a:off x="9088016" y="2207797"/>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515" name="Straight Connector 514">
                <a:extLst>
                  <a:ext uri="{FF2B5EF4-FFF2-40B4-BE49-F238E27FC236}">
                    <a16:creationId xmlns:a16="http://schemas.microsoft.com/office/drawing/2014/main" xmlns="" id="{B218E9B3-D23C-46FF-8AB1-669A5E6BE535}"/>
                  </a:ext>
                </a:extLst>
              </p:cNvPr>
              <p:cNvCxnSpPr>
                <a:cxnSpLocks/>
              </p:cNvCxnSpPr>
              <p:nvPr/>
            </p:nvCxnSpPr>
            <p:spPr bwMode="auto">
              <a:xfrm>
                <a:off x="9085899" y="2200389"/>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516" name="Straight Connector 515">
                <a:extLst>
                  <a:ext uri="{FF2B5EF4-FFF2-40B4-BE49-F238E27FC236}">
                    <a16:creationId xmlns:a16="http://schemas.microsoft.com/office/drawing/2014/main" xmlns="" id="{43F8FF70-9A4A-46BE-B326-1D86DED1CCFC}"/>
                  </a:ext>
                </a:extLst>
              </p:cNvPr>
              <p:cNvCxnSpPr>
                <a:cxnSpLocks/>
              </p:cNvCxnSpPr>
              <p:nvPr/>
            </p:nvCxnSpPr>
            <p:spPr bwMode="auto">
              <a:xfrm>
                <a:off x="9071082" y="2199331"/>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517" name="Straight Connector 516">
                <a:extLst>
                  <a:ext uri="{FF2B5EF4-FFF2-40B4-BE49-F238E27FC236}">
                    <a16:creationId xmlns:a16="http://schemas.microsoft.com/office/drawing/2014/main" xmlns="" id="{F5E342A9-E71B-462F-B3A7-BDAC88747793}"/>
                  </a:ext>
                </a:extLst>
              </p:cNvPr>
              <p:cNvCxnSpPr>
                <a:cxnSpLocks/>
              </p:cNvCxnSpPr>
              <p:nvPr/>
            </p:nvCxnSpPr>
            <p:spPr bwMode="auto">
              <a:xfrm>
                <a:off x="9048857" y="2199331"/>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518" name="Straight Connector 517">
                <a:extLst>
                  <a:ext uri="{FF2B5EF4-FFF2-40B4-BE49-F238E27FC236}">
                    <a16:creationId xmlns:a16="http://schemas.microsoft.com/office/drawing/2014/main" xmlns="" id="{37FB821D-78EC-4319-BB7D-3E6456C1CF8E}"/>
                  </a:ext>
                </a:extLst>
              </p:cNvPr>
              <p:cNvCxnSpPr>
                <a:cxnSpLocks/>
              </p:cNvCxnSpPr>
              <p:nvPr/>
            </p:nvCxnSpPr>
            <p:spPr bwMode="auto">
              <a:xfrm>
                <a:off x="9037215" y="2199331"/>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519" name="Straight Connector 518">
                <a:extLst>
                  <a:ext uri="{FF2B5EF4-FFF2-40B4-BE49-F238E27FC236}">
                    <a16:creationId xmlns:a16="http://schemas.microsoft.com/office/drawing/2014/main" xmlns="" id="{531110E4-EEDB-4899-94CC-A9C074015A6B}"/>
                  </a:ext>
                </a:extLst>
              </p:cNvPr>
              <p:cNvCxnSpPr>
                <a:cxnSpLocks/>
              </p:cNvCxnSpPr>
              <p:nvPr/>
            </p:nvCxnSpPr>
            <p:spPr bwMode="auto">
              <a:xfrm>
                <a:off x="9034040" y="2199331"/>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520" name="Straight Connector 519">
                <a:extLst>
                  <a:ext uri="{FF2B5EF4-FFF2-40B4-BE49-F238E27FC236}">
                    <a16:creationId xmlns:a16="http://schemas.microsoft.com/office/drawing/2014/main" xmlns="" id="{003C80F2-FE57-4868-99F3-5DEC7F3760DC}"/>
                  </a:ext>
                </a:extLst>
              </p:cNvPr>
              <p:cNvCxnSpPr>
                <a:cxnSpLocks/>
              </p:cNvCxnSpPr>
              <p:nvPr/>
            </p:nvCxnSpPr>
            <p:spPr bwMode="auto">
              <a:xfrm>
                <a:off x="9022398" y="2199331"/>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521" name="Straight Connector 520">
                <a:extLst>
                  <a:ext uri="{FF2B5EF4-FFF2-40B4-BE49-F238E27FC236}">
                    <a16:creationId xmlns:a16="http://schemas.microsoft.com/office/drawing/2014/main" xmlns="" id="{D0B81665-13C6-4B61-9014-F73E997791F0}"/>
                  </a:ext>
                </a:extLst>
              </p:cNvPr>
              <p:cNvCxnSpPr>
                <a:cxnSpLocks/>
              </p:cNvCxnSpPr>
              <p:nvPr/>
            </p:nvCxnSpPr>
            <p:spPr bwMode="auto">
              <a:xfrm>
                <a:off x="9009698" y="2194040"/>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522" name="Straight Connector 521">
                <a:extLst>
                  <a:ext uri="{FF2B5EF4-FFF2-40B4-BE49-F238E27FC236}">
                    <a16:creationId xmlns:a16="http://schemas.microsoft.com/office/drawing/2014/main" xmlns="" id="{5966AB20-51C2-4E71-BA16-E77EA906FDC1}"/>
                  </a:ext>
                </a:extLst>
              </p:cNvPr>
              <p:cNvCxnSpPr>
                <a:cxnSpLocks/>
              </p:cNvCxnSpPr>
              <p:nvPr/>
            </p:nvCxnSpPr>
            <p:spPr bwMode="auto">
              <a:xfrm>
                <a:off x="8996998" y="2194040"/>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523" name="Straight Connector 522">
                <a:extLst>
                  <a:ext uri="{FF2B5EF4-FFF2-40B4-BE49-F238E27FC236}">
                    <a16:creationId xmlns:a16="http://schemas.microsoft.com/office/drawing/2014/main" xmlns="" id="{8F2C9674-E8F7-4423-A5CB-E07A4BB2E660}"/>
                  </a:ext>
                </a:extLst>
              </p:cNvPr>
              <p:cNvCxnSpPr>
                <a:cxnSpLocks/>
              </p:cNvCxnSpPr>
              <p:nvPr/>
            </p:nvCxnSpPr>
            <p:spPr bwMode="auto">
              <a:xfrm>
                <a:off x="8983240" y="2194040"/>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524" name="Straight Connector 523">
                <a:extLst>
                  <a:ext uri="{FF2B5EF4-FFF2-40B4-BE49-F238E27FC236}">
                    <a16:creationId xmlns:a16="http://schemas.microsoft.com/office/drawing/2014/main" xmlns="" id="{9A459EC1-DF6C-4108-BCB1-C26437960F57}"/>
                  </a:ext>
                </a:extLst>
              </p:cNvPr>
              <p:cNvCxnSpPr>
                <a:cxnSpLocks/>
              </p:cNvCxnSpPr>
              <p:nvPr/>
            </p:nvCxnSpPr>
            <p:spPr bwMode="auto">
              <a:xfrm>
                <a:off x="8974773" y="2194040"/>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525" name="Straight Connector 524">
                <a:extLst>
                  <a:ext uri="{FF2B5EF4-FFF2-40B4-BE49-F238E27FC236}">
                    <a16:creationId xmlns:a16="http://schemas.microsoft.com/office/drawing/2014/main" xmlns="" id="{D641933C-05BB-4585-A6EF-7FCD4C4EE88D}"/>
                  </a:ext>
                </a:extLst>
              </p:cNvPr>
              <p:cNvCxnSpPr>
                <a:cxnSpLocks/>
              </p:cNvCxnSpPr>
              <p:nvPr/>
            </p:nvCxnSpPr>
            <p:spPr bwMode="auto">
              <a:xfrm>
                <a:off x="8958898" y="2190865"/>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526" name="Straight Connector 525">
                <a:extLst>
                  <a:ext uri="{FF2B5EF4-FFF2-40B4-BE49-F238E27FC236}">
                    <a16:creationId xmlns:a16="http://schemas.microsoft.com/office/drawing/2014/main" xmlns="" id="{39A0E960-3600-4DEF-A428-8776FE77FE96}"/>
                  </a:ext>
                </a:extLst>
              </p:cNvPr>
              <p:cNvCxnSpPr>
                <a:cxnSpLocks/>
              </p:cNvCxnSpPr>
              <p:nvPr/>
            </p:nvCxnSpPr>
            <p:spPr bwMode="auto">
              <a:xfrm>
                <a:off x="8943023" y="2190865"/>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527" name="Straight Connector 526">
                <a:extLst>
                  <a:ext uri="{FF2B5EF4-FFF2-40B4-BE49-F238E27FC236}">
                    <a16:creationId xmlns:a16="http://schemas.microsoft.com/office/drawing/2014/main" xmlns="" id="{0629E799-A2FD-487F-A26C-254F97A74896}"/>
                  </a:ext>
                </a:extLst>
              </p:cNvPr>
              <p:cNvCxnSpPr>
                <a:cxnSpLocks/>
              </p:cNvCxnSpPr>
              <p:nvPr/>
            </p:nvCxnSpPr>
            <p:spPr bwMode="auto">
              <a:xfrm>
                <a:off x="8938790" y="2190865"/>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528" name="Straight Connector 527">
                <a:extLst>
                  <a:ext uri="{FF2B5EF4-FFF2-40B4-BE49-F238E27FC236}">
                    <a16:creationId xmlns:a16="http://schemas.microsoft.com/office/drawing/2014/main" xmlns="" id="{00FDD6D2-6D8C-4CEC-8092-50D7F7C395C1}"/>
                  </a:ext>
                </a:extLst>
              </p:cNvPr>
              <p:cNvCxnSpPr>
                <a:cxnSpLocks/>
              </p:cNvCxnSpPr>
              <p:nvPr/>
            </p:nvCxnSpPr>
            <p:spPr bwMode="auto">
              <a:xfrm>
                <a:off x="8925032" y="2190865"/>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529" name="Straight Connector 528">
                <a:extLst>
                  <a:ext uri="{FF2B5EF4-FFF2-40B4-BE49-F238E27FC236}">
                    <a16:creationId xmlns:a16="http://schemas.microsoft.com/office/drawing/2014/main" xmlns="" id="{A2E6C2B8-44C5-43C9-B902-D2352ADCBDC2}"/>
                  </a:ext>
                </a:extLst>
              </p:cNvPr>
              <p:cNvCxnSpPr>
                <a:cxnSpLocks/>
              </p:cNvCxnSpPr>
              <p:nvPr/>
            </p:nvCxnSpPr>
            <p:spPr bwMode="auto">
              <a:xfrm>
                <a:off x="8916565" y="2190865"/>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530" name="Straight Connector 529">
                <a:extLst>
                  <a:ext uri="{FF2B5EF4-FFF2-40B4-BE49-F238E27FC236}">
                    <a16:creationId xmlns:a16="http://schemas.microsoft.com/office/drawing/2014/main" xmlns="" id="{77AE3E24-0F5E-4C12-B45F-71533B447852}"/>
                  </a:ext>
                </a:extLst>
              </p:cNvPr>
              <p:cNvCxnSpPr>
                <a:cxnSpLocks/>
              </p:cNvCxnSpPr>
              <p:nvPr/>
            </p:nvCxnSpPr>
            <p:spPr bwMode="auto">
              <a:xfrm>
                <a:off x="8902807" y="2183457"/>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531" name="Straight Connector 530">
                <a:extLst>
                  <a:ext uri="{FF2B5EF4-FFF2-40B4-BE49-F238E27FC236}">
                    <a16:creationId xmlns:a16="http://schemas.microsoft.com/office/drawing/2014/main" xmlns="" id="{2F84CC94-F5A9-48C9-958F-E31ACB25994D}"/>
                  </a:ext>
                </a:extLst>
              </p:cNvPr>
              <p:cNvCxnSpPr>
                <a:cxnSpLocks/>
              </p:cNvCxnSpPr>
              <p:nvPr/>
            </p:nvCxnSpPr>
            <p:spPr bwMode="auto">
              <a:xfrm>
                <a:off x="8885873" y="2183457"/>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532" name="Straight Connector 531">
                <a:extLst>
                  <a:ext uri="{FF2B5EF4-FFF2-40B4-BE49-F238E27FC236}">
                    <a16:creationId xmlns:a16="http://schemas.microsoft.com/office/drawing/2014/main" xmlns="" id="{178509D6-1AD2-470E-9D6C-5D8BA2E4D9B6}"/>
                  </a:ext>
                </a:extLst>
              </p:cNvPr>
              <p:cNvCxnSpPr>
                <a:cxnSpLocks/>
              </p:cNvCxnSpPr>
              <p:nvPr/>
            </p:nvCxnSpPr>
            <p:spPr bwMode="auto">
              <a:xfrm>
                <a:off x="8868940" y="2183457"/>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533" name="Straight Connector 532">
                <a:extLst>
                  <a:ext uri="{FF2B5EF4-FFF2-40B4-BE49-F238E27FC236}">
                    <a16:creationId xmlns:a16="http://schemas.microsoft.com/office/drawing/2014/main" xmlns="" id="{BBBEA833-C05D-4609-B873-5DC28EFB5F47}"/>
                  </a:ext>
                </a:extLst>
              </p:cNvPr>
              <p:cNvCxnSpPr>
                <a:cxnSpLocks/>
              </p:cNvCxnSpPr>
              <p:nvPr/>
            </p:nvCxnSpPr>
            <p:spPr bwMode="auto">
              <a:xfrm>
                <a:off x="8853065" y="2183457"/>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534" name="Straight Connector 533">
                <a:extLst>
                  <a:ext uri="{FF2B5EF4-FFF2-40B4-BE49-F238E27FC236}">
                    <a16:creationId xmlns:a16="http://schemas.microsoft.com/office/drawing/2014/main" xmlns="" id="{AD8EAE99-4178-4805-8A9C-44402131203B}"/>
                  </a:ext>
                </a:extLst>
              </p:cNvPr>
              <p:cNvCxnSpPr>
                <a:cxnSpLocks/>
              </p:cNvCxnSpPr>
              <p:nvPr/>
            </p:nvCxnSpPr>
            <p:spPr bwMode="auto">
              <a:xfrm>
                <a:off x="8837190" y="2183457"/>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535" name="Straight Connector 534">
                <a:extLst>
                  <a:ext uri="{FF2B5EF4-FFF2-40B4-BE49-F238E27FC236}">
                    <a16:creationId xmlns:a16="http://schemas.microsoft.com/office/drawing/2014/main" xmlns="" id="{7BF73B4C-7418-49F9-987D-113CC21575CF}"/>
                  </a:ext>
                </a:extLst>
              </p:cNvPr>
              <p:cNvCxnSpPr>
                <a:cxnSpLocks/>
              </p:cNvCxnSpPr>
              <p:nvPr/>
            </p:nvCxnSpPr>
            <p:spPr bwMode="auto">
              <a:xfrm>
                <a:off x="8810732" y="2183457"/>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536" name="Straight Connector 535">
                <a:extLst>
                  <a:ext uri="{FF2B5EF4-FFF2-40B4-BE49-F238E27FC236}">
                    <a16:creationId xmlns:a16="http://schemas.microsoft.com/office/drawing/2014/main" xmlns="" id="{05B110A9-8A28-46C9-BF92-D7F47CBD809B}"/>
                  </a:ext>
                </a:extLst>
              </p:cNvPr>
              <p:cNvCxnSpPr>
                <a:cxnSpLocks/>
              </p:cNvCxnSpPr>
              <p:nvPr/>
            </p:nvCxnSpPr>
            <p:spPr bwMode="auto">
              <a:xfrm>
                <a:off x="8806499" y="2183457"/>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537" name="Straight Connector 536">
                <a:extLst>
                  <a:ext uri="{FF2B5EF4-FFF2-40B4-BE49-F238E27FC236}">
                    <a16:creationId xmlns:a16="http://schemas.microsoft.com/office/drawing/2014/main" xmlns="" id="{C2F285B9-1084-4FD9-9E6C-3840E2D85993}"/>
                  </a:ext>
                </a:extLst>
              </p:cNvPr>
              <p:cNvCxnSpPr>
                <a:cxnSpLocks/>
              </p:cNvCxnSpPr>
              <p:nvPr/>
            </p:nvCxnSpPr>
            <p:spPr bwMode="auto">
              <a:xfrm>
                <a:off x="8785332" y="2176049"/>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538" name="Straight Connector 537">
                <a:extLst>
                  <a:ext uri="{FF2B5EF4-FFF2-40B4-BE49-F238E27FC236}">
                    <a16:creationId xmlns:a16="http://schemas.microsoft.com/office/drawing/2014/main" xmlns="" id="{5B960928-B0ED-40F3-A224-51FE29799055}"/>
                  </a:ext>
                </a:extLst>
              </p:cNvPr>
              <p:cNvCxnSpPr>
                <a:cxnSpLocks/>
              </p:cNvCxnSpPr>
              <p:nvPr/>
            </p:nvCxnSpPr>
            <p:spPr bwMode="auto">
              <a:xfrm>
                <a:off x="8770515" y="2176049"/>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539" name="Straight Connector 538">
                <a:extLst>
                  <a:ext uri="{FF2B5EF4-FFF2-40B4-BE49-F238E27FC236}">
                    <a16:creationId xmlns:a16="http://schemas.microsoft.com/office/drawing/2014/main" xmlns="" id="{081D30C5-59EC-4A86-9950-28EFB7DE1046}"/>
                  </a:ext>
                </a:extLst>
              </p:cNvPr>
              <p:cNvCxnSpPr>
                <a:cxnSpLocks/>
              </p:cNvCxnSpPr>
              <p:nvPr/>
            </p:nvCxnSpPr>
            <p:spPr bwMode="auto">
              <a:xfrm>
                <a:off x="8734532" y="2181341"/>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540" name="Straight Connector 539">
                <a:extLst>
                  <a:ext uri="{FF2B5EF4-FFF2-40B4-BE49-F238E27FC236}">
                    <a16:creationId xmlns:a16="http://schemas.microsoft.com/office/drawing/2014/main" xmlns="" id="{A659CD1A-9887-4B0D-8251-0DC9CD7E92BD}"/>
                  </a:ext>
                </a:extLst>
              </p:cNvPr>
              <p:cNvCxnSpPr>
                <a:cxnSpLocks/>
              </p:cNvCxnSpPr>
              <p:nvPr/>
            </p:nvCxnSpPr>
            <p:spPr bwMode="auto">
              <a:xfrm>
                <a:off x="8718657" y="2176049"/>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541" name="Straight Connector 540">
                <a:extLst>
                  <a:ext uri="{FF2B5EF4-FFF2-40B4-BE49-F238E27FC236}">
                    <a16:creationId xmlns:a16="http://schemas.microsoft.com/office/drawing/2014/main" xmlns="" id="{D4FB2854-780A-4BA9-B935-8B6BD771347D}"/>
                  </a:ext>
                </a:extLst>
              </p:cNvPr>
              <p:cNvCxnSpPr>
                <a:cxnSpLocks/>
              </p:cNvCxnSpPr>
              <p:nvPr/>
            </p:nvCxnSpPr>
            <p:spPr bwMode="auto">
              <a:xfrm>
                <a:off x="8698549" y="2173932"/>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542" name="Straight Connector 541">
                <a:extLst>
                  <a:ext uri="{FF2B5EF4-FFF2-40B4-BE49-F238E27FC236}">
                    <a16:creationId xmlns:a16="http://schemas.microsoft.com/office/drawing/2014/main" xmlns="" id="{2BEDCCCF-CE8E-4A7B-8AA0-62081D03523B}"/>
                  </a:ext>
                </a:extLst>
              </p:cNvPr>
              <p:cNvCxnSpPr>
                <a:cxnSpLocks/>
              </p:cNvCxnSpPr>
              <p:nvPr/>
            </p:nvCxnSpPr>
            <p:spPr bwMode="auto">
              <a:xfrm>
                <a:off x="8671032" y="2174990"/>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543" name="Straight Connector 542">
                <a:extLst>
                  <a:ext uri="{FF2B5EF4-FFF2-40B4-BE49-F238E27FC236}">
                    <a16:creationId xmlns:a16="http://schemas.microsoft.com/office/drawing/2014/main" xmlns="" id="{BF69EBD0-8D91-4DBC-91BE-F77A2603FCB8}"/>
                  </a:ext>
                </a:extLst>
              </p:cNvPr>
              <p:cNvCxnSpPr>
                <a:cxnSpLocks/>
              </p:cNvCxnSpPr>
              <p:nvPr/>
            </p:nvCxnSpPr>
            <p:spPr bwMode="auto">
              <a:xfrm>
                <a:off x="8647749" y="2182398"/>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544" name="Straight Connector 543">
                <a:extLst>
                  <a:ext uri="{FF2B5EF4-FFF2-40B4-BE49-F238E27FC236}">
                    <a16:creationId xmlns:a16="http://schemas.microsoft.com/office/drawing/2014/main" xmlns="" id="{E6519BD6-4B0B-4A6A-96A9-14CEBD6070CB}"/>
                  </a:ext>
                </a:extLst>
              </p:cNvPr>
              <p:cNvCxnSpPr>
                <a:cxnSpLocks/>
              </p:cNvCxnSpPr>
              <p:nvPr/>
            </p:nvCxnSpPr>
            <p:spPr bwMode="auto">
              <a:xfrm>
                <a:off x="8638224" y="2182398"/>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545" name="Straight Connector 544">
                <a:extLst>
                  <a:ext uri="{FF2B5EF4-FFF2-40B4-BE49-F238E27FC236}">
                    <a16:creationId xmlns:a16="http://schemas.microsoft.com/office/drawing/2014/main" xmlns="" id="{9C07C4A3-8AB4-4116-BF11-8C721868B057}"/>
                  </a:ext>
                </a:extLst>
              </p:cNvPr>
              <p:cNvCxnSpPr>
                <a:cxnSpLocks/>
              </p:cNvCxnSpPr>
              <p:nvPr/>
            </p:nvCxnSpPr>
            <p:spPr bwMode="auto">
              <a:xfrm>
                <a:off x="8610708" y="2161231"/>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546" name="Straight Connector 545">
                <a:extLst>
                  <a:ext uri="{FF2B5EF4-FFF2-40B4-BE49-F238E27FC236}">
                    <a16:creationId xmlns:a16="http://schemas.microsoft.com/office/drawing/2014/main" xmlns="" id="{CCD2E069-6B70-4CF1-A119-64FB56F5DA02}"/>
                  </a:ext>
                </a:extLst>
              </p:cNvPr>
              <p:cNvCxnSpPr>
                <a:cxnSpLocks/>
              </p:cNvCxnSpPr>
              <p:nvPr/>
            </p:nvCxnSpPr>
            <p:spPr bwMode="auto">
              <a:xfrm>
                <a:off x="8589541" y="2161231"/>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547" name="Straight Connector 546">
                <a:extLst>
                  <a:ext uri="{FF2B5EF4-FFF2-40B4-BE49-F238E27FC236}">
                    <a16:creationId xmlns:a16="http://schemas.microsoft.com/office/drawing/2014/main" xmlns="" id="{0B6AC39A-6726-4F75-8900-BC9F0A5FBAD4}"/>
                  </a:ext>
                </a:extLst>
              </p:cNvPr>
              <p:cNvCxnSpPr>
                <a:cxnSpLocks/>
              </p:cNvCxnSpPr>
              <p:nvPr/>
            </p:nvCxnSpPr>
            <p:spPr bwMode="auto">
              <a:xfrm>
                <a:off x="8583191" y="2161231"/>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548" name="Straight Connector 547">
                <a:extLst>
                  <a:ext uri="{FF2B5EF4-FFF2-40B4-BE49-F238E27FC236}">
                    <a16:creationId xmlns:a16="http://schemas.microsoft.com/office/drawing/2014/main" xmlns="" id="{3BCFD82D-5E3C-4458-8629-3C4816813233}"/>
                  </a:ext>
                </a:extLst>
              </p:cNvPr>
              <p:cNvCxnSpPr>
                <a:cxnSpLocks/>
              </p:cNvCxnSpPr>
              <p:nvPr/>
            </p:nvCxnSpPr>
            <p:spPr bwMode="auto">
              <a:xfrm>
                <a:off x="8584249" y="2169698"/>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549" name="Straight Connector 548">
                <a:extLst>
                  <a:ext uri="{FF2B5EF4-FFF2-40B4-BE49-F238E27FC236}">
                    <a16:creationId xmlns:a16="http://schemas.microsoft.com/office/drawing/2014/main" xmlns="" id="{21C25576-D4A0-455C-9915-57CBB35BF370}"/>
                  </a:ext>
                </a:extLst>
              </p:cNvPr>
              <p:cNvCxnSpPr>
                <a:cxnSpLocks/>
              </p:cNvCxnSpPr>
              <p:nvPr/>
            </p:nvCxnSpPr>
            <p:spPr bwMode="auto">
              <a:xfrm>
                <a:off x="8557791" y="2165465"/>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550" name="Straight Connector 549">
                <a:extLst>
                  <a:ext uri="{FF2B5EF4-FFF2-40B4-BE49-F238E27FC236}">
                    <a16:creationId xmlns:a16="http://schemas.microsoft.com/office/drawing/2014/main" xmlns="" id="{F00C8859-D6AC-4395-8DD9-2AFA094F923F}"/>
                  </a:ext>
                </a:extLst>
              </p:cNvPr>
              <p:cNvCxnSpPr>
                <a:cxnSpLocks/>
              </p:cNvCxnSpPr>
              <p:nvPr/>
            </p:nvCxnSpPr>
            <p:spPr bwMode="auto">
              <a:xfrm>
                <a:off x="8540857" y="2162290"/>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551" name="Straight Connector 550">
                <a:extLst>
                  <a:ext uri="{FF2B5EF4-FFF2-40B4-BE49-F238E27FC236}">
                    <a16:creationId xmlns:a16="http://schemas.microsoft.com/office/drawing/2014/main" xmlns="" id="{C35CDAF7-CFEB-4F4A-85D0-A72B963DE9D3}"/>
                  </a:ext>
                </a:extLst>
              </p:cNvPr>
              <p:cNvCxnSpPr>
                <a:cxnSpLocks/>
              </p:cNvCxnSpPr>
              <p:nvPr/>
            </p:nvCxnSpPr>
            <p:spPr bwMode="auto">
              <a:xfrm>
                <a:off x="8519691" y="2160174"/>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552" name="Straight Connector 551">
                <a:extLst>
                  <a:ext uri="{FF2B5EF4-FFF2-40B4-BE49-F238E27FC236}">
                    <a16:creationId xmlns:a16="http://schemas.microsoft.com/office/drawing/2014/main" xmlns="" id="{91BDC3D8-B43A-466E-9524-62C86F0200B4}"/>
                  </a:ext>
                </a:extLst>
              </p:cNvPr>
              <p:cNvCxnSpPr>
                <a:cxnSpLocks/>
              </p:cNvCxnSpPr>
              <p:nvPr/>
            </p:nvCxnSpPr>
            <p:spPr bwMode="auto">
              <a:xfrm>
                <a:off x="8505933" y="2160174"/>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553" name="Straight Connector 552">
                <a:extLst>
                  <a:ext uri="{FF2B5EF4-FFF2-40B4-BE49-F238E27FC236}">
                    <a16:creationId xmlns:a16="http://schemas.microsoft.com/office/drawing/2014/main" xmlns="" id="{1E12DE0C-80CF-47AC-AC7B-9E87F5A98A0F}"/>
                  </a:ext>
                </a:extLst>
              </p:cNvPr>
              <p:cNvCxnSpPr>
                <a:cxnSpLocks/>
              </p:cNvCxnSpPr>
              <p:nvPr/>
            </p:nvCxnSpPr>
            <p:spPr bwMode="auto">
              <a:xfrm>
                <a:off x="8491116" y="2160174"/>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554" name="Straight Connector 553">
                <a:extLst>
                  <a:ext uri="{FF2B5EF4-FFF2-40B4-BE49-F238E27FC236}">
                    <a16:creationId xmlns:a16="http://schemas.microsoft.com/office/drawing/2014/main" xmlns="" id="{AD97EA18-D7BD-4B50-B569-EDB7B7EE8AD5}"/>
                  </a:ext>
                </a:extLst>
              </p:cNvPr>
              <p:cNvCxnSpPr>
                <a:cxnSpLocks/>
              </p:cNvCxnSpPr>
              <p:nvPr/>
            </p:nvCxnSpPr>
            <p:spPr bwMode="auto">
              <a:xfrm>
                <a:off x="8481591" y="2160174"/>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555" name="Straight Connector 554">
                <a:extLst>
                  <a:ext uri="{FF2B5EF4-FFF2-40B4-BE49-F238E27FC236}">
                    <a16:creationId xmlns:a16="http://schemas.microsoft.com/office/drawing/2014/main" xmlns="" id="{2FFE6FE0-2AEC-4CD9-913B-9FA089AAD4B1}"/>
                  </a:ext>
                </a:extLst>
              </p:cNvPr>
              <p:cNvCxnSpPr>
                <a:cxnSpLocks/>
              </p:cNvCxnSpPr>
              <p:nvPr/>
            </p:nvCxnSpPr>
            <p:spPr bwMode="auto">
              <a:xfrm>
                <a:off x="8469949" y="2146415"/>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556" name="Straight Connector 555">
                <a:extLst>
                  <a:ext uri="{FF2B5EF4-FFF2-40B4-BE49-F238E27FC236}">
                    <a16:creationId xmlns:a16="http://schemas.microsoft.com/office/drawing/2014/main" xmlns="" id="{5FEF36AB-DC4F-422E-84FE-13BF344EE15B}"/>
                  </a:ext>
                </a:extLst>
              </p:cNvPr>
              <p:cNvCxnSpPr>
                <a:cxnSpLocks/>
              </p:cNvCxnSpPr>
              <p:nvPr/>
            </p:nvCxnSpPr>
            <p:spPr bwMode="auto">
              <a:xfrm>
                <a:off x="8458308" y="2146415"/>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557" name="Straight Connector 556">
                <a:extLst>
                  <a:ext uri="{FF2B5EF4-FFF2-40B4-BE49-F238E27FC236}">
                    <a16:creationId xmlns:a16="http://schemas.microsoft.com/office/drawing/2014/main" xmlns="" id="{6F0DD820-A3BD-4DCF-ACAE-D6E3E21F71C8}"/>
                  </a:ext>
                </a:extLst>
              </p:cNvPr>
              <p:cNvCxnSpPr>
                <a:cxnSpLocks/>
              </p:cNvCxnSpPr>
              <p:nvPr/>
            </p:nvCxnSpPr>
            <p:spPr bwMode="auto">
              <a:xfrm>
                <a:off x="8443492" y="2159115"/>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558" name="Straight Connector 557">
                <a:extLst>
                  <a:ext uri="{FF2B5EF4-FFF2-40B4-BE49-F238E27FC236}">
                    <a16:creationId xmlns:a16="http://schemas.microsoft.com/office/drawing/2014/main" xmlns="" id="{BF358E74-D8B6-462D-B3EA-26273A0EF64B}"/>
                  </a:ext>
                </a:extLst>
              </p:cNvPr>
              <p:cNvCxnSpPr>
                <a:cxnSpLocks/>
              </p:cNvCxnSpPr>
              <p:nvPr/>
            </p:nvCxnSpPr>
            <p:spPr bwMode="auto">
              <a:xfrm>
                <a:off x="8425501" y="2147474"/>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559" name="Straight Connector 558">
                <a:extLst>
                  <a:ext uri="{FF2B5EF4-FFF2-40B4-BE49-F238E27FC236}">
                    <a16:creationId xmlns:a16="http://schemas.microsoft.com/office/drawing/2014/main" xmlns="" id="{C61D2548-991E-46C8-8219-B36F281D6E47}"/>
                  </a:ext>
                </a:extLst>
              </p:cNvPr>
              <p:cNvCxnSpPr>
                <a:cxnSpLocks/>
              </p:cNvCxnSpPr>
              <p:nvPr/>
            </p:nvCxnSpPr>
            <p:spPr bwMode="auto">
              <a:xfrm>
                <a:off x="8406451" y="2147474"/>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560" name="Straight Connector 559">
                <a:extLst>
                  <a:ext uri="{FF2B5EF4-FFF2-40B4-BE49-F238E27FC236}">
                    <a16:creationId xmlns:a16="http://schemas.microsoft.com/office/drawing/2014/main" xmlns="" id="{5B82154C-6713-43AE-92AF-9A0DAAB145AE}"/>
                  </a:ext>
                </a:extLst>
              </p:cNvPr>
              <p:cNvCxnSpPr>
                <a:cxnSpLocks/>
              </p:cNvCxnSpPr>
              <p:nvPr/>
            </p:nvCxnSpPr>
            <p:spPr bwMode="auto">
              <a:xfrm>
                <a:off x="8383167" y="2147474"/>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561" name="Straight Connector 560">
                <a:extLst>
                  <a:ext uri="{FF2B5EF4-FFF2-40B4-BE49-F238E27FC236}">
                    <a16:creationId xmlns:a16="http://schemas.microsoft.com/office/drawing/2014/main" xmlns="" id="{605107FA-DDD3-44F6-B153-DA3DCD57A5AB}"/>
                  </a:ext>
                </a:extLst>
              </p:cNvPr>
              <p:cNvCxnSpPr>
                <a:cxnSpLocks/>
              </p:cNvCxnSpPr>
              <p:nvPr/>
            </p:nvCxnSpPr>
            <p:spPr bwMode="auto">
              <a:xfrm>
                <a:off x="8366234" y="2141124"/>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562" name="Straight Connector 561">
                <a:extLst>
                  <a:ext uri="{FF2B5EF4-FFF2-40B4-BE49-F238E27FC236}">
                    <a16:creationId xmlns:a16="http://schemas.microsoft.com/office/drawing/2014/main" xmlns="" id="{D5686233-108E-47A4-8301-DB0226FB0EB1}"/>
                  </a:ext>
                </a:extLst>
              </p:cNvPr>
              <p:cNvCxnSpPr>
                <a:cxnSpLocks/>
              </p:cNvCxnSpPr>
              <p:nvPr/>
            </p:nvCxnSpPr>
            <p:spPr bwMode="auto">
              <a:xfrm>
                <a:off x="8348243" y="2141124"/>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563" name="Straight Connector 562">
                <a:extLst>
                  <a:ext uri="{FF2B5EF4-FFF2-40B4-BE49-F238E27FC236}">
                    <a16:creationId xmlns:a16="http://schemas.microsoft.com/office/drawing/2014/main" xmlns="" id="{705B0382-DEEA-40D2-BF14-92BF07AF8F39}"/>
                  </a:ext>
                </a:extLst>
              </p:cNvPr>
              <p:cNvCxnSpPr>
                <a:cxnSpLocks/>
              </p:cNvCxnSpPr>
              <p:nvPr/>
            </p:nvCxnSpPr>
            <p:spPr bwMode="auto">
              <a:xfrm>
                <a:off x="8329193" y="2133716"/>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564" name="Straight Connector 563">
                <a:extLst>
                  <a:ext uri="{FF2B5EF4-FFF2-40B4-BE49-F238E27FC236}">
                    <a16:creationId xmlns:a16="http://schemas.microsoft.com/office/drawing/2014/main" xmlns="" id="{592BC8C2-A283-4628-904E-7473F5AA7852}"/>
                  </a:ext>
                </a:extLst>
              </p:cNvPr>
              <p:cNvCxnSpPr>
                <a:cxnSpLocks/>
              </p:cNvCxnSpPr>
              <p:nvPr/>
            </p:nvCxnSpPr>
            <p:spPr bwMode="auto">
              <a:xfrm>
                <a:off x="8306968" y="2133716"/>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565" name="Straight Connector 564">
                <a:extLst>
                  <a:ext uri="{FF2B5EF4-FFF2-40B4-BE49-F238E27FC236}">
                    <a16:creationId xmlns:a16="http://schemas.microsoft.com/office/drawing/2014/main" xmlns="" id="{4638C870-5872-4F47-91A6-247140514CFE}"/>
                  </a:ext>
                </a:extLst>
              </p:cNvPr>
              <p:cNvCxnSpPr>
                <a:cxnSpLocks/>
              </p:cNvCxnSpPr>
              <p:nvPr/>
            </p:nvCxnSpPr>
            <p:spPr bwMode="auto">
              <a:xfrm>
                <a:off x="8285801" y="2139007"/>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566" name="Straight Connector 565">
                <a:extLst>
                  <a:ext uri="{FF2B5EF4-FFF2-40B4-BE49-F238E27FC236}">
                    <a16:creationId xmlns:a16="http://schemas.microsoft.com/office/drawing/2014/main" xmlns="" id="{FC2C6E2A-8D87-4BC4-8492-C50B433CAB49}"/>
                  </a:ext>
                </a:extLst>
              </p:cNvPr>
              <p:cNvCxnSpPr>
                <a:cxnSpLocks/>
              </p:cNvCxnSpPr>
              <p:nvPr/>
            </p:nvCxnSpPr>
            <p:spPr bwMode="auto">
              <a:xfrm>
                <a:off x="8276276" y="2134774"/>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567" name="Straight Connector 566">
                <a:extLst>
                  <a:ext uri="{FF2B5EF4-FFF2-40B4-BE49-F238E27FC236}">
                    <a16:creationId xmlns:a16="http://schemas.microsoft.com/office/drawing/2014/main" xmlns="" id="{5D7D4D60-1200-4CE7-877A-8923CF31BD62}"/>
                  </a:ext>
                </a:extLst>
              </p:cNvPr>
              <p:cNvCxnSpPr>
                <a:cxnSpLocks/>
              </p:cNvCxnSpPr>
              <p:nvPr/>
            </p:nvCxnSpPr>
            <p:spPr bwMode="auto">
              <a:xfrm>
                <a:off x="8267810" y="2134774"/>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568" name="Straight Connector 567">
                <a:extLst>
                  <a:ext uri="{FF2B5EF4-FFF2-40B4-BE49-F238E27FC236}">
                    <a16:creationId xmlns:a16="http://schemas.microsoft.com/office/drawing/2014/main" xmlns="" id="{E8A8BF10-1C49-415B-9499-BB92DF0A4DC4}"/>
                  </a:ext>
                </a:extLst>
              </p:cNvPr>
              <p:cNvCxnSpPr>
                <a:cxnSpLocks/>
              </p:cNvCxnSpPr>
              <p:nvPr/>
            </p:nvCxnSpPr>
            <p:spPr bwMode="auto">
              <a:xfrm>
                <a:off x="8248760" y="2134774"/>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569" name="Straight Connector 568">
                <a:extLst>
                  <a:ext uri="{FF2B5EF4-FFF2-40B4-BE49-F238E27FC236}">
                    <a16:creationId xmlns:a16="http://schemas.microsoft.com/office/drawing/2014/main" xmlns="" id="{CD6BE005-3A75-49AB-86B1-FD299F4AD907}"/>
                  </a:ext>
                </a:extLst>
              </p:cNvPr>
              <p:cNvCxnSpPr>
                <a:cxnSpLocks/>
              </p:cNvCxnSpPr>
              <p:nvPr/>
            </p:nvCxnSpPr>
            <p:spPr bwMode="auto">
              <a:xfrm>
                <a:off x="8243468" y="2134774"/>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570" name="Straight Connector 569">
                <a:extLst>
                  <a:ext uri="{FF2B5EF4-FFF2-40B4-BE49-F238E27FC236}">
                    <a16:creationId xmlns:a16="http://schemas.microsoft.com/office/drawing/2014/main" xmlns="" id="{79636357-AB33-4F8D-B108-B86910FAE3EE}"/>
                  </a:ext>
                </a:extLst>
              </p:cNvPr>
              <p:cNvCxnSpPr>
                <a:cxnSpLocks/>
              </p:cNvCxnSpPr>
              <p:nvPr/>
            </p:nvCxnSpPr>
            <p:spPr bwMode="auto">
              <a:xfrm>
                <a:off x="8237118" y="2134774"/>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571" name="Straight Connector 570">
                <a:extLst>
                  <a:ext uri="{FF2B5EF4-FFF2-40B4-BE49-F238E27FC236}">
                    <a16:creationId xmlns:a16="http://schemas.microsoft.com/office/drawing/2014/main" xmlns="" id="{E9CD70C7-F73E-4D43-9923-69324EDD4543}"/>
                  </a:ext>
                </a:extLst>
              </p:cNvPr>
              <p:cNvCxnSpPr>
                <a:cxnSpLocks/>
              </p:cNvCxnSpPr>
              <p:nvPr/>
            </p:nvCxnSpPr>
            <p:spPr bwMode="auto">
              <a:xfrm>
                <a:off x="8232884" y="2134774"/>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572" name="Straight Connector 571">
                <a:extLst>
                  <a:ext uri="{FF2B5EF4-FFF2-40B4-BE49-F238E27FC236}">
                    <a16:creationId xmlns:a16="http://schemas.microsoft.com/office/drawing/2014/main" xmlns="" id="{5FD86FB8-39D8-47D1-94C3-C1DCF4DABCC0}"/>
                  </a:ext>
                </a:extLst>
              </p:cNvPr>
              <p:cNvCxnSpPr>
                <a:cxnSpLocks/>
              </p:cNvCxnSpPr>
              <p:nvPr/>
            </p:nvCxnSpPr>
            <p:spPr bwMode="auto">
              <a:xfrm>
                <a:off x="8225475" y="2134774"/>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573" name="Straight Connector 572">
                <a:extLst>
                  <a:ext uri="{FF2B5EF4-FFF2-40B4-BE49-F238E27FC236}">
                    <a16:creationId xmlns:a16="http://schemas.microsoft.com/office/drawing/2014/main" xmlns="" id="{A3DA9DE2-6B9F-4F8A-96CB-6F51F2E2397B}"/>
                  </a:ext>
                </a:extLst>
              </p:cNvPr>
              <p:cNvCxnSpPr>
                <a:cxnSpLocks/>
              </p:cNvCxnSpPr>
              <p:nvPr/>
            </p:nvCxnSpPr>
            <p:spPr bwMode="auto">
              <a:xfrm>
                <a:off x="8207484" y="2134774"/>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574" name="Straight Connector 573">
                <a:extLst>
                  <a:ext uri="{FF2B5EF4-FFF2-40B4-BE49-F238E27FC236}">
                    <a16:creationId xmlns:a16="http://schemas.microsoft.com/office/drawing/2014/main" xmlns="" id="{E937131F-4CBE-4F09-9EF2-7360D494C8E9}"/>
                  </a:ext>
                </a:extLst>
              </p:cNvPr>
              <p:cNvCxnSpPr>
                <a:cxnSpLocks/>
              </p:cNvCxnSpPr>
              <p:nvPr/>
            </p:nvCxnSpPr>
            <p:spPr bwMode="auto">
              <a:xfrm>
                <a:off x="8194784" y="2134774"/>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575" name="Straight Connector 574">
                <a:extLst>
                  <a:ext uri="{FF2B5EF4-FFF2-40B4-BE49-F238E27FC236}">
                    <a16:creationId xmlns:a16="http://schemas.microsoft.com/office/drawing/2014/main" xmlns="" id="{07BDC5A3-8FA8-4BC3-96FE-B0A5B1559D4C}"/>
                  </a:ext>
                </a:extLst>
              </p:cNvPr>
              <p:cNvCxnSpPr>
                <a:cxnSpLocks/>
              </p:cNvCxnSpPr>
              <p:nvPr/>
            </p:nvCxnSpPr>
            <p:spPr bwMode="auto">
              <a:xfrm>
                <a:off x="8185259" y="2134774"/>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576" name="Straight Connector 575">
                <a:extLst>
                  <a:ext uri="{FF2B5EF4-FFF2-40B4-BE49-F238E27FC236}">
                    <a16:creationId xmlns:a16="http://schemas.microsoft.com/office/drawing/2014/main" xmlns="" id="{4A24582E-1BBB-45F9-8645-695F7944C536}"/>
                  </a:ext>
                </a:extLst>
              </p:cNvPr>
              <p:cNvCxnSpPr>
                <a:cxnSpLocks/>
              </p:cNvCxnSpPr>
              <p:nvPr/>
            </p:nvCxnSpPr>
            <p:spPr bwMode="auto">
              <a:xfrm>
                <a:off x="8182084" y="2134774"/>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577" name="Straight Connector 576">
                <a:extLst>
                  <a:ext uri="{FF2B5EF4-FFF2-40B4-BE49-F238E27FC236}">
                    <a16:creationId xmlns:a16="http://schemas.microsoft.com/office/drawing/2014/main" xmlns="" id="{E4CE3C15-901B-4997-BB7F-464B653746A8}"/>
                  </a:ext>
                </a:extLst>
              </p:cNvPr>
              <p:cNvCxnSpPr>
                <a:cxnSpLocks/>
              </p:cNvCxnSpPr>
              <p:nvPr/>
            </p:nvCxnSpPr>
            <p:spPr bwMode="auto">
              <a:xfrm>
                <a:off x="8165150" y="2136890"/>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578" name="Straight Connector 577">
                <a:extLst>
                  <a:ext uri="{FF2B5EF4-FFF2-40B4-BE49-F238E27FC236}">
                    <a16:creationId xmlns:a16="http://schemas.microsoft.com/office/drawing/2014/main" xmlns="" id="{71AD188C-F2B9-4413-A73D-D003C632F08F}"/>
                  </a:ext>
                </a:extLst>
              </p:cNvPr>
              <p:cNvCxnSpPr>
                <a:cxnSpLocks/>
              </p:cNvCxnSpPr>
              <p:nvPr/>
            </p:nvCxnSpPr>
            <p:spPr bwMode="auto">
              <a:xfrm>
                <a:off x="8153509" y="2130540"/>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579" name="Straight Connector 578">
                <a:extLst>
                  <a:ext uri="{FF2B5EF4-FFF2-40B4-BE49-F238E27FC236}">
                    <a16:creationId xmlns:a16="http://schemas.microsoft.com/office/drawing/2014/main" xmlns="" id="{08130CFE-8D4D-4960-A758-1B22D33D7917}"/>
                  </a:ext>
                </a:extLst>
              </p:cNvPr>
              <p:cNvCxnSpPr>
                <a:cxnSpLocks/>
              </p:cNvCxnSpPr>
              <p:nvPr/>
            </p:nvCxnSpPr>
            <p:spPr bwMode="auto">
              <a:xfrm>
                <a:off x="8135517" y="2125249"/>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580" name="Straight Connector 579">
                <a:extLst>
                  <a:ext uri="{FF2B5EF4-FFF2-40B4-BE49-F238E27FC236}">
                    <a16:creationId xmlns:a16="http://schemas.microsoft.com/office/drawing/2014/main" xmlns="" id="{1B48D0B1-FC81-4057-B6DC-7A55BABB3F53}"/>
                  </a:ext>
                </a:extLst>
              </p:cNvPr>
              <p:cNvCxnSpPr>
                <a:cxnSpLocks/>
              </p:cNvCxnSpPr>
              <p:nvPr/>
            </p:nvCxnSpPr>
            <p:spPr bwMode="auto">
              <a:xfrm>
                <a:off x="8124934" y="2125249"/>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581" name="Straight Connector 580">
                <a:extLst>
                  <a:ext uri="{FF2B5EF4-FFF2-40B4-BE49-F238E27FC236}">
                    <a16:creationId xmlns:a16="http://schemas.microsoft.com/office/drawing/2014/main" xmlns="" id="{9380499F-5477-4CC9-8CFE-1191C33D261A}"/>
                  </a:ext>
                </a:extLst>
              </p:cNvPr>
              <p:cNvCxnSpPr>
                <a:cxnSpLocks/>
              </p:cNvCxnSpPr>
              <p:nvPr/>
            </p:nvCxnSpPr>
            <p:spPr bwMode="auto">
              <a:xfrm>
                <a:off x="8108000" y="2125249"/>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582" name="Straight Connector 581">
                <a:extLst>
                  <a:ext uri="{FF2B5EF4-FFF2-40B4-BE49-F238E27FC236}">
                    <a16:creationId xmlns:a16="http://schemas.microsoft.com/office/drawing/2014/main" xmlns="" id="{C635D470-17A5-4920-9CDE-C54C2B5C9CC9}"/>
                  </a:ext>
                </a:extLst>
              </p:cNvPr>
              <p:cNvCxnSpPr>
                <a:cxnSpLocks/>
              </p:cNvCxnSpPr>
              <p:nvPr/>
            </p:nvCxnSpPr>
            <p:spPr bwMode="auto">
              <a:xfrm>
                <a:off x="8093184" y="2125249"/>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583" name="Straight Connector 582">
                <a:extLst>
                  <a:ext uri="{FF2B5EF4-FFF2-40B4-BE49-F238E27FC236}">
                    <a16:creationId xmlns:a16="http://schemas.microsoft.com/office/drawing/2014/main" xmlns="" id="{663BDECA-135B-4ACD-8C83-7694B8CBA488}"/>
                  </a:ext>
                </a:extLst>
              </p:cNvPr>
              <p:cNvCxnSpPr>
                <a:cxnSpLocks/>
              </p:cNvCxnSpPr>
              <p:nvPr/>
            </p:nvCxnSpPr>
            <p:spPr bwMode="auto">
              <a:xfrm>
                <a:off x="8069900" y="2121016"/>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584" name="Straight Connector 583">
                <a:extLst>
                  <a:ext uri="{FF2B5EF4-FFF2-40B4-BE49-F238E27FC236}">
                    <a16:creationId xmlns:a16="http://schemas.microsoft.com/office/drawing/2014/main" xmlns="" id="{1ED2702B-6D70-4E5A-91D3-3D96332BC5E5}"/>
                  </a:ext>
                </a:extLst>
              </p:cNvPr>
              <p:cNvCxnSpPr>
                <a:cxnSpLocks/>
              </p:cNvCxnSpPr>
              <p:nvPr/>
            </p:nvCxnSpPr>
            <p:spPr bwMode="auto">
              <a:xfrm>
                <a:off x="8054025" y="2121016"/>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585" name="Straight Connector 584">
                <a:extLst>
                  <a:ext uri="{FF2B5EF4-FFF2-40B4-BE49-F238E27FC236}">
                    <a16:creationId xmlns:a16="http://schemas.microsoft.com/office/drawing/2014/main" xmlns="" id="{BC8109FB-0885-46F7-A688-A3A70F76E6DE}"/>
                  </a:ext>
                </a:extLst>
              </p:cNvPr>
              <p:cNvCxnSpPr>
                <a:cxnSpLocks/>
              </p:cNvCxnSpPr>
              <p:nvPr/>
            </p:nvCxnSpPr>
            <p:spPr bwMode="auto">
              <a:xfrm>
                <a:off x="8026508" y="2121016"/>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586" name="Straight Connector 585">
                <a:extLst>
                  <a:ext uri="{FF2B5EF4-FFF2-40B4-BE49-F238E27FC236}">
                    <a16:creationId xmlns:a16="http://schemas.microsoft.com/office/drawing/2014/main" xmlns="" id="{1E016E0B-1531-48F3-9C37-684404B38845}"/>
                  </a:ext>
                </a:extLst>
              </p:cNvPr>
              <p:cNvCxnSpPr>
                <a:cxnSpLocks/>
              </p:cNvCxnSpPr>
              <p:nvPr/>
            </p:nvCxnSpPr>
            <p:spPr bwMode="auto">
              <a:xfrm>
                <a:off x="8005341" y="2128425"/>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587" name="Straight Connector 586">
                <a:extLst>
                  <a:ext uri="{FF2B5EF4-FFF2-40B4-BE49-F238E27FC236}">
                    <a16:creationId xmlns:a16="http://schemas.microsoft.com/office/drawing/2014/main" xmlns="" id="{C18037FC-49F5-4FF9-8789-1DCD8F3B38BB}"/>
                  </a:ext>
                </a:extLst>
              </p:cNvPr>
              <p:cNvCxnSpPr>
                <a:cxnSpLocks/>
              </p:cNvCxnSpPr>
              <p:nvPr/>
            </p:nvCxnSpPr>
            <p:spPr bwMode="auto">
              <a:xfrm>
                <a:off x="7997933" y="2115725"/>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588" name="Straight Connector 587">
                <a:extLst>
                  <a:ext uri="{FF2B5EF4-FFF2-40B4-BE49-F238E27FC236}">
                    <a16:creationId xmlns:a16="http://schemas.microsoft.com/office/drawing/2014/main" xmlns="" id="{E138A91D-583F-48F3-8408-4A13ED5FF409}"/>
                  </a:ext>
                </a:extLst>
              </p:cNvPr>
              <p:cNvCxnSpPr>
                <a:cxnSpLocks/>
              </p:cNvCxnSpPr>
              <p:nvPr/>
            </p:nvCxnSpPr>
            <p:spPr bwMode="auto">
              <a:xfrm>
                <a:off x="7985233" y="2115725"/>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589" name="Straight Connector 588">
                <a:extLst>
                  <a:ext uri="{FF2B5EF4-FFF2-40B4-BE49-F238E27FC236}">
                    <a16:creationId xmlns:a16="http://schemas.microsoft.com/office/drawing/2014/main" xmlns="" id="{72BB476A-6D5A-4952-B5C8-CC8DEE019102}"/>
                  </a:ext>
                </a:extLst>
              </p:cNvPr>
              <p:cNvCxnSpPr>
                <a:cxnSpLocks/>
              </p:cNvCxnSpPr>
              <p:nvPr/>
            </p:nvCxnSpPr>
            <p:spPr bwMode="auto">
              <a:xfrm>
                <a:off x="7965124" y="2115725"/>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590" name="Straight Connector 589">
                <a:extLst>
                  <a:ext uri="{FF2B5EF4-FFF2-40B4-BE49-F238E27FC236}">
                    <a16:creationId xmlns:a16="http://schemas.microsoft.com/office/drawing/2014/main" xmlns="" id="{E5AB606E-4C94-408E-9DEC-19DAD9B7667D}"/>
                  </a:ext>
                </a:extLst>
              </p:cNvPr>
              <p:cNvCxnSpPr>
                <a:cxnSpLocks/>
              </p:cNvCxnSpPr>
              <p:nvPr/>
            </p:nvCxnSpPr>
            <p:spPr bwMode="auto">
              <a:xfrm>
                <a:off x="7936549" y="2117842"/>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591" name="Straight Connector 590">
                <a:extLst>
                  <a:ext uri="{FF2B5EF4-FFF2-40B4-BE49-F238E27FC236}">
                    <a16:creationId xmlns:a16="http://schemas.microsoft.com/office/drawing/2014/main" xmlns="" id="{FA0307D7-5347-4407-A7F2-B6074D6E44AE}"/>
                  </a:ext>
                </a:extLst>
              </p:cNvPr>
              <p:cNvCxnSpPr>
                <a:cxnSpLocks/>
              </p:cNvCxnSpPr>
              <p:nvPr/>
            </p:nvCxnSpPr>
            <p:spPr bwMode="auto">
              <a:xfrm>
                <a:off x="7925966" y="2115725"/>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592" name="Straight Connector 591">
                <a:extLst>
                  <a:ext uri="{FF2B5EF4-FFF2-40B4-BE49-F238E27FC236}">
                    <a16:creationId xmlns:a16="http://schemas.microsoft.com/office/drawing/2014/main" xmlns="" id="{FB5E034D-124D-4BA6-96DF-4EBD86EA1EC1}"/>
                  </a:ext>
                </a:extLst>
              </p:cNvPr>
              <p:cNvCxnSpPr>
                <a:cxnSpLocks/>
              </p:cNvCxnSpPr>
              <p:nvPr/>
            </p:nvCxnSpPr>
            <p:spPr bwMode="auto">
              <a:xfrm>
                <a:off x="7925966" y="2109375"/>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593" name="Straight Connector 592">
                <a:extLst>
                  <a:ext uri="{FF2B5EF4-FFF2-40B4-BE49-F238E27FC236}">
                    <a16:creationId xmlns:a16="http://schemas.microsoft.com/office/drawing/2014/main" xmlns="" id="{95772F69-D385-4A0E-A41E-C0C2E85F099F}"/>
                  </a:ext>
                </a:extLst>
              </p:cNvPr>
              <p:cNvCxnSpPr>
                <a:cxnSpLocks/>
              </p:cNvCxnSpPr>
              <p:nvPr/>
            </p:nvCxnSpPr>
            <p:spPr bwMode="auto">
              <a:xfrm>
                <a:off x="7907974" y="2108317"/>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594" name="Straight Connector 593">
                <a:extLst>
                  <a:ext uri="{FF2B5EF4-FFF2-40B4-BE49-F238E27FC236}">
                    <a16:creationId xmlns:a16="http://schemas.microsoft.com/office/drawing/2014/main" xmlns="" id="{2006FACC-15AE-401B-92F8-78676C11A690}"/>
                  </a:ext>
                </a:extLst>
              </p:cNvPr>
              <p:cNvCxnSpPr>
                <a:cxnSpLocks/>
              </p:cNvCxnSpPr>
              <p:nvPr/>
            </p:nvCxnSpPr>
            <p:spPr bwMode="auto">
              <a:xfrm>
                <a:off x="7889982" y="2108317"/>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595" name="Straight Connector 594">
                <a:extLst>
                  <a:ext uri="{FF2B5EF4-FFF2-40B4-BE49-F238E27FC236}">
                    <a16:creationId xmlns:a16="http://schemas.microsoft.com/office/drawing/2014/main" xmlns="" id="{DF9056DF-9E74-470A-BFB9-27D150BB5DCC}"/>
                  </a:ext>
                </a:extLst>
              </p:cNvPr>
              <p:cNvCxnSpPr>
                <a:cxnSpLocks/>
              </p:cNvCxnSpPr>
              <p:nvPr/>
            </p:nvCxnSpPr>
            <p:spPr bwMode="auto">
              <a:xfrm>
                <a:off x="7873049" y="2097733"/>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596" name="Straight Connector 595">
                <a:extLst>
                  <a:ext uri="{FF2B5EF4-FFF2-40B4-BE49-F238E27FC236}">
                    <a16:creationId xmlns:a16="http://schemas.microsoft.com/office/drawing/2014/main" xmlns="" id="{E110C038-E57E-4160-86D8-BE7AF3069506}"/>
                  </a:ext>
                </a:extLst>
              </p:cNvPr>
              <p:cNvCxnSpPr>
                <a:cxnSpLocks/>
              </p:cNvCxnSpPr>
              <p:nvPr/>
            </p:nvCxnSpPr>
            <p:spPr bwMode="auto">
              <a:xfrm>
                <a:off x="7860349" y="2097733"/>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597" name="Straight Connector 596">
                <a:extLst>
                  <a:ext uri="{FF2B5EF4-FFF2-40B4-BE49-F238E27FC236}">
                    <a16:creationId xmlns:a16="http://schemas.microsoft.com/office/drawing/2014/main" xmlns="" id="{0B2C177B-84BE-4A9A-B445-A917C685A626}"/>
                  </a:ext>
                </a:extLst>
              </p:cNvPr>
              <p:cNvCxnSpPr>
                <a:cxnSpLocks/>
              </p:cNvCxnSpPr>
              <p:nvPr/>
            </p:nvCxnSpPr>
            <p:spPr bwMode="auto">
              <a:xfrm>
                <a:off x="7856116" y="2097733"/>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598" name="Straight Connector 597">
                <a:extLst>
                  <a:ext uri="{FF2B5EF4-FFF2-40B4-BE49-F238E27FC236}">
                    <a16:creationId xmlns:a16="http://schemas.microsoft.com/office/drawing/2014/main" xmlns="" id="{2CFB4D57-135F-4ADA-A990-4F4F839B5A23}"/>
                  </a:ext>
                </a:extLst>
              </p:cNvPr>
              <p:cNvCxnSpPr>
                <a:cxnSpLocks/>
              </p:cNvCxnSpPr>
              <p:nvPr/>
            </p:nvCxnSpPr>
            <p:spPr bwMode="auto">
              <a:xfrm>
                <a:off x="7834950" y="2097733"/>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599" name="Straight Connector 598">
                <a:extLst>
                  <a:ext uri="{FF2B5EF4-FFF2-40B4-BE49-F238E27FC236}">
                    <a16:creationId xmlns:a16="http://schemas.microsoft.com/office/drawing/2014/main" xmlns="" id="{206AC120-3BD9-475B-9235-AD3E8C529407}"/>
                  </a:ext>
                </a:extLst>
              </p:cNvPr>
              <p:cNvCxnSpPr>
                <a:cxnSpLocks/>
              </p:cNvCxnSpPr>
              <p:nvPr/>
            </p:nvCxnSpPr>
            <p:spPr bwMode="auto">
              <a:xfrm>
                <a:off x="7822250" y="2097733"/>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600" name="Straight Connector 599">
                <a:extLst>
                  <a:ext uri="{FF2B5EF4-FFF2-40B4-BE49-F238E27FC236}">
                    <a16:creationId xmlns:a16="http://schemas.microsoft.com/office/drawing/2014/main" xmlns="" id="{158C3832-DCA2-4066-B333-EEB7CB41C175}"/>
                  </a:ext>
                </a:extLst>
              </p:cNvPr>
              <p:cNvCxnSpPr>
                <a:cxnSpLocks/>
              </p:cNvCxnSpPr>
              <p:nvPr/>
            </p:nvCxnSpPr>
            <p:spPr bwMode="auto">
              <a:xfrm>
                <a:off x="7803200" y="2097733"/>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601" name="Straight Connector 600">
                <a:extLst>
                  <a:ext uri="{FF2B5EF4-FFF2-40B4-BE49-F238E27FC236}">
                    <a16:creationId xmlns:a16="http://schemas.microsoft.com/office/drawing/2014/main" xmlns="" id="{0AD2360D-08D4-406E-B1C2-9E6157CFFB0B}"/>
                  </a:ext>
                </a:extLst>
              </p:cNvPr>
              <p:cNvCxnSpPr>
                <a:cxnSpLocks/>
              </p:cNvCxnSpPr>
              <p:nvPr/>
            </p:nvCxnSpPr>
            <p:spPr bwMode="auto">
              <a:xfrm>
                <a:off x="7789441" y="2099849"/>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602" name="Straight Connector 601">
                <a:extLst>
                  <a:ext uri="{FF2B5EF4-FFF2-40B4-BE49-F238E27FC236}">
                    <a16:creationId xmlns:a16="http://schemas.microsoft.com/office/drawing/2014/main" xmlns="" id="{B06B29BD-0162-49FD-ADAE-7729DDF04C12}"/>
                  </a:ext>
                </a:extLst>
              </p:cNvPr>
              <p:cNvCxnSpPr>
                <a:cxnSpLocks/>
              </p:cNvCxnSpPr>
              <p:nvPr/>
            </p:nvCxnSpPr>
            <p:spPr bwMode="auto">
              <a:xfrm>
                <a:off x="7778857" y="2097732"/>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603" name="Straight Connector 602">
                <a:extLst>
                  <a:ext uri="{FF2B5EF4-FFF2-40B4-BE49-F238E27FC236}">
                    <a16:creationId xmlns:a16="http://schemas.microsoft.com/office/drawing/2014/main" xmlns="" id="{AA27A627-8742-48BC-AB75-2BA11B2A4208}"/>
                  </a:ext>
                </a:extLst>
              </p:cNvPr>
              <p:cNvCxnSpPr>
                <a:cxnSpLocks/>
              </p:cNvCxnSpPr>
              <p:nvPr/>
            </p:nvCxnSpPr>
            <p:spPr bwMode="auto">
              <a:xfrm>
                <a:off x="7761923" y="2097732"/>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604" name="Straight Connector 603">
                <a:extLst>
                  <a:ext uri="{FF2B5EF4-FFF2-40B4-BE49-F238E27FC236}">
                    <a16:creationId xmlns:a16="http://schemas.microsoft.com/office/drawing/2014/main" xmlns="" id="{BBE196B9-BB4B-4E1F-981D-1B9ABBB034D9}"/>
                  </a:ext>
                </a:extLst>
              </p:cNvPr>
              <p:cNvCxnSpPr>
                <a:cxnSpLocks/>
              </p:cNvCxnSpPr>
              <p:nvPr/>
            </p:nvCxnSpPr>
            <p:spPr bwMode="auto">
              <a:xfrm>
                <a:off x="7748165" y="2097732"/>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605" name="Straight Connector 604">
                <a:extLst>
                  <a:ext uri="{FF2B5EF4-FFF2-40B4-BE49-F238E27FC236}">
                    <a16:creationId xmlns:a16="http://schemas.microsoft.com/office/drawing/2014/main" xmlns="" id="{C4C65182-F027-4245-A50F-A26552A50C34}"/>
                  </a:ext>
                </a:extLst>
              </p:cNvPr>
              <p:cNvCxnSpPr>
                <a:cxnSpLocks/>
              </p:cNvCxnSpPr>
              <p:nvPr/>
            </p:nvCxnSpPr>
            <p:spPr bwMode="auto">
              <a:xfrm>
                <a:off x="7736523" y="2095616"/>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606" name="Straight Connector 605">
                <a:extLst>
                  <a:ext uri="{FF2B5EF4-FFF2-40B4-BE49-F238E27FC236}">
                    <a16:creationId xmlns:a16="http://schemas.microsoft.com/office/drawing/2014/main" xmlns="" id="{ACE9DB6A-B71D-4FFA-A9F1-34E33E27DE54}"/>
                  </a:ext>
                </a:extLst>
              </p:cNvPr>
              <p:cNvCxnSpPr>
                <a:cxnSpLocks/>
              </p:cNvCxnSpPr>
              <p:nvPr/>
            </p:nvCxnSpPr>
            <p:spPr bwMode="auto">
              <a:xfrm>
                <a:off x="7719589" y="2087149"/>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607" name="Straight Connector 606">
                <a:extLst>
                  <a:ext uri="{FF2B5EF4-FFF2-40B4-BE49-F238E27FC236}">
                    <a16:creationId xmlns:a16="http://schemas.microsoft.com/office/drawing/2014/main" xmlns="" id="{47E0ADC9-D066-4D12-8172-850E94CAFC13}"/>
                  </a:ext>
                </a:extLst>
              </p:cNvPr>
              <p:cNvCxnSpPr>
                <a:cxnSpLocks/>
              </p:cNvCxnSpPr>
              <p:nvPr/>
            </p:nvCxnSpPr>
            <p:spPr bwMode="auto">
              <a:xfrm>
                <a:off x="7705831" y="2087149"/>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608" name="Straight Connector 607">
                <a:extLst>
                  <a:ext uri="{FF2B5EF4-FFF2-40B4-BE49-F238E27FC236}">
                    <a16:creationId xmlns:a16="http://schemas.microsoft.com/office/drawing/2014/main" xmlns="" id="{88DA763B-01C9-4856-8C17-EE98524F052A}"/>
                  </a:ext>
                </a:extLst>
              </p:cNvPr>
              <p:cNvCxnSpPr>
                <a:cxnSpLocks/>
              </p:cNvCxnSpPr>
              <p:nvPr/>
            </p:nvCxnSpPr>
            <p:spPr bwMode="auto">
              <a:xfrm>
                <a:off x="7685722" y="2087149"/>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609" name="Straight Connector 608">
                <a:extLst>
                  <a:ext uri="{FF2B5EF4-FFF2-40B4-BE49-F238E27FC236}">
                    <a16:creationId xmlns:a16="http://schemas.microsoft.com/office/drawing/2014/main" xmlns="" id="{97B4CB71-2C2B-42B0-8FA0-CC079D672686}"/>
                  </a:ext>
                </a:extLst>
              </p:cNvPr>
              <p:cNvCxnSpPr>
                <a:cxnSpLocks/>
              </p:cNvCxnSpPr>
              <p:nvPr/>
            </p:nvCxnSpPr>
            <p:spPr bwMode="auto">
              <a:xfrm>
                <a:off x="7656089" y="2087149"/>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610" name="Straight Connector 609">
                <a:extLst>
                  <a:ext uri="{FF2B5EF4-FFF2-40B4-BE49-F238E27FC236}">
                    <a16:creationId xmlns:a16="http://schemas.microsoft.com/office/drawing/2014/main" xmlns="" id="{9B916A4C-4757-4E0B-81C2-64851CC44CA8}"/>
                  </a:ext>
                </a:extLst>
              </p:cNvPr>
              <p:cNvCxnSpPr>
                <a:cxnSpLocks/>
              </p:cNvCxnSpPr>
              <p:nvPr/>
            </p:nvCxnSpPr>
            <p:spPr bwMode="auto">
              <a:xfrm>
                <a:off x="7644447" y="2083974"/>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611" name="Straight Connector 610">
                <a:extLst>
                  <a:ext uri="{FF2B5EF4-FFF2-40B4-BE49-F238E27FC236}">
                    <a16:creationId xmlns:a16="http://schemas.microsoft.com/office/drawing/2014/main" xmlns="" id="{8CA7A828-445C-4D00-8188-37C1D19E190E}"/>
                  </a:ext>
                </a:extLst>
              </p:cNvPr>
              <p:cNvCxnSpPr>
                <a:cxnSpLocks/>
              </p:cNvCxnSpPr>
              <p:nvPr/>
            </p:nvCxnSpPr>
            <p:spPr bwMode="auto">
              <a:xfrm>
                <a:off x="7621163" y="2085032"/>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612" name="Straight Connector 611">
                <a:extLst>
                  <a:ext uri="{FF2B5EF4-FFF2-40B4-BE49-F238E27FC236}">
                    <a16:creationId xmlns:a16="http://schemas.microsoft.com/office/drawing/2014/main" xmlns="" id="{8D07EFD2-86FA-4780-A1E0-614A66D18ED5}"/>
                  </a:ext>
                </a:extLst>
              </p:cNvPr>
              <p:cNvCxnSpPr>
                <a:cxnSpLocks/>
              </p:cNvCxnSpPr>
              <p:nvPr/>
            </p:nvCxnSpPr>
            <p:spPr bwMode="auto">
              <a:xfrm>
                <a:off x="7598938" y="2086091"/>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613" name="Straight Connector 612">
                <a:extLst>
                  <a:ext uri="{FF2B5EF4-FFF2-40B4-BE49-F238E27FC236}">
                    <a16:creationId xmlns:a16="http://schemas.microsoft.com/office/drawing/2014/main" xmlns="" id="{675A4B5B-98C9-4342-B176-3BE3A17319DB}"/>
                  </a:ext>
                </a:extLst>
              </p:cNvPr>
              <p:cNvCxnSpPr>
                <a:cxnSpLocks/>
              </p:cNvCxnSpPr>
              <p:nvPr/>
            </p:nvCxnSpPr>
            <p:spPr bwMode="auto">
              <a:xfrm>
                <a:off x="7586238" y="2079741"/>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614" name="Straight Connector 613">
                <a:extLst>
                  <a:ext uri="{FF2B5EF4-FFF2-40B4-BE49-F238E27FC236}">
                    <a16:creationId xmlns:a16="http://schemas.microsoft.com/office/drawing/2014/main" xmlns="" id="{98D832B2-DE06-4942-8E2E-AD3DE0C02E40}"/>
                  </a:ext>
                </a:extLst>
              </p:cNvPr>
              <p:cNvCxnSpPr>
                <a:cxnSpLocks/>
              </p:cNvCxnSpPr>
              <p:nvPr/>
            </p:nvCxnSpPr>
            <p:spPr bwMode="auto">
              <a:xfrm>
                <a:off x="7582005" y="2073391"/>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615" name="Straight Connector 614">
                <a:extLst>
                  <a:ext uri="{FF2B5EF4-FFF2-40B4-BE49-F238E27FC236}">
                    <a16:creationId xmlns:a16="http://schemas.microsoft.com/office/drawing/2014/main" xmlns="" id="{D1DE0B7B-6B91-40CB-9E4D-84A20D7935F6}"/>
                  </a:ext>
                </a:extLst>
              </p:cNvPr>
              <p:cNvCxnSpPr>
                <a:cxnSpLocks/>
              </p:cNvCxnSpPr>
              <p:nvPr/>
            </p:nvCxnSpPr>
            <p:spPr bwMode="auto">
              <a:xfrm>
                <a:off x="7559780" y="2080799"/>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616" name="Straight Connector 615">
                <a:extLst>
                  <a:ext uri="{FF2B5EF4-FFF2-40B4-BE49-F238E27FC236}">
                    <a16:creationId xmlns:a16="http://schemas.microsoft.com/office/drawing/2014/main" xmlns="" id="{6B11AE23-D3D3-4BE7-A482-5B7D3A1FC1E4}"/>
                  </a:ext>
                </a:extLst>
              </p:cNvPr>
              <p:cNvCxnSpPr>
                <a:cxnSpLocks/>
              </p:cNvCxnSpPr>
              <p:nvPr/>
            </p:nvCxnSpPr>
            <p:spPr bwMode="auto">
              <a:xfrm>
                <a:off x="7547080" y="2080799"/>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617" name="Straight Connector 616">
                <a:extLst>
                  <a:ext uri="{FF2B5EF4-FFF2-40B4-BE49-F238E27FC236}">
                    <a16:creationId xmlns:a16="http://schemas.microsoft.com/office/drawing/2014/main" xmlns="" id="{9991C62B-1E60-4B89-88D9-523F3C50D4A0}"/>
                  </a:ext>
                </a:extLst>
              </p:cNvPr>
              <p:cNvCxnSpPr>
                <a:cxnSpLocks/>
              </p:cNvCxnSpPr>
              <p:nvPr/>
            </p:nvCxnSpPr>
            <p:spPr bwMode="auto">
              <a:xfrm>
                <a:off x="7530146" y="2080799"/>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618" name="Straight Connector 617">
                <a:extLst>
                  <a:ext uri="{FF2B5EF4-FFF2-40B4-BE49-F238E27FC236}">
                    <a16:creationId xmlns:a16="http://schemas.microsoft.com/office/drawing/2014/main" xmlns="" id="{D8AC79D7-9AB8-41B9-A977-97638CAA2566}"/>
                  </a:ext>
                </a:extLst>
              </p:cNvPr>
              <p:cNvCxnSpPr>
                <a:cxnSpLocks/>
              </p:cNvCxnSpPr>
              <p:nvPr/>
            </p:nvCxnSpPr>
            <p:spPr bwMode="auto">
              <a:xfrm>
                <a:off x="7535437" y="2080799"/>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619" name="Straight Connector 618">
                <a:extLst>
                  <a:ext uri="{FF2B5EF4-FFF2-40B4-BE49-F238E27FC236}">
                    <a16:creationId xmlns:a16="http://schemas.microsoft.com/office/drawing/2014/main" xmlns="" id="{562989AF-1A04-400A-A071-09974E27F3E1}"/>
                  </a:ext>
                </a:extLst>
              </p:cNvPr>
              <p:cNvCxnSpPr>
                <a:cxnSpLocks/>
              </p:cNvCxnSpPr>
              <p:nvPr/>
            </p:nvCxnSpPr>
            <p:spPr bwMode="auto">
              <a:xfrm>
                <a:off x="7518504" y="2075507"/>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620" name="Straight Connector 619">
                <a:extLst>
                  <a:ext uri="{FF2B5EF4-FFF2-40B4-BE49-F238E27FC236}">
                    <a16:creationId xmlns:a16="http://schemas.microsoft.com/office/drawing/2014/main" xmlns="" id="{EFDE1FB5-938E-465C-8D2A-A29172888362}"/>
                  </a:ext>
                </a:extLst>
              </p:cNvPr>
              <p:cNvCxnSpPr>
                <a:cxnSpLocks/>
              </p:cNvCxnSpPr>
              <p:nvPr/>
            </p:nvCxnSpPr>
            <p:spPr bwMode="auto">
              <a:xfrm>
                <a:off x="7504746" y="2075507"/>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621" name="Straight Connector 620">
                <a:extLst>
                  <a:ext uri="{FF2B5EF4-FFF2-40B4-BE49-F238E27FC236}">
                    <a16:creationId xmlns:a16="http://schemas.microsoft.com/office/drawing/2014/main" xmlns="" id="{0774A5B2-854C-445F-A6E5-9C7634ECABF6}"/>
                  </a:ext>
                </a:extLst>
              </p:cNvPr>
              <p:cNvCxnSpPr>
                <a:cxnSpLocks/>
              </p:cNvCxnSpPr>
              <p:nvPr/>
            </p:nvCxnSpPr>
            <p:spPr bwMode="auto">
              <a:xfrm>
                <a:off x="7484637" y="2075507"/>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622" name="Straight Connector 621">
                <a:extLst>
                  <a:ext uri="{FF2B5EF4-FFF2-40B4-BE49-F238E27FC236}">
                    <a16:creationId xmlns:a16="http://schemas.microsoft.com/office/drawing/2014/main" xmlns="" id="{517155BB-0C27-4C68-B1D5-D8C0E98B55AC}"/>
                  </a:ext>
                </a:extLst>
              </p:cNvPr>
              <p:cNvCxnSpPr>
                <a:cxnSpLocks/>
              </p:cNvCxnSpPr>
              <p:nvPr/>
            </p:nvCxnSpPr>
            <p:spPr bwMode="auto">
              <a:xfrm>
                <a:off x="7469821" y="2075507"/>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623" name="Straight Connector 622">
                <a:extLst>
                  <a:ext uri="{FF2B5EF4-FFF2-40B4-BE49-F238E27FC236}">
                    <a16:creationId xmlns:a16="http://schemas.microsoft.com/office/drawing/2014/main" xmlns="" id="{E77D2416-A487-4691-9281-634FB4D3BCC7}"/>
                  </a:ext>
                </a:extLst>
              </p:cNvPr>
              <p:cNvCxnSpPr>
                <a:cxnSpLocks/>
              </p:cNvCxnSpPr>
              <p:nvPr/>
            </p:nvCxnSpPr>
            <p:spPr bwMode="auto">
              <a:xfrm>
                <a:off x="7464530" y="2069157"/>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624" name="Straight Connector 623">
                <a:extLst>
                  <a:ext uri="{FF2B5EF4-FFF2-40B4-BE49-F238E27FC236}">
                    <a16:creationId xmlns:a16="http://schemas.microsoft.com/office/drawing/2014/main" xmlns="" id="{050A1BF7-C739-4571-B1A8-AF167DDAA9C0}"/>
                  </a:ext>
                </a:extLst>
              </p:cNvPr>
              <p:cNvCxnSpPr>
                <a:cxnSpLocks/>
              </p:cNvCxnSpPr>
              <p:nvPr/>
            </p:nvCxnSpPr>
            <p:spPr bwMode="auto">
              <a:xfrm>
                <a:off x="7444421" y="2069157"/>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625" name="Straight Connector 624">
                <a:extLst>
                  <a:ext uri="{FF2B5EF4-FFF2-40B4-BE49-F238E27FC236}">
                    <a16:creationId xmlns:a16="http://schemas.microsoft.com/office/drawing/2014/main" xmlns="" id="{62265DBA-1B0A-48AC-A904-A0274288120B}"/>
                  </a:ext>
                </a:extLst>
              </p:cNvPr>
              <p:cNvCxnSpPr>
                <a:cxnSpLocks/>
              </p:cNvCxnSpPr>
              <p:nvPr/>
            </p:nvCxnSpPr>
            <p:spPr bwMode="auto">
              <a:xfrm>
                <a:off x="7430663" y="2069157"/>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626" name="Straight Connector 625">
                <a:extLst>
                  <a:ext uri="{FF2B5EF4-FFF2-40B4-BE49-F238E27FC236}">
                    <a16:creationId xmlns:a16="http://schemas.microsoft.com/office/drawing/2014/main" xmlns="" id="{FD4F6F53-7C90-4701-8B47-D62BFD77E5A1}"/>
                  </a:ext>
                </a:extLst>
              </p:cNvPr>
              <p:cNvCxnSpPr>
                <a:cxnSpLocks/>
              </p:cNvCxnSpPr>
              <p:nvPr/>
            </p:nvCxnSpPr>
            <p:spPr bwMode="auto">
              <a:xfrm>
                <a:off x="7452888" y="2069157"/>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627" name="Straight Connector 626">
                <a:extLst>
                  <a:ext uri="{FF2B5EF4-FFF2-40B4-BE49-F238E27FC236}">
                    <a16:creationId xmlns:a16="http://schemas.microsoft.com/office/drawing/2014/main" xmlns="" id="{5373A578-CBF4-4F34-9F1F-CDADA1708B0F}"/>
                  </a:ext>
                </a:extLst>
              </p:cNvPr>
              <p:cNvCxnSpPr>
                <a:cxnSpLocks/>
              </p:cNvCxnSpPr>
              <p:nvPr/>
            </p:nvCxnSpPr>
            <p:spPr bwMode="auto">
              <a:xfrm>
                <a:off x="7412671" y="2057515"/>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628" name="Straight Connector 627">
                <a:extLst>
                  <a:ext uri="{FF2B5EF4-FFF2-40B4-BE49-F238E27FC236}">
                    <a16:creationId xmlns:a16="http://schemas.microsoft.com/office/drawing/2014/main" xmlns="" id="{7F15D428-A274-4402-A787-62C1E26A0019}"/>
                  </a:ext>
                </a:extLst>
              </p:cNvPr>
              <p:cNvCxnSpPr>
                <a:cxnSpLocks/>
              </p:cNvCxnSpPr>
              <p:nvPr/>
            </p:nvCxnSpPr>
            <p:spPr bwMode="auto">
              <a:xfrm>
                <a:off x="7401029" y="2057515"/>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629" name="Straight Connector 628">
                <a:extLst>
                  <a:ext uri="{FF2B5EF4-FFF2-40B4-BE49-F238E27FC236}">
                    <a16:creationId xmlns:a16="http://schemas.microsoft.com/office/drawing/2014/main" xmlns="" id="{8430DB33-6400-424C-9FA3-9AAA98F708DF}"/>
                  </a:ext>
                </a:extLst>
              </p:cNvPr>
              <p:cNvCxnSpPr>
                <a:cxnSpLocks/>
              </p:cNvCxnSpPr>
              <p:nvPr/>
            </p:nvCxnSpPr>
            <p:spPr bwMode="auto">
              <a:xfrm>
                <a:off x="7377746" y="2057515"/>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630" name="Straight Connector 629">
                <a:extLst>
                  <a:ext uri="{FF2B5EF4-FFF2-40B4-BE49-F238E27FC236}">
                    <a16:creationId xmlns:a16="http://schemas.microsoft.com/office/drawing/2014/main" xmlns="" id="{75316920-02BB-4D04-B7D0-E5507BC3B517}"/>
                  </a:ext>
                </a:extLst>
              </p:cNvPr>
              <p:cNvCxnSpPr>
                <a:cxnSpLocks/>
              </p:cNvCxnSpPr>
              <p:nvPr/>
            </p:nvCxnSpPr>
            <p:spPr bwMode="auto">
              <a:xfrm>
                <a:off x="7366104" y="2057515"/>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631" name="Straight Connector 630">
                <a:extLst>
                  <a:ext uri="{FF2B5EF4-FFF2-40B4-BE49-F238E27FC236}">
                    <a16:creationId xmlns:a16="http://schemas.microsoft.com/office/drawing/2014/main" xmlns="" id="{681411D3-AD44-4617-83D4-73210D8B19C7}"/>
                  </a:ext>
                </a:extLst>
              </p:cNvPr>
              <p:cNvCxnSpPr>
                <a:cxnSpLocks/>
              </p:cNvCxnSpPr>
              <p:nvPr/>
            </p:nvCxnSpPr>
            <p:spPr bwMode="auto">
              <a:xfrm>
                <a:off x="7387270" y="2057515"/>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632" name="Straight Connector 631">
                <a:extLst>
                  <a:ext uri="{FF2B5EF4-FFF2-40B4-BE49-F238E27FC236}">
                    <a16:creationId xmlns:a16="http://schemas.microsoft.com/office/drawing/2014/main" xmlns="" id="{38D85BD6-F2AD-4B13-9554-60466ACB9878}"/>
                  </a:ext>
                </a:extLst>
              </p:cNvPr>
              <p:cNvCxnSpPr>
                <a:cxnSpLocks/>
              </p:cNvCxnSpPr>
              <p:nvPr/>
            </p:nvCxnSpPr>
            <p:spPr bwMode="auto">
              <a:xfrm>
                <a:off x="7342819" y="2057515"/>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633" name="Straight Connector 632">
                <a:extLst>
                  <a:ext uri="{FF2B5EF4-FFF2-40B4-BE49-F238E27FC236}">
                    <a16:creationId xmlns:a16="http://schemas.microsoft.com/office/drawing/2014/main" xmlns="" id="{107A69A4-D3B1-4492-B14C-C821F98BB963}"/>
                  </a:ext>
                </a:extLst>
              </p:cNvPr>
              <p:cNvCxnSpPr>
                <a:cxnSpLocks/>
              </p:cNvCxnSpPr>
              <p:nvPr/>
            </p:nvCxnSpPr>
            <p:spPr bwMode="auto">
              <a:xfrm>
                <a:off x="7316360" y="2057515"/>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634" name="Straight Connector 633">
                <a:extLst>
                  <a:ext uri="{FF2B5EF4-FFF2-40B4-BE49-F238E27FC236}">
                    <a16:creationId xmlns:a16="http://schemas.microsoft.com/office/drawing/2014/main" xmlns="" id="{0577AB1A-6562-4E59-A03C-DEB4555CA87A}"/>
                  </a:ext>
                </a:extLst>
              </p:cNvPr>
              <p:cNvCxnSpPr>
                <a:cxnSpLocks/>
              </p:cNvCxnSpPr>
              <p:nvPr/>
            </p:nvCxnSpPr>
            <p:spPr bwMode="auto">
              <a:xfrm>
                <a:off x="7296252" y="2057515"/>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635" name="Straight Connector 634">
                <a:extLst>
                  <a:ext uri="{FF2B5EF4-FFF2-40B4-BE49-F238E27FC236}">
                    <a16:creationId xmlns:a16="http://schemas.microsoft.com/office/drawing/2014/main" xmlns="" id="{80893C15-C4E0-4D7A-BEEA-578F0FFD9F74}"/>
                  </a:ext>
                </a:extLst>
              </p:cNvPr>
              <p:cNvCxnSpPr>
                <a:cxnSpLocks/>
              </p:cNvCxnSpPr>
              <p:nvPr/>
            </p:nvCxnSpPr>
            <p:spPr bwMode="auto">
              <a:xfrm>
                <a:off x="7292018" y="2057515"/>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636" name="Straight Connector 635">
                <a:extLst>
                  <a:ext uri="{FF2B5EF4-FFF2-40B4-BE49-F238E27FC236}">
                    <a16:creationId xmlns:a16="http://schemas.microsoft.com/office/drawing/2014/main" xmlns="" id="{2C4FC6C1-AD28-40DC-9DAE-A9E0D98ECC6B}"/>
                  </a:ext>
                </a:extLst>
              </p:cNvPr>
              <p:cNvCxnSpPr>
                <a:cxnSpLocks/>
              </p:cNvCxnSpPr>
              <p:nvPr/>
            </p:nvCxnSpPr>
            <p:spPr bwMode="auto">
              <a:xfrm>
                <a:off x="7279318" y="2057515"/>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637" name="Straight Connector 636">
                <a:extLst>
                  <a:ext uri="{FF2B5EF4-FFF2-40B4-BE49-F238E27FC236}">
                    <a16:creationId xmlns:a16="http://schemas.microsoft.com/office/drawing/2014/main" xmlns="" id="{955329D7-D701-44A1-97E6-30C48E7D8C87}"/>
                  </a:ext>
                </a:extLst>
              </p:cNvPr>
              <p:cNvCxnSpPr>
                <a:cxnSpLocks/>
              </p:cNvCxnSpPr>
              <p:nvPr/>
            </p:nvCxnSpPr>
            <p:spPr bwMode="auto">
              <a:xfrm>
                <a:off x="7241218" y="2057515"/>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638" name="Straight Connector 637">
                <a:extLst>
                  <a:ext uri="{FF2B5EF4-FFF2-40B4-BE49-F238E27FC236}">
                    <a16:creationId xmlns:a16="http://schemas.microsoft.com/office/drawing/2014/main" xmlns="" id="{9EEE65D2-EB30-4CBF-9743-8128038AA95A}"/>
                  </a:ext>
                </a:extLst>
              </p:cNvPr>
              <p:cNvCxnSpPr>
                <a:cxnSpLocks/>
              </p:cNvCxnSpPr>
              <p:nvPr/>
            </p:nvCxnSpPr>
            <p:spPr bwMode="auto">
              <a:xfrm>
                <a:off x="7249685" y="2057515"/>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639" name="Straight Connector 638">
                <a:extLst>
                  <a:ext uri="{FF2B5EF4-FFF2-40B4-BE49-F238E27FC236}">
                    <a16:creationId xmlns:a16="http://schemas.microsoft.com/office/drawing/2014/main" xmlns="" id="{7B72E507-7E65-4BF0-A5E7-5D9083A6ABA5}"/>
                  </a:ext>
                </a:extLst>
              </p:cNvPr>
              <p:cNvCxnSpPr>
                <a:cxnSpLocks/>
              </p:cNvCxnSpPr>
              <p:nvPr/>
            </p:nvCxnSpPr>
            <p:spPr bwMode="auto">
              <a:xfrm>
                <a:off x="7231694" y="2056457"/>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640" name="Straight Connector 639">
                <a:extLst>
                  <a:ext uri="{FF2B5EF4-FFF2-40B4-BE49-F238E27FC236}">
                    <a16:creationId xmlns:a16="http://schemas.microsoft.com/office/drawing/2014/main" xmlns="" id="{998E7359-D52E-4B55-9C41-3CE77B0480CE}"/>
                  </a:ext>
                </a:extLst>
              </p:cNvPr>
              <p:cNvCxnSpPr>
                <a:cxnSpLocks/>
              </p:cNvCxnSpPr>
              <p:nvPr/>
            </p:nvCxnSpPr>
            <p:spPr bwMode="auto">
              <a:xfrm>
                <a:off x="7215819" y="2050107"/>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641" name="Straight Connector 640">
                <a:extLst>
                  <a:ext uri="{FF2B5EF4-FFF2-40B4-BE49-F238E27FC236}">
                    <a16:creationId xmlns:a16="http://schemas.microsoft.com/office/drawing/2014/main" xmlns="" id="{45DFAEC6-4EDE-4229-BECD-8C2EF5651AC1}"/>
                  </a:ext>
                </a:extLst>
              </p:cNvPr>
              <p:cNvCxnSpPr>
                <a:cxnSpLocks/>
              </p:cNvCxnSpPr>
              <p:nvPr/>
            </p:nvCxnSpPr>
            <p:spPr bwMode="auto">
              <a:xfrm>
                <a:off x="7186185" y="2050107"/>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642" name="Straight Connector 641">
                <a:extLst>
                  <a:ext uri="{FF2B5EF4-FFF2-40B4-BE49-F238E27FC236}">
                    <a16:creationId xmlns:a16="http://schemas.microsoft.com/office/drawing/2014/main" xmlns="" id="{8A2219FA-321A-4854-B3CD-7CD3F7555571}"/>
                  </a:ext>
                </a:extLst>
              </p:cNvPr>
              <p:cNvCxnSpPr>
                <a:cxnSpLocks/>
              </p:cNvCxnSpPr>
              <p:nvPr/>
            </p:nvCxnSpPr>
            <p:spPr bwMode="auto">
              <a:xfrm>
                <a:off x="7167135" y="2058573"/>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643" name="Straight Connector 642">
                <a:extLst>
                  <a:ext uri="{FF2B5EF4-FFF2-40B4-BE49-F238E27FC236}">
                    <a16:creationId xmlns:a16="http://schemas.microsoft.com/office/drawing/2014/main" xmlns="" id="{9AA69F40-1BE0-4D71-B2F0-840D77E52184}"/>
                  </a:ext>
                </a:extLst>
              </p:cNvPr>
              <p:cNvCxnSpPr>
                <a:cxnSpLocks/>
              </p:cNvCxnSpPr>
              <p:nvPr/>
            </p:nvCxnSpPr>
            <p:spPr bwMode="auto">
              <a:xfrm>
                <a:off x="7155494" y="2058573"/>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644" name="Straight Connector 643">
                <a:extLst>
                  <a:ext uri="{FF2B5EF4-FFF2-40B4-BE49-F238E27FC236}">
                    <a16:creationId xmlns:a16="http://schemas.microsoft.com/office/drawing/2014/main" xmlns="" id="{4C021442-7C69-4B92-A760-43E14B4D309B}"/>
                  </a:ext>
                </a:extLst>
              </p:cNvPr>
              <p:cNvCxnSpPr>
                <a:cxnSpLocks/>
              </p:cNvCxnSpPr>
              <p:nvPr/>
            </p:nvCxnSpPr>
            <p:spPr bwMode="auto">
              <a:xfrm>
                <a:off x="7143852" y="2058573"/>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645" name="Straight Connector 644">
                <a:extLst>
                  <a:ext uri="{FF2B5EF4-FFF2-40B4-BE49-F238E27FC236}">
                    <a16:creationId xmlns:a16="http://schemas.microsoft.com/office/drawing/2014/main" xmlns="" id="{EE902D66-32C9-4827-9A42-6E1837DE6E9C}"/>
                  </a:ext>
                </a:extLst>
              </p:cNvPr>
              <p:cNvCxnSpPr>
                <a:cxnSpLocks/>
              </p:cNvCxnSpPr>
              <p:nvPr/>
            </p:nvCxnSpPr>
            <p:spPr bwMode="auto">
              <a:xfrm>
                <a:off x="7126918" y="2058573"/>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646" name="Straight Connector 645">
                <a:extLst>
                  <a:ext uri="{FF2B5EF4-FFF2-40B4-BE49-F238E27FC236}">
                    <a16:creationId xmlns:a16="http://schemas.microsoft.com/office/drawing/2014/main" xmlns="" id="{16970F2D-DFC9-4DCB-AF2B-B758760460BB}"/>
                  </a:ext>
                </a:extLst>
              </p:cNvPr>
              <p:cNvCxnSpPr>
                <a:cxnSpLocks/>
              </p:cNvCxnSpPr>
              <p:nvPr/>
            </p:nvCxnSpPr>
            <p:spPr bwMode="auto">
              <a:xfrm>
                <a:off x="7113160" y="2058573"/>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647" name="Straight Connector 646">
                <a:extLst>
                  <a:ext uri="{FF2B5EF4-FFF2-40B4-BE49-F238E27FC236}">
                    <a16:creationId xmlns:a16="http://schemas.microsoft.com/office/drawing/2014/main" xmlns="" id="{3AD27BE1-D6CC-4BB6-A94F-B53C7E984B04}"/>
                  </a:ext>
                </a:extLst>
              </p:cNvPr>
              <p:cNvCxnSpPr>
                <a:cxnSpLocks/>
              </p:cNvCxnSpPr>
              <p:nvPr/>
            </p:nvCxnSpPr>
            <p:spPr bwMode="auto">
              <a:xfrm>
                <a:off x="7090935" y="2054340"/>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648" name="Straight Connector 647">
                <a:extLst>
                  <a:ext uri="{FF2B5EF4-FFF2-40B4-BE49-F238E27FC236}">
                    <a16:creationId xmlns:a16="http://schemas.microsoft.com/office/drawing/2014/main" xmlns="" id="{73259D41-F6E6-478E-A5ED-7DDF8007067B}"/>
                  </a:ext>
                </a:extLst>
              </p:cNvPr>
              <p:cNvCxnSpPr>
                <a:cxnSpLocks/>
              </p:cNvCxnSpPr>
              <p:nvPr/>
            </p:nvCxnSpPr>
            <p:spPr bwMode="auto">
              <a:xfrm>
                <a:off x="7082468" y="2054340"/>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649" name="Straight Connector 648">
                <a:extLst>
                  <a:ext uri="{FF2B5EF4-FFF2-40B4-BE49-F238E27FC236}">
                    <a16:creationId xmlns:a16="http://schemas.microsoft.com/office/drawing/2014/main" xmlns="" id="{886E24DC-64F5-4DC6-A668-C9C9EDDDEB2A}"/>
                  </a:ext>
                </a:extLst>
              </p:cNvPr>
              <p:cNvCxnSpPr>
                <a:cxnSpLocks/>
              </p:cNvCxnSpPr>
              <p:nvPr/>
            </p:nvCxnSpPr>
            <p:spPr bwMode="auto">
              <a:xfrm>
                <a:off x="7068710" y="2050106"/>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650" name="Straight Connector 649">
                <a:extLst>
                  <a:ext uri="{FF2B5EF4-FFF2-40B4-BE49-F238E27FC236}">
                    <a16:creationId xmlns:a16="http://schemas.microsoft.com/office/drawing/2014/main" xmlns="" id="{2B57A022-CD53-4409-8508-07C1BDCCD220}"/>
                  </a:ext>
                </a:extLst>
              </p:cNvPr>
              <p:cNvCxnSpPr>
                <a:cxnSpLocks/>
              </p:cNvCxnSpPr>
              <p:nvPr/>
            </p:nvCxnSpPr>
            <p:spPr bwMode="auto">
              <a:xfrm>
                <a:off x="7056010" y="2047989"/>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651" name="Straight Connector 650">
                <a:extLst>
                  <a:ext uri="{FF2B5EF4-FFF2-40B4-BE49-F238E27FC236}">
                    <a16:creationId xmlns:a16="http://schemas.microsoft.com/office/drawing/2014/main" xmlns="" id="{A8043847-C595-4639-86E5-5BD8E20732F0}"/>
                  </a:ext>
                </a:extLst>
              </p:cNvPr>
              <p:cNvCxnSpPr>
                <a:cxnSpLocks/>
              </p:cNvCxnSpPr>
              <p:nvPr/>
            </p:nvCxnSpPr>
            <p:spPr bwMode="auto">
              <a:xfrm>
                <a:off x="7045426" y="2041639"/>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652" name="Straight Connector 651">
                <a:extLst>
                  <a:ext uri="{FF2B5EF4-FFF2-40B4-BE49-F238E27FC236}">
                    <a16:creationId xmlns:a16="http://schemas.microsoft.com/office/drawing/2014/main" xmlns="" id="{BD9F3FA4-4A95-4B96-ACAC-876A631961FD}"/>
                  </a:ext>
                </a:extLst>
              </p:cNvPr>
              <p:cNvCxnSpPr>
                <a:cxnSpLocks/>
              </p:cNvCxnSpPr>
              <p:nvPr/>
            </p:nvCxnSpPr>
            <p:spPr bwMode="auto">
              <a:xfrm>
                <a:off x="7022143" y="2041639"/>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653" name="Straight Connector 652">
                <a:extLst>
                  <a:ext uri="{FF2B5EF4-FFF2-40B4-BE49-F238E27FC236}">
                    <a16:creationId xmlns:a16="http://schemas.microsoft.com/office/drawing/2014/main" xmlns="" id="{29A94399-85C7-4957-8706-A444B73C8D52}"/>
                  </a:ext>
                </a:extLst>
              </p:cNvPr>
              <p:cNvCxnSpPr>
                <a:cxnSpLocks/>
              </p:cNvCxnSpPr>
              <p:nvPr/>
            </p:nvCxnSpPr>
            <p:spPr bwMode="auto">
              <a:xfrm>
                <a:off x="7010501" y="2044814"/>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654" name="Straight Connector 653">
                <a:extLst>
                  <a:ext uri="{FF2B5EF4-FFF2-40B4-BE49-F238E27FC236}">
                    <a16:creationId xmlns:a16="http://schemas.microsoft.com/office/drawing/2014/main" xmlns="" id="{76B8C762-4678-47FD-A98F-FD2A2D468590}"/>
                  </a:ext>
                </a:extLst>
              </p:cNvPr>
              <p:cNvCxnSpPr>
                <a:cxnSpLocks/>
              </p:cNvCxnSpPr>
              <p:nvPr/>
            </p:nvCxnSpPr>
            <p:spPr bwMode="auto">
              <a:xfrm>
                <a:off x="6995685" y="2040581"/>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655" name="Straight Connector 654">
                <a:extLst>
                  <a:ext uri="{FF2B5EF4-FFF2-40B4-BE49-F238E27FC236}">
                    <a16:creationId xmlns:a16="http://schemas.microsoft.com/office/drawing/2014/main" xmlns="" id="{DA6A4568-F92A-4469-9290-F1B127B2DBC3}"/>
                  </a:ext>
                </a:extLst>
              </p:cNvPr>
              <p:cNvCxnSpPr>
                <a:cxnSpLocks/>
              </p:cNvCxnSpPr>
              <p:nvPr/>
            </p:nvCxnSpPr>
            <p:spPr bwMode="auto">
              <a:xfrm>
                <a:off x="6979810" y="2039522"/>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656" name="Straight Connector 655">
                <a:extLst>
                  <a:ext uri="{FF2B5EF4-FFF2-40B4-BE49-F238E27FC236}">
                    <a16:creationId xmlns:a16="http://schemas.microsoft.com/office/drawing/2014/main" xmlns="" id="{3C8451C6-C04C-4973-BD26-12DAF21A3EFD}"/>
                  </a:ext>
                </a:extLst>
              </p:cNvPr>
              <p:cNvCxnSpPr>
                <a:cxnSpLocks/>
              </p:cNvCxnSpPr>
              <p:nvPr/>
            </p:nvCxnSpPr>
            <p:spPr bwMode="auto">
              <a:xfrm>
                <a:off x="6967110" y="2039522"/>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657" name="Straight Connector 656">
                <a:extLst>
                  <a:ext uri="{FF2B5EF4-FFF2-40B4-BE49-F238E27FC236}">
                    <a16:creationId xmlns:a16="http://schemas.microsoft.com/office/drawing/2014/main" xmlns="" id="{229E2EF1-C7AA-40CC-9DD7-CCC878BB3359}"/>
                  </a:ext>
                </a:extLst>
              </p:cNvPr>
              <p:cNvCxnSpPr>
                <a:cxnSpLocks/>
              </p:cNvCxnSpPr>
              <p:nvPr/>
            </p:nvCxnSpPr>
            <p:spPr bwMode="auto">
              <a:xfrm>
                <a:off x="6948060" y="2032114"/>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658" name="Straight Connector 657">
                <a:extLst>
                  <a:ext uri="{FF2B5EF4-FFF2-40B4-BE49-F238E27FC236}">
                    <a16:creationId xmlns:a16="http://schemas.microsoft.com/office/drawing/2014/main" xmlns="" id="{086CB8A8-5A6F-4B09-A0E2-A769EC16F58A}"/>
                  </a:ext>
                </a:extLst>
              </p:cNvPr>
              <p:cNvCxnSpPr>
                <a:cxnSpLocks/>
              </p:cNvCxnSpPr>
              <p:nvPr/>
            </p:nvCxnSpPr>
            <p:spPr bwMode="auto">
              <a:xfrm>
                <a:off x="6923718" y="2032114"/>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659" name="Straight Connector 658">
                <a:extLst>
                  <a:ext uri="{FF2B5EF4-FFF2-40B4-BE49-F238E27FC236}">
                    <a16:creationId xmlns:a16="http://schemas.microsoft.com/office/drawing/2014/main" xmlns="" id="{368B047B-24B6-4E6F-B032-56CCF3ECF0A5}"/>
                  </a:ext>
                </a:extLst>
              </p:cNvPr>
              <p:cNvCxnSpPr>
                <a:cxnSpLocks/>
              </p:cNvCxnSpPr>
              <p:nvPr/>
            </p:nvCxnSpPr>
            <p:spPr bwMode="auto">
              <a:xfrm>
                <a:off x="6906785" y="2023647"/>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660" name="Straight Connector 659">
                <a:extLst>
                  <a:ext uri="{FF2B5EF4-FFF2-40B4-BE49-F238E27FC236}">
                    <a16:creationId xmlns:a16="http://schemas.microsoft.com/office/drawing/2014/main" xmlns="" id="{218AF25D-4FE6-4C1B-8B0B-410AB5E8897E}"/>
                  </a:ext>
                </a:extLst>
              </p:cNvPr>
              <p:cNvCxnSpPr>
                <a:cxnSpLocks/>
              </p:cNvCxnSpPr>
              <p:nvPr/>
            </p:nvCxnSpPr>
            <p:spPr bwMode="auto">
              <a:xfrm>
                <a:off x="6880326" y="2023647"/>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661" name="Straight Connector 660">
                <a:extLst>
                  <a:ext uri="{FF2B5EF4-FFF2-40B4-BE49-F238E27FC236}">
                    <a16:creationId xmlns:a16="http://schemas.microsoft.com/office/drawing/2014/main" xmlns="" id="{ECA2E00D-7EF3-4E91-AB11-5CF91478D7EA}"/>
                  </a:ext>
                </a:extLst>
              </p:cNvPr>
              <p:cNvCxnSpPr>
                <a:cxnSpLocks/>
              </p:cNvCxnSpPr>
              <p:nvPr/>
            </p:nvCxnSpPr>
            <p:spPr bwMode="auto">
              <a:xfrm>
                <a:off x="6864451" y="2023647"/>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662" name="Straight Connector 661">
                <a:extLst>
                  <a:ext uri="{FF2B5EF4-FFF2-40B4-BE49-F238E27FC236}">
                    <a16:creationId xmlns:a16="http://schemas.microsoft.com/office/drawing/2014/main" xmlns="" id="{D85B0F3D-CB5B-4048-8934-AB56BF67E4AA}"/>
                  </a:ext>
                </a:extLst>
              </p:cNvPr>
              <p:cNvCxnSpPr>
                <a:cxnSpLocks/>
              </p:cNvCxnSpPr>
              <p:nvPr/>
            </p:nvCxnSpPr>
            <p:spPr bwMode="auto">
              <a:xfrm>
                <a:off x="6850693" y="2023647"/>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663" name="Straight Connector 662">
                <a:extLst>
                  <a:ext uri="{FF2B5EF4-FFF2-40B4-BE49-F238E27FC236}">
                    <a16:creationId xmlns:a16="http://schemas.microsoft.com/office/drawing/2014/main" xmlns="" id="{E0D3EE38-185A-45E2-AFC1-6535EFB01DAD}"/>
                  </a:ext>
                </a:extLst>
              </p:cNvPr>
              <p:cNvCxnSpPr>
                <a:cxnSpLocks/>
              </p:cNvCxnSpPr>
              <p:nvPr/>
            </p:nvCxnSpPr>
            <p:spPr bwMode="auto">
              <a:xfrm>
                <a:off x="6839051" y="2015180"/>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664" name="Straight Connector 663">
                <a:extLst>
                  <a:ext uri="{FF2B5EF4-FFF2-40B4-BE49-F238E27FC236}">
                    <a16:creationId xmlns:a16="http://schemas.microsoft.com/office/drawing/2014/main" xmlns="" id="{0C2E1FEB-F0EA-4771-8A7C-26A91581485D}"/>
                  </a:ext>
                </a:extLst>
              </p:cNvPr>
              <p:cNvCxnSpPr>
                <a:cxnSpLocks/>
              </p:cNvCxnSpPr>
              <p:nvPr/>
            </p:nvCxnSpPr>
            <p:spPr bwMode="auto">
              <a:xfrm>
                <a:off x="6830584" y="2015180"/>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665" name="Straight Connector 664">
                <a:extLst>
                  <a:ext uri="{FF2B5EF4-FFF2-40B4-BE49-F238E27FC236}">
                    <a16:creationId xmlns:a16="http://schemas.microsoft.com/office/drawing/2014/main" xmlns="" id="{3C0AB147-709B-4673-A9A5-709A7A77ED42}"/>
                  </a:ext>
                </a:extLst>
              </p:cNvPr>
              <p:cNvCxnSpPr>
                <a:cxnSpLocks/>
              </p:cNvCxnSpPr>
              <p:nvPr/>
            </p:nvCxnSpPr>
            <p:spPr bwMode="auto">
              <a:xfrm>
                <a:off x="6821059" y="2015180"/>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666" name="Straight Connector 665">
                <a:extLst>
                  <a:ext uri="{FF2B5EF4-FFF2-40B4-BE49-F238E27FC236}">
                    <a16:creationId xmlns:a16="http://schemas.microsoft.com/office/drawing/2014/main" xmlns="" id="{44129AEA-9D81-471D-BE17-6BCC3E03A611}"/>
                  </a:ext>
                </a:extLst>
              </p:cNvPr>
              <p:cNvCxnSpPr>
                <a:cxnSpLocks/>
              </p:cNvCxnSpPr>
              <p:nvPr/>
            </p:nvCxnSpPr>
            <p:spPr bwMode="auto">
              <a:xfrm>
                <a:off x="6815767" y="2015180"/>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667" name="Straight Connector 666">
                <a:extLst>
                  <a:ext uri="{FF2B5EF4-FFF2-40B4-BE49-F238E27FC236}">
                    <a16:creationId xmlns:a16="http://schemas.microsoft.com/office/drawing/2014/main" xmlns="" id="{C722BBF3-1B34-4A6E-AD3B-5DC2EFD35B7E}"/>
                  </a:ext>
                </a:extLst>
              </p:cNvPr>
              <p:cNvCxnSpPr>
                <a:cxnSpLocks/>
              </p:cNvCxnSpPr>
              <p:nvPr/>
            </p:nvCxnSpPr>
            <p:spPr bwMode="auto">
              <a:xfrm>
                <a:off x="6800950" y="2015180"/>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668" name="Straight Connector 667">
                <a:extLst>
                  <a:ext uri="{FF2B5EF4-FFF2-40B4-BE49-F238E27FC236}">
                    <a16:creationId xmlns:a16="http://schemas.microsoft.com/office/drawing/2014/main" xmlns="" id="{D9166C82-3B5D-41C7-AC9F-EE2922D00708}"/>
                  </a:ext>
                </a:extLst>
              </p:cNvPr>
              <p:cNvCxnSpPr>
                <a:cxnSpLocks/>
              </p:cNvCxnSpPr>
              <p:nvPr/>
            </p:nvCxnSpPr>
            <p:spPr bwMode="auto">
              <a:xfrm>
                <a:off x="6786133" y="2015180"/>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669" name="Straight Connector 668">
                <a:extLst>
                  <a:ext uri="{FF2B5EF4-FFF2-40B4-BE49-F238E27FC236}">
                    <a16:creationId xmlns:a16="http://schemas.microsoft.com/office/drawing/2014/main" xmlns="" id="{14279D38-DBED-4C22-BA69-E18C28BC59D4}"/>
                  </a:ext>
                </a:extLst>
              </p:cNvPr>
              <p:cNvCxnSpPr>
                <a:cxnSpLocks/>
              </p:cNvCxnSpPr>
              <p:nvPr/>
            </p:nvCxnSpPr>
            <p:spPr bwMode="auto">
              <a:xfrm>
                <a:off x="6774492" y="2015180"/>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670" name="Straight Connector 669">
                <a:extLst>
                  <a:ext uri="{FF2B5EF4-FFF2-40B4-BE49-F238E27FC236}">
                    <a16:creationId xmlns:a16="http://schemas.microsoft.com/office/drawing/2014/main" xmlns="" id="{3E3828D7-5C05-4D95-9DAC-36E8AFC41AFB}"/>
                  </a:ext>
                </a:extLst>
              </p:cNvPr>
              <p:cNvCxnSpPr>
                <a:cxnSpLocks/>
              </p:cNvCxnSpPr>
              <p:nvPr/>
            </p:nvCxnSpPr>
            <p:spPr bwMode="auto">
              <a:xfrm>
                <a:off x="6764967" y="2015180"/>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671" name="Straight Connector 670">
                <a:extLst>
                  <a:ext uri="{FF2B5EF4-FFF2-40B4-BE49-F238E27FC236}">
                    <a16:creationId xmlns:a16="http://schemas.microsoft.com/office/drawing/2014/main" xmlns="" id="{33FAE9EB-8A67-4DAE-A23E-1EBAEF383C25}"/>
                  </a:ext>
                </a:extLst>
              </p:cNvPr>
              <p:cNvCxnSpPr>
                <a:cxnSpLocks/>
              </p:cNvCxnSpPr>
              <p:nvPr/>
            </p:nvCxnSpPr>
            <p:spPr bwMode="auto">
              <a:xfrm>
                <a:off x="6752267" y="2015180"/>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672" name="Straight Connector 671">
                <a:extLst>
                  <a:ext uri="{FF2B5EF4-FFF2-40B4-BE49-F238E27FC236}">
                    <a16:creationId xmlns:a16="http://schemas.microsoft.com/office/drawing/2014/main" xmlns="" id="{4B4551AA-9274-4F17-9D60-C533285185A0}"/>
                  </a:ext>
                </a:extLst>
              </p:cNvPr>
              <p:cNvCxnSpPr>
                <a:cxnSpLocks/>
              </p:cNvCxnSpPr>
              <p:nvPr/>
            </p:nvCxnSpPr>
            <p:spPr bwMode="auto">
              <a:xfrm>
                <a:off x="6742742" y="2015180"/>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673" name="Straight Connector 672">
                <a:extLst>
                  <a:ext uri="{FF2B5EF4-FFF2-40B4-BE49-F238E27FC236}">
                    <a16:creationId xmlns:a16="http://schemas.microsoft.com/office/drawing/2014/main" xmlns="" id="{F3CBBC1E-39A6-4484-A02D-97DCE9EF2B53}"/>
                  </a:ext>
                </a:extLst>
              </p:cNvPr>
              <p:cNvCxnSpPr>
                <a:cxnSpLocks/>
              </p:cNvCxnSpPr>
              <p:nvPr/>
            </p:nvCxnSpPr>
            <p:spPr bwMode="auto">
              <a:xfrm>
                <a:off x="6738509" y="2006713"/>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674" name="Straight Connector 673">
                <a:extLst>
                  <a:ext uri="{FF2B5EF4-FFF2-40B4-BE49-F238E27FC236}">
                    <a16:creationId xmlns:a16="http://schemas.microsoft.com/office/drawing/2014/main" xmlns="" id="{85930981-3EF1-45AB-9BD2-CE567B5C5F42}"/>
                  </a:ext>
                </a:extLst>
              </p:cNvPr>
              <p:cNvCxnSpPr>
                <a:cxnSpLocks/>
              </p:cNvCxnSpPr>
              <p:nvPr/>
            </p:nvCxnSpPr>
            <p:spPr bwMode="auto">
              <a:xfrm>
                <a:off x="6728984" y="2006713"/>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675" name="Straight Connector 674">
                <a:extLst>
                  <a:ext uri="{FF2B5EF4-FFF2-40B4-BE49-F238E27FC236}">
                    <a16:creationId xmlns:a16="http://schemas.microsoft.com/office/drawing/2014/main" xmlns="" id="{5B391615-CB3D-46F2-973A-D372B4EB20E2}"/>
                  </a:ext>
                </a:extLst>
              </p:cNvPr>
              <p:cNvCxnSpPr>
                <a:cxnSpLocks/>
              </p:cNvCxnSpPr>
              <p:nvPr/>
            </p:nvCxnSpPr>
            <p:spPr bwMode="auto">
              <a:xfrm>
                <a:off x="6710993" y="2006713"/>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676" name="Straight Connector 675">
                <a:extLst>
                  <a:ext uri="{FF2B5EF4-FFF2-40B4-BE49-F238E27FC236}">
                    <a16:creationId xmlns:a16="http://schemas.microsoft.com/office/drawing/2014/main" xmlns="" id="{83A5692B-3D19-4B17-9F95-1FE081CD4A42}"/>
                  </a:ext>
                </a:extLst>
              </p:cNvPr>
              <p:cNvCxnSpPr>
                <a:cxnSpLocks/>
              </p:cNvCxnSpPr>
              <p:nvPr/>
            </p:nvCxnSpPr>
            <p:spPr bwMode="auto">
              <a:xfrm>
                <a:off x="6689826" y="2006713"/>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677" name="Straight Connector 676">
                <a:extLst>
                  <a:ext uri="{FF2B5EF4-FFF2-40B4-BE49-F238E27FC236}">
                    <a16:creationId xmlns:a16="http://schemas.microsoft.com/office/drawing/2014/main" xmlns="" id="{CF7BD826-2FBC-4455-A637-31733E5A91D8}"/>
                  </a:ext>
                </a:extLst>
              </p:cNvPr>
              <p:cNvCxnSpPr>
                <a:cxnSpLocks/>
              </p:cNvCxnSpPr>
              <p:nvPr/>
            </p:nvCxnSpPr>
            <p:spPr bwMode="auto">
              <a:xfrm>
                <a:off x="6684535" y="2003538"/>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678" name="Straight Connector 677">
                <a:extLst>
                  <a:ext uri="{FF2B5EF4-FFF2-40B4-BE49-F238E27FC236}">
                    <a16:creationId xmlns:a16="http://schemas.microsoft.com/office/drawing/2014/main" xmlns="" id="{A7561C25-28AA-4F9B-91B1-E46D113FDC5C}"/>
                  </a:ext>
                </a:extLst>
              </p:cNvPr>
              <p:cNvCxnSpPr>
                <a:cxnSpLocks/>
              </p:cNvCxnSpPr>
              <p:nvPr/>
            </p:nvCxnSpPr>
            <p:spPr bwMode="auto">
              <a:xfrm>
                <a:off x="6676069" y="2003538"/>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679" name="Straight Connector 678">
                <a:extLst>
                  <a:ext uri="{FF2B5EF4-FFF2-40B4-BE49-F238E27FC236}">
                    <a16:creationId xmlns:a16="http://schemas.microsoft.com/office/drawing/2014/main" xmlns="" id="{9B5A21FA-D389-43BD-899A-342648A6ED34}"/>
                  </a:ext>
                </a:extLst>
              </p:cNvPr>
              <p:cNvCxnSpPr>
                <a:cxnSpLocks/>
              </p:cNvCxnSpPr>
              <p:nvPr/>
            </p:nvCxnSpPr>
            <p:spPr bwMode="auto">
              <a:xfrm>
                <a:off x="6666544" y="2003538"/>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680" name="Straight Connector 679">
                <a:extLst>
                  <a:ext uri="{FF2B5EF4-FFF2-40B4-BE49-F238E27FC236}">
                    <a16:creationId xmlns:a16="http://schemas.microsoft.com/office/drawing/2014/main" xmlns="" id="{1B7AE0D4-C0F2-451A-B1C4-17DD0AEB5F41}"/>
                  </a:ext>
                </a:extLst>
              </p:cNvPr>
              <p:cNvCxnSpPr>
                <a:cxnSpLocks/>
              </p:cNvCxnSpPr>
              <p:nvPr/>
            </p:nvCxnSpPr>
            <p:spPr bwMode="auto">
              <a:xfrm>
                <a:off x="6645377" y="1994013"/>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681" name="Straight Connector 680">
                <a:extLst>
                  <a:ext uri="{FF2B5EF4-FFF2-40B4-BE49-F238E27FC236}">
                    <a16:creationId xmlns:a16="http://schemas.microsoft.com/office/drawing/2014/main" xmlns="" id="{E77A402D-4EC9-43E3-8777-9211928F44AA}"/>
                  </a:ext>
                </a:extLst>
              </p:cNvPr>
              <p:cNvCxnSpPr>
                <a:cxnSpLocks/>
              </p:cNvCxnSpPr>
              <p:nvPr/>
            </p:nvCxnSpPr>
            <p:spPr bwMode="auto">
              <a:xfrm>
                <a:off x="6651727" y="1994013"/>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682" name="Straight Connector 681">
                <a:extLst>
                  <a:ext uri="{FF2B5EF4-FFF2-40B4-BE49-F238E27FC236}">
                    <a16:creationId xmlns:a16="http://schemas.microsoft.com/office/drawing/2014/main" xmlns="" id="{EF56E2C9-0481-4D97-B9A5-C169AAAB6EE6}"/>
                  </a:ext>
                </a:extLst>
              </p:cNvPr>
              <p:cNvCxnSpPr>
                <a:cxnSpLocks/>
              </p:cNvCxnSpPr>
              <p:nvPr/>
            </p:nvCxnSpPr>
            <p:spPr bwMode="auto">
              <a:xfrm>
                <a:off x="6633736" y="1994013"/>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683" name="Straight Connector 682">
                <a:extLst>
                  <a:ext uri="{FF2B5EF4-FFF2-40B4-BE49-F238E27FC236}">
                    <a16:creationId xmlns:a16="http://schemas.microsoft.com/office/drawing/2014/main" xmlns="" id="{DF2ADCF5-77EF-425A-9F61-A689A06A9A4D}"/>
                  </a:ext>
                </a:extLst>
              </p:cNvPr>
              <p:cNvCxnSpPr>
                <a:cxnSpLocks/>
              </p:cNvCxnSpPr>
              <p:nvPr/>
            </p:nvCxnSpPr>
            <p:spPr bwMode="auto">
              <a:xfrm>
                <a:off x="6607277" y="1994013"/>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684" name="Straight Connector 683">
                <a:extLst>
                  <a:ext uri="{FF2B5EF4-FFF2-40B4-BE49-F238E27FC236}">
                    <a16:creationId xmlns:a16="http://schemas.microsoft.com/office/drawing/2014/main" xmlns="" id="{F635242F-843E-47F3-A7BB-BCD035E85A43}"/>
                  </a:ext>
                </a:extLst>
              </p:cNvPr>
              <p:cNvCxnSpPr>
                <a:cxnSpLocks/>
              </p:cNvCxnSpPr>
              <p:nvPr/>
            </p:nvCxnSpPr>
            <p:spPr bwMode="auto">
              <a:xfrm>
                <a:off x="6580819" y="1994013"/>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685" name="Straight Connector 684">
                <a:extLst>
                  <a:ext uri="{FF2B5EF4-FFF2-40B4-BE49-F238E27FC236}">
                    <a16:creationId xmlns:a16="http://schemas.microsoft.com/office/drawing/2014/main" xmlns="" id="{B98C99AD-A073-4C65-8631-28C1FC7FCAAC}"/>
                  </a:ext>
                </a:extLst>
              </p:cNvPr>
              <p:cNvCxnSpPr>
                <a:cxnSpLocks/>
              </p:cNvCxnSpPr>
              <p:nvPr/>
            </p:nvCxnSpPr>
            <p:spPr bwMode="auto">
              <a:xfrm>
                <a:off x="6563886" y="1986604"/>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686" name="Straight Connector 685">
                <a:extLst>
                  <a:ext uri="{FF2B5EF4-FFF2-40B4-BE49-F238E27FC236}">
                    <a16:creationId xmlns:a16="http://schemas.microsoft.com/office/drawing/2014/main" xmlns="" id="{392FCD63-1DC0-45EB-9D4D-45670CD0BB00}"/>
                  </a:ext>
                </a:extLst>
              </p:cNvPr>
              <p:cNvCxnSpPr>
                <a:cxnSpLocks/>
              </p:cNvCxnSpPr>
              <p:nvPr/>
            </p:nvCxnSpPr>
            <p:spPr bwMode="auto">
              <a:xfrm>
                <a:off x="6545894" y="1986604"/>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687" name="Straight Connector 686">
                <a:extLst>
                  <a:ext uri="{FF2B5EF4-FFF2-40B4-BE49-F238E27FC236}">
                    <a16:creationId xmlns:a16="http://schemas.microsoft.com/office/drawing/2014/main" xmlns="" id="{1A225FF8-06F4-45F4-9B16-9285213D1D70}"/>
                  </a:ext>
                </a:extLst>
              </p:cNvPr>
              <p:cNvCxnSpPr>
                <a:cxnSpLocks/>
              </p:cNvCxnSpPr>
              <p:nvPr/>
            </p:nvCxnSpPr>
            <p:spPr bwMode="auto">
              <a:xfrm>
                <a:off x="6518377" y="1986604"/>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688" name="Straight Connector 687">
                <a:extLst>
                  <a:ext uri="{FF2B5EF4-FFF2-40B4-BE49-F238E27FC236}">
                    <a16:creationId xmlns:a16="http://schemas.microsoft.com/office/drawing/2014/main" xmlns="" id="{60FC2BBD-0F15-4FF5-9F5F-EBB11803ED35}"/>
                  </a:ext>
                </a:extLst>
              </p:cNvPr>
              <p:cNvCxnSpPr>
                <a:cxnSpLocks/>
              </p:cNvCxnSpPr>
              <p:nvPr/>
            </p:nvCxnSpPr>
            <p:spPr bwMode="auto">
              <a:xfrm>
                <a:off x="6507793" y="1986604"/>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689" name="Straight Connector 688">
                <a:extLst>
                  <a:ext uri="{FF2B5EF4-FFF2-40B4-BE49-F238E27FC236}">
                    <a16:creationId xmlns:a16="http://schemas.microsoft.com/office/drawing/2014/main" xmlns="" id="{BF448D45-5F6D-4F71-BE89-58C5CA37E7A4}"/>
                  </a:ext>
                </a:extLst>
              </p:cNvPr>
              <p:cNvCxnSpPr>
                <a:cxnSpLocks/>
              </p:cNvCxnSpPr>
              <p:nvPr/>
            </p:nvCxnSpPr>
            <p:spPr bwMode="auto">
              <a:xfrm>
                <a:off x="6499327" y="1980254"/>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690" name="Straight Connector 689">
                <a:extLst>
                  <a:ext uri="{FF2B5EF4-FFF2-40B4-BE49-F238E27FC236}">
                    <a16:creationId xmlns:a16="http://schemas.microsoft.com/office/drawing/2014/main" xmlns="" id="{3E395364-68B0-4D09-8EB2-29B063E6E196}"/>
                  </a:ext>
                </a:extLst>
              </p:cNvPr>
              <p:cNvCxnSpPr>
                <a:cxnSpLocks/>
              </p:cNvCxnSpPr>
              <p:nvPr/>
            </p:nvCxnSpPr>
            <p:spPr bwMode="auto">
              <a:xfrm>
                <a:off x="6478161" y="1980254"/>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691" name="Straight Connector 690">
                <a:extLst>
                  <a:ext uri="{FF2B5EF4-FFF2-40B4-BE49-F238E27FC236}">
                    <a16:creationId xmlns:a16="http://schemas.microsoft.com/office/drawing/2014/main" xmlns="" id="{97CE98CA-30CB-430E-B59F-3115FFAB681B}"/>
                  </a:ext>
                </a:extLst>
              </p:cNvPr>
              <p:cNvCxnSpPr>
                <a:cxnSpLocks/>
              </p:cNvCxnSpPr>
              <p:nvPr/>
            </p:nvCxnSpPr>
            <p:spPr bwMode="auto">
              <a:xfrm>
                <a:off x="6456994" y="1980254"/>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692" name="Straight Connector 691">
                <a:extLst>
                  <a:ext uri="{FF2B5EF4-FFF2-40B4-BE49-F238E27FC236}">
                    <a16:creationId xmlns:a16="http://schemas.microsoft.com/office/drawing/2014/main" xmlns="" id="{547648BF-214A-4B00-8236-CFE643220F9E}"/>
                  </a:ext>
                </a:extLst>
              </p:cNvPr>
              <p:cNvCxnSpPr>
                <a:cxnSpLocks/>
              </p:cNvCxnSpPr>
              <p:nvPr/>
            </p:nvCxnSpPr>
            <p:spPr bwMode="auto">
              <a:xfrm>
                <a:off x="6431594" y="1980254"/>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693" name="Straight Connector 692">
                <a:extLst>
                  <a:ext uri="{FF2B5EF4-FFF2-40B4-BE49-F238E27FC236}">
                    <a16:creationId xmlns:a16="http://schemas.microsoft.com/office/drawing/2014/main" xmlns="" id="{349FBCAD-10A6-40EE-8102-AD79D7753859}"/>
                  </a:ext>
                </a:extLst>
              </p:cNvPr>
              <p:cNvCxnSpPr>
                <a:cxnSpLocks/>
              </p:cNvCxnSpPr>
              <p:nvPr/>
            </p:nvCxnSpPr>
            <p:spPr bwMode="auto">
              <a:xfrm>
                <a:off x="6406194" y="1980254"/>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694" name="Straight Connector 693">
                <a:extLst>
                  <a:ext uri="{FF2B5EF4-FFF2-40B4-BE49-F238E27FC236}">
                    <a16:creationId xmlns:a16="http://schemas.microsoft.com/office/drawing/2014/main" xmlns="" id="{4018E022-0D7B-44D0-944C-DF8105235542}"/>
                  </a:ext>
                </a:extLst>
              </p:cNvPr>
              <p:cNvCxnSpPr>
                <a:cxnSpLocks/>
              </p:cNvCxnSpPr>
              <p:nvPr/>
            </p:nvCxnSpPr>
            <p:spPr bwMode="auto">
              <a:xfrm>
                <a:off x="6377619" y="1968612"/>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695" name="Straight Connector 694">
                <a:extLst>
                  <a:ext uri="{FF2B5EF4-FFF2-40B4-BE49-F238E27FC236}">
                    <a16:creationId xmlns:a16="http://schemas.microsoft.com/office/drawing/2014/main" xmlns="" id="{9FCA1E76-6270-4DCA-B446-154814368138}"/>
                  </a:ext>
                </a:extLst>
              </p:cNvPr>
              <p:cNvCxnSpPr>
                <a:cxnSpLocks/>
              </p:cNvCxnSpPr>
              <p:nvPr/>
            </p:nvCxnSpPr>
            <p:spPr bwMode="auto">
              <a:xfrm>
                <a:off x="6365978" y="1968612"/>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696" name="Straight Connector 695">
                <a:extLst>
                  <a:ext uri="{FF2B5EF4-FFF2-40B4-BE49-F238E27FC236}">
                    <a16:creationId xmlns:a16="http://schemas.microsoft.com/office/drawing/2014/main" xmlns="" id="{1D6F8501-C64F-4655-A4B8-9E511B8EEF75}"/>
                  </a:ext>
                </a:extLst>
              </p:cNvPr>
              <p:cNvCxnSpPr>
                <a:cxnSpLocks/>
              </p:cNvCxnSpPr>
              <p:nvPr/>
            </p:nvCxnSpPr>
            <p:spPr bwMode="auto">
              <a:xfrm>
                <a:off x="6358570" y="1968612"/>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697" name="Straight Connector 696">
                <a:extLst>
                  <a:ext uri="{FF2B5EF4-FFF2-40B4-BE49-F238E27FC236}">
                    <a16:creationId xmlns:a16="http://schemas.microsoft.com/office/drawing/2014/main" xmlns="" id="{30CD954E-4729-437B-A36F-89CE3E4C8ED3}"/>
                  </a:ext>
                </a:extLst>
              </p:cNvPr>
              <p:cNvCxnSpPr>
                <a:cxnSpLocks/>
              </p:cNvCxnSpPr>
              <p:nvPr/>
            </p:nvCxnSpPr>
            <p:spPr bwMode="auto">
              <a:xfrm>
                <a:off x="6339520" y="1958028"/>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698" name="Straight Connector 697">
                <a:extLst>
                  <a:ext uri="{FF2B5EF4-FFF2-40B4-BE49-F238E27FC236}">
                    <a16:creationId xmlns:a16="http://schemas.microsoft.com/office/drawing/2014/main" xmlns="" id="{393A187D-4475-47A6-9C2B-1AD386AAB70E}"/>
                  </a:ext>
                </a:extLst>
              </p:cNvPr>
              <p:cNvCxnSpPr>
                <a:cxnSpLocks/>
              </p:cNvCxnSpPr>
              <p:nvPr/>
            </p:nvCxnSpPr>
            <p:spPr bwMode="auto">
              <a:xfrm>
                <a:off x="6316236" y="1958028"/>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699" name="Straight Connector 698">
                <a:extLst>
                  <a:ext uri="{FF2B5EF4-FFF2-40B4-BE49-F238E27FC236}">
                    <a16:creationId xmlns:a16="http://schemas.microsoft.com/office/drawing/2014/main" xmlns="" id="{EF01EEEA-7919-40EB-A8D6-A52113B3A069}"/>
                  </a:ext>
                </a:extLst>
              </p:cNvPr>
              <p:cNvCxnSpPr>
                <a:cxnSpLocks/>
              </p:cNvCxnSpPr>
              <p:nvPr/>
            </p:nvCxnSpPr>
            <p:spPr bwMode="auto">
              <a:xfrm>
                <a:off x="6303536" y="1958028"/>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700" name="Straight Connector 699">
                <a:extLst>
                  <a:ext uri="{FF2B5EF4-FFF2-40B4-BE49-F238E27FC236}">
                    <a16:creationId xmlns:a16="http://schemas.microsoft.com/office/drawing/2014/main" xmlns="" id="{6BE15679-7BD6-4EF8-A089-9E2B078A4885}"/>
                  </a:ext>
                </a:extLst>
              </p:cNvPr>
              <p:cNvCxnSpPr>
                <a:cxnSpLocks/>
              </p:cNvCxnSpPr>
              <p:nvPr/>
            </p:nvCxnSpPr>
            <p:spPr bwMode="auto">
              <a:xfrm>
                <a:off x="6325761" y="1958028"/>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701" name="Straight Connector 700">
                <a:extLst>
                  <a:ext uri="{FF2B5EF4-FFF2-40B4-BE49-F238E27FC236}">
                    <a16:creationId xmlns:a16="http://schemas.microsoft.com/office/drawing/2014/main" xmlns="" id="{968244EA-1422-4F07-959F-DBAA82C25434}"/>
                  </a:ext>
                </a:extLst>
              </p:cNvPr>
              <p:cNvCxnSpPr>
                <a:cxnSpLocks/>
              </p:cNvCxnSpPr>
              <p:nvPr/>
            </p:nvCxnSpPr>
            <p:spPr bwMode="auto">
              <a:xfrm>
                <a:off x="6284486" y="1963319"/>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702" name="Straight Connector 701">
                <a:extLst>
                  <a:ext uri="{FF2B5EF4-FFF2-40B4-BE49-F238E27FC236}">
                    <a16:creationId xmlns:a16="http://schemas.microsoft.com/office/drawing/2014/main" xmlns="" id="{8B39FE2B-9A5F-4C73-8B22-7886E62FED95}"/>
                  </a:ext>
                </a:extLst>
              </p:cNvPr>
              <p:cNvCxnSpPr>
                <a:cxnSpLocks/>
              </p:cNvCxnSpPr>
              <p:nvPr/>
            </p:nvCxnSpPr>
            <p:spPr bwMode="auto">
              <a:xfrm>
                <a:off x="6267553" y="1963319"/>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703" name="Straight Connector 702">
                <a:extLst>
                  <a:ext uri="{FF2B5EF4-FFF2-40B4-BE49-F238E27FC236}">
                    <a16:creationId xmlns:a16="http://schemas.microsoft.com/office/drawing/2014/main" xmlns="" id="{6AD4F1B3-0D08-4F63-B933-D8F73FF74D81}"/>
                  </a:ext>
                </a:extLst>
              </p:cNvPr>
              <p:cNvCxnSpPr>
                <a:cxnSpLocks/>
              </p:cNvCxnSpPr>
              <p:nvPr/>
            </p:nvCxnSpPr>
            <p:spPr bwMode="auto">
              <a:xfrm>
                <a:off x="6251678" y="1963319"/>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704" name="Straight Connector 703">
                <a:extLst>
                  <a:ext uri="{FF2B5EF4-FFF2-40B4-BE49-F238E27FC236}">
                    <a16:creationId xmlns:a16="http://schemas.microsoft.com/office/drawing/2014/main" xmlns="" id="{75FE6935-FC4B-4DEC-84D4-E2E769953627}"/>
                  </a:ext>
                </a:extLst>
              </p:cNvPr>
              <p:cNvCxnSpPr>
                <a:cxnSpLocks/>
              </p:cNvCxnSpPr>
              <p:nvPr/>
            </p:nvCxnSpPr>
            <p:spPr bwMode="auto">
              <a:xfrm>
                <a:off x="6230511" y="1963319"/>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705" name="Straight Connector 704">
                <a:extLst>
                  <a:ext uri="{FF2B5EF4-FFF2-40B4-BE49-F238E27FC236}">
                    <a16:creationId xmlns:a16="http://schemas.microsoft.com/office/drawing/2014/main" xmlns="" id="{1E089AF3-DFC0-47E5-A684-78BD1AB8D20C}"/>
                  </a:ext>
                </a:extLst>
              </p:cNvPr>
              <p:cNvCxnSpPr>
                <a:cxnSpLocks/>
              </p:cNvCxnSpPr>
              <p:nvPr/>
            </p:nvCxnSpPr>
            <p:spPr bwMode="auto">
              <a:xfrm>
                <a:off x="6170186" y="1963319"/>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706" name="Straight Connector 705">
                <a:extLst>
                  <a:ext uri="{FF2B5EF4-FFF2-40B4-BE49-F238E27FC236}">
                    <a16:creationId xmlns:a16="http://schemas.microsoft.com/office/drawing/2014/main" xmlns="" id="{2249039C-DBA1-4DAE-B665-40F2D78EF5F8}"/>
                  </a:ext>
                </a:extLst>
              </p:cNvPr>
              <p:cNvCxnSpPr>
                <a:cxnSpLocks/>
              </p:cNvCxnSpPr>
              <p:nvPr/>
            </p:nvCxnSpPr>
            <p:spPr bwMode="auto">
              <a:xfrm>
                <a:off x="6175477" y="1963319"/>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707" name="Straight Connector 706">
                <a:extLst>
                  <a:ext uri="{FF2B5EF4-FFF2-40B4-BE49-F238E27FC236}">
                    <a16:creationId xmlns:a16="http://schemas.microsoft.com/office/drawing/2014/main" xmlns="" id="{735E0E4D-E242-4270-9EF2-254ACD2C267D}"/>
                  </a:ext>
                </a:extLst>
              </p:cNvPr>
              <p:cNvCxnSpPr>
                <a:cxnSpLocks/>
              </p:cNvCxnSpPr>
              <p:nvPr/>
            </p:nvCxnSpPr>
            <p:spPr bwMode="auto">
              <a:xfrm>
                <a:off x="6142669" y="1962261"/>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708" name="Straight Connector 707">
                <a:extLst>
                  <a:ext uri="{FF2B5EF4-FFF2-40B4-BE49-F238E27FC236}">
                    <a16:creationId xmlns:a16="http://schemas.microsoft.com/office/drawing/2014/main" xmlns="" id="{F97671AF-1A3A-4D75-936C-AED1124F7BCE}"/>
                  </a:ext>
                </a:extLst>
              </p:cNvPr>
              <p:cNvCxnSpPr>
                <a:cxnSpLocks/>
              </p:cNvCxnSpPr>
              <p:nvPr/>
            </p:nvCxnSpPr>
            <p:spPr bwMode="auto">
              <a:xfrm>
                <a:off x="6111977" y="1952736"/>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709" name="Straight Connector 708">
                <a:extLst>
                  <a:ext uri="{FF2B5EF4-FFF2-40B4-BE49-F238E27FC236}">
                    <a16:creationId xmlns:a16="http://schemas.microsoft.com/office/drawing/2014/main" xmlns="" id="{D0EF4CB3-FB1E-490F-BC61-578A62EED916}"/>
                  </a:ext>
                </a:extLst>
              </p:cNvPr>
              <p:cNvCxnSpPr>
                <a:cxnSpLocks/>
              </p:cNvCxnSpPr>
              <p:nvPr/>
            </p:nvCxnSpPr>
            <p:spPr bwMode="auto">
              <a:xfrm>
                <a:off x="6096632" y="1952736"/>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710" name="Straight Connector 709">
                <a:extLst>
                  <a:ext uri="{FF2B5EF4-FFF2-40B4-BE49-F238E27FC236}">
                    <a16:creationId xmlns:a16="http://schemas.microsoft.com/office/drawing/2014/main" xmlns="" id="{A71889C9-FDC0-4687-855A-2EB432F52F5D}"/>
                  </a:ext>
                </a:extLst>
              </p:cNvPr>
              <p:cNvCxnSpPr>
                <a:cxnSpLocks/>
              </p:cNvCxnSpPr>
              <p:nvPr/>
            </p:nvCxnSpPr>
            <p:spPr bwMode="auto">
              <a:xfrm>
                <a:off x="6080757" y="1960144"/>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711" name="Straight Connector 710">
                <a:extLst>
                  <a:ext uri="{FF2B5EF4-FFF2-40B4-BE49-F238E27FC236}">
                    <a16:creationId xmlns:a16="http://schemas.microsoft.com/office/drawing/2014/main" xmlns="" id="{E6AEC990-AD20-4E8E-95CE-3B0423BAC968}"/>
                  </a:ext>
                </a:extLst>
              </p:cNvPr>
              <p:cNvCxnSpPr>
                <a:cxnSpLocks/>
              </p:cNvCxnSpPr>
              <p:nvPr/>
            </p:nvCxnSpPr>
            <p:spPr bwMode="auto">
              <a:xfrm>
                <a:off x="6065941" y="1960144"/>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712" name="Straight Connector 711">
                <a:extLst>
                  <a:ext uri="{FF2B5EF4-FFF2-40B4-BE49-F238E27FC236}">
                    <a16:creationId xmlns:a16="http://schemas.microsoft.com/office/drawing/2014/main" xmlns="" id="{394EEA26-89AB-4407-91A8-9C34EBA1098C}"/>
                  </a:ext>
                </a:extLst>
              </p:cNvPr>
              <p:cNvCxnSpPr>
                <a:cxnSpLocks/>
              </p:cNvCxnSpPr>
              <p:nvPr/>
            </p:nvCxnSpPr>
            <p:spPr bwMode="auto">
              <a:xfrm>
                <a:off x="6055357" y="1960144"/>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713" name="Straight Connector 712">
                <a:extLst>
                  <a:ext uri="{FF2B5EF4-FFF2-40B4-BE49-F238E27FC236}">
                    <a16:creationId xmlns:a16="http://schemas.microsoft.com/office/drawing/2014/main" xmlns="" id="{60F59D04-741E-4052-A24F-7D6AD8719E07}"/>
                  </a:ext>
                </a:extLst>
              </p:cNvPr>
              <p:cNvCxnSpPr>
                <a:cxnSpLocks/>
              </p:cNvCxnSpPr>
              <p:nvPr/>
            </p:nvCxnSpPr>
            <p:spPr bwMode="auto">
              <a:xfrm>
                <a:off x="6037366" y="1960144"/>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714" name="Straight Connector 713">
                <a:extLst>
                  <a:ext uri="{FF2B5EF4-FFF2-40B4-BE49-F238E27FC236}">
                    <a16:creationId xmlns:a16="http://schemas.microsoft.com/office/drawing/2014/main" xmlns="" id="{F420E63C-436A-478E-87A1-23FD9C640F73}"/>
                  </a:ext>
                </a:extLst>
              </p:cNvPr>
              <p:cNvCxnSpPr>
                <a:cxnSpLocks/>
              </p:cNvCxnSpPr>
              <p:nvPr/>
            </p:nvCxnSpPr>
            <p:spPr bwMode="auto">
              <a:xfrm>
                <a:off x="5984449" y="1949560"/>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715" name="Straight Connector 714">
                <a:extLst>
                  <a:ext uri="{FF2B5EF4-FFF2-40B4-BE49-F238E27FC236}">
                    <a16:creationId xmlns:a16="http://schemas.microsoft.com/office/drawing/2014/main" xmlns="" id="{A3F601B9-738D-41EA-B30A-5A089474CEC3}"/>
                  </a:ext>
                </a:extLst>
              </p:cNvPr>
              <p:cNvCxnSpPr>
                <a:cxnSpLocks/>
              </p:cNvCxnSpPr>
              <p:nvPr/>
            </p:nvCxnSpPr>
            <p:spPr bwMode="auto">
              <a:xfrm>
                <a:off x="5969632" y="1949560"/>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716" name="Straight Connector 715">
                <a:extLst>
                  <a:ext uri="{FF2B5EF4-FFF2-40B4-BE49-F238E27FC236}">
                    <a16:creationId xmlns:a16="http://schemas.microsoft.com/office/drawing/2014/main" xmlns="" id="{EB27816F-F86A-4A68-8615-6FE44B3A05F7}"/>
                  </a:ext>
                </a:extLst>
              </p:cNvPr>
              <p:cNvCxnSpPr>
                <a:cxnSpLocks/>
              </p:cNvCxnSpPr>
              <p:nvPr/>
            </p:nvCxnSpPr>
            <p:spPr bwMode="auto">
              <a:xfrm>
                <a:off x="5956932" y="1949560"/>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717" name="Straight Connector 716">
                <a:extLst>
                  <a:ext uri="{FF2B5EF4-FFF2-40B4-BE49-F238E27FC236}">
                    <a16:creationId xmlns:a16="http://schemas.microsoft.com/office/drawing/2014/main" xmlns="" id="{F8B0375B-6099-4AC7-91A1-7BB4B56167D6}"/>
                  </a:ext>
                </a:extLst>
              </p:cNvPr>
              <p:cNvCxnSpPr>
                <a:cxnSpLocks/>
              </p:cNvCxnSpPr>
              <p:nvPr/>
            </p:nvCxnSpPr>
            <p:spPr bwMode="auto">
              <a:xfrm>
                <a:off x="5946349" y="1949560"/>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718" name="Straight Connector 717">
                <a:extLst>
                  <a:ext uri="{FF2B5EF4-FFF2-40B4-BE49-F238E27FC236}">
                    <a16:creationId xmlns:a16="http://schemas.microsoft.com/office/drawing/2014/main" xmlns="" id="{EB66C9D6-9686-4C69-8F8F-FF1E2062655A}"/>
                  </a:ext>
                </a:extLst>
              </p:cNvPr>
              <p:cNvCxnSpPr>
                <a:cxnSpLocks/>
              </p:cNvCxnSpPr>
              <p:nvPr/>
            </p:nvCxnSpPr>
            <p:spPr bwMode="auto">
              <a:xfrm>
                <a:off x="5943174" y="1949560"/>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719" name="Straight Connector 718">
                <a:extLst>
                  <a:ext uri="{FF2B5EF4-FFF2-40B4-BE49-F238E27FC236}">
                    <a16:creationId xmlns:a16="http://schemas.microsoft.com/office/drawing/2014/main" xmlns="" id="{0941BDB2-A23B-4CE1-A7CC-BC8106843792}"/>
                  </a:ext>
                </a:extLst>
              </p:cNvPr>
              <p:cNvCxnSpPr>
                <a:cxnSpLocks/>
              </p:cNvCxnSpPr>
              <p:nvPr/>
            </p:nvCxnSpPr>
            <p:spPr bwMode="auto">
              <a:xfrm>
                <a:off x="5939999" y="1949560"/>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720" name="Straight Connector 719">
                <a:extLst>
                  <a:ext uri="{FF2B5EF4-FFF2-40B4-BE49-F238E27FC236}">
                    <a16:creationId xmlns:a16="http://schemas.microsoft.com/office/drawing/2014/main" xmlns="" id="{9D01A8AF-6062-4C48-A677-6673E303A8BB}"/>
                  </a:ext>
                </a:extLst>
              </p:cNvPr>
              <p:cNvCxnSpPr>
                <a:cxnSpLocks/>
              </p:cNvCxnSpPr>
              <p:nvPr/>
            </p:nvCxnSpPr>
            <p:spPr bwMode="auto">
              <a:xfrm>
                <a:off x="5932591" y="1949560"/>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721" name="Straight Connector 720">
                <a:extLst>
                  <a:ext uri="{FF2B5EF4-FFF2-40B4-BE49-F238E27FC236}">
                    <a16:creationId xmlns:a16="http://schemas.microsoft.com/office/drawing/2014/main" xmlns="" id="{D2D9CA34-931E-4612-8F30-F872D2611B53}"/>
                  </a:ext>
                </a:extLst>
              </p:cNvPr>
              <p:cNvCxnSpPr>
                <a:cxnSpLocks/>
              </p:cNvCxnSpPr>
              <p:nvPr/>
            </p:nvCxnSpPr>
            <p:spPr bwMode="auto">
              <a:xfrm>
                <a:off x="5908249" y="1944269"/>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722" name="Straight Connector 721">
                <a:extLst>
                  <a:ext uri="{FF2B5EF4-FFF2-40B4-BE49-F238E27FC236}">
                    <a16:creationId xmlns:a16="http://schemas.microsoft.com/office/drawing/2014/main" xmlns="" id="{AD222F5D-9569-4BCE-9F2D-CA2BF8A38F31}"/>
                  </a:ext>
                </a:extLst>
              </p:cNvPr>
              <p:cNvCxnSpPr>
                <a:cxnSpLocks/>
              </p:cNvCxnSpPr>
              <p:nvPr/>
            </p:nvCxnSpPr>
            <p:spPr bwMode="auto">
              <a:xfrm>
                <a:off x="5844749" y="1942152"/>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723" name="Straight Connector 722">
                <a:extLst>
                  <a:ext uri="{FF2B5EF4-FFF2-40B4-BE49-F238E27FC236}">
                    <a16:creationId xmlns:a16="http://schemas.microsoft.com/office/drawing/2014/main" xmlns="" id="{E04DB32F-374F-46E8-A102-58A73FE7FD54}"/>
                  </a:ext>
                </a:extLst>
              </p:cNvPr>
              <p:cNvCxnSpPr>
                <a:cxnSpLocks/>
              </p:cNvCxnSpPr>
              <p:nvPr/>
            </p:nvCxnSpPr>
            <p:spPr bwMode="auto">
              <a:xfrm>
                <a:off x="5767491" y="1931569"/>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724" name="Straight Connector 723">
                <a:extLst>
                  <a:ext uri="{FF2B5EF4-FFF2-40B4-BE49-F238E27FC236}">
                    <a16:creationId xmlns:a16="http://schemas.microsoft.com/office/drawing/2014/main" xmlns="" id="{6FDC4859-A335-46C5-9BFC-888076E30874}"/>
                  </a:ext>
                </a:extLst>
              </p:cNvPr>
              <p:cNvCxnSpPr>
                <a:cxnSpLocks/>
              </p:cNvCxnSpPr>
              <p:nvPr/>
            </p:nvCxnSpPr>
            <p:spPr bwMode="auto">
              <a:xfrm>
                <a:off x="5755849" y="1931569"/>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725" name="Straight Connector 724">
                <a:extLst>
                  <a:ext uri="{FF2B5EF4-FFF2-40B4-BE49-F238E27FC236}">
                    <a16:creationId xmlns:a16="http://schemas.microsoft.com/office/drawing/2014/main" xmlns="" id="{04720534-D604-47CB-8D5C-48D19B83DE49}"/>
                  </a:ext>
                </a:extLst>
              </p:cNvPr>
              <p:cNvCxnSpPr>
                <a:cxnSpLocks/>
              </p:cNvCxnSpPr>
              <p:nvPr/>
            </p:nvCxnSpPr>
            <p:spPr bwMode="auto">
              <a:xfrm>
                <a:off x="5732565" y="1931569"/>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726" name="Straight Connector 725">
                <a:extLst>
                  <a:ext uri="{FF2B5EF4-FFF2-40B4-BE49-F238E27FC236}">
                    <a16:creationId xmlns:a16="http://schemas.microsoft.com/office/drawing/2014/main" xmlns="" id="{F7776027-C779-43B3-9FBE-6F36F383EC7F}"/>
                  </a:ext>
                </a:extLst>
              </p:cNvPr>
              <p:cNvCxnSpPr>
                <a:cxnSpLocks/>
              </p:cNvCxnSpPr>
              <p:nvPr/>
            </p:nvCxnSpPr>
            <p:spPr bwMode="auto">
              <a:xfrm>
                <a:off x="5685998" y="1931569"/>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727" name="Straight Connector 726">
                <a:extLst>
                  <a:ext uri="{FF2B5EF4-FFF2-40B4-BE49-F238E27FC236}">
                    <a16:creationId xmlns:a16="http://schemas.microsoft.com/office/drawing/2014/main" xmlns="" id="{70455EFD-C9E2-4AD7-BAD4-4FFB5D67C5CE}"/>
                  </a:ext>
                </a:extLst>
              </p:cNvPr>
              <p:cNvCxnSpPr>
                <a:cxnSpLocks/>
              </p:cNvCxnSpPr>
              <p:nvPr/>
            </p:nvCxnSpPr>
            <p:spPr bwMode="auto">
              <a:xfrm>
                <a:off x="5620381" y="1920986"/>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728" name="Straight Connector 727">
                <a:extLst>
                  <a:ext uri="{FF2B5EF4-FFF2-40B4-BE49-F238E27FC236}">
                    <a16:creationId xmlns:a16="http://schemas.microsoft.com/office/drawing/2014/main" xmlns="" id="{C8F81106-BDEE-4B93-B1F4-BD22B3A1E5BB}"/>
                  </a:ext>
                </a:extLst>
              </p:cNvPr>
              <p:cNvCxnSpPr>
                <a:cxnSpLocks/>
              </p:cNvCxnSpPr>
              <p:nvPr/>
            </p:nvCxnSpPr>
            <p:spPr bwMode="auto">
              <a:xfrm>
                <a:off x="5599214" y="1920986"/>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729" name="Straight Connector 728">
                <a:extLst>
                  <a:ext uri="{FF2B5EF4-FFF2-40B4-BE49-F238E27FC236}">
                    <a16:creationId xmlns:a16="http://schemas.microsoft.com/office/drawing/2014/main" xmlns="" id="{BD47C1B0-F551-4BE8-80E6-E2515FA563C7}"/>
                  </a:ext>
                </a:extLst>
              </p:cNvPr>
              <p:cNvCxnSpPr>
                <a:cxnSpLocks/>
              </p:cNvCxnSpPr>
              <p:nvPr/>
            </p:nvCxnSpPr>
            <p:spPr bwMode="auto">
              <a:xfrm>
                <a:off x="5515606" y="1917811"/>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730" name="Straight Connector 729">
                <a:extLst>
                  <a:ext uri="{FF2B5EF4-FFF2-40B4-BE49-F238E27FC236}">
                    <a16:creationId xmlns:a16="http://schemas.microsoft.com/office/drawing/2014/main" xmlns="" id="{7C2F9175-E591-41FE-B3F0-3B8C1C3A063A}"/>
                  </a:ext>
                </a:extLst>
              </p:cNvPr>
              <p:cNvCxnSpPr>
                <a:cxnSpLocks/>
              </p:cNvCxnSpPr>
              <p:nvPr/>
            </p:nvCxnSpPr>
            <p:spPr bwMode="auto">
              <a:xfrm>
                <a:off x="5445755" y="1918869"/>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732" name="Straight Connector 731">
                <a:extLst>
                  <a:ext uri="{FF2B5EF4-FFF2-40B4-BE49-F238E27FC236}">
                    <a16:creationId xmlns:a16="http://schemas.microsoft.com/office/drawing/2014/main" xmlns="" id="{65E6FA66-00A1-4000-9D86-68EB1A09699F}"/>
                  </a:ext>
                </a:extLst>
              </p:cNvPr>
              <p:cNvCxnSpPr>
                <a:cxnSpLocks/>
              </p:cNvCxnSpPr>
              <p:nvPr/>
            </p:nvCxnSpPr>
            <p:spPr bwMode="auto">
              <a:xfrm>
                <a:off x="5396014" y="1905110"/>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733" name="Straight Connector 732">
                <a:extLst>
                  <a:ext uri="{FF2B5EF4-FFF2-40B4-BE49-F238E27FC236}">
                    <a16:creationId xmlns:a16="http://schemas.microsoft.com/office/drawing/2014/main" xmlns="" id="{FCC3848E-5076-47FF-8DFD-D348B3A295A8}"/>
                  </a:ext>
                </a:extLst>
              </p:cNvPr>
              <p:cNvCxnSpPr>
                <a:cxnSpLocks/>
              </p:cNvCxnSpPr>
              <p:nvPr/>
            </p:nvCxnSpPr>
            <p:spPr bwMode="auto">
              <a:xfrm>
                <a:off x="5380139" y="1905110"/>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734" name="Straight Connector 733">
                <a:extLst>
                  <a:ext uri="{FF2B5EF4-FFF2-40B4-BE49-F238E27FC236}">
                    <a16:creationId xmlns:a16="http://schemas.microsoft.com/office/drawing/2014/main" xmlns="" id="{E76EF490-BF0B-4A18-806C-E63816675A55}"/>
                  </a:ext>
                </a:extLst>
              </p:cNvPr>
              <p:cNvCxnSpPr>
                <a:cxnSpLocks/>
              </p:cNvCxnSpPr>
              <p:nvPr/>
            </p:nvCxnSpPr>
            <p:spPr bwMode="auto">
              <a:xfrm>
                <a:off x="5357914" y="1905110"/>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735" name="Straight Connector 734">
                <a:extLst>
                  <a:ext uri="{FF2B5EF4-FFF2-40B4-BE49-F238E27FC236}">
                    <a16:creationId xmlns:a16="http://schemas.microsoft.com/office/drawing/2014/main" xmlns="" id="{81273D5C-62F5-4829-B354-D91892537364}"/>
                  </a:ext>
                </a:extLst>
              </p:cNvPr>
              <p:cNvCxnSpPr>
                <a:cxnSpLocks/>
              </p:cNvCxnSpPr>
              <p:nvPr/>
            </p:nvCxnSpPr>
            <p:spPr bwMode="auto">
              <a:xfrm>
                <a:off x="5310289" y="1905110"/>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736" name="Straight Connector 735">
                <a:extLst>
                  <a:ext uri="{FF2B5EF4-FFF2-40B4-BE49-F238E27FC236}">
                    <a16:creationId xmlns:a16="http://schemas.microsoft.com/office/drawing/2014/main" xmlns="" id="{6442E5C7-82C3-4EAD-BE20-EB5A97FF9E11}"/>
                  </a:ext>
                </a:extLst>
              </p:cNvPr>
              <p:cNvCxnSpPr>
                <a:cxnSpLocks/>
              </p:cNvCxnSpPr>
              <p:nvPr/>
            </p:nvCxnSpPr>
            <p:spPr bwMode="auto">
              <a:xfrm>
                <a:off x="5187522" y="1895585"/>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737" name="Straight Connector 736">
                <a:extLst>
                  <a:ext uri="{FF2B5EF4-FFF2-40B4-BE49-F238E27FC236}">
                    <a16:creationId xmlns:a16="http://schemas.microsoft.com/office/drawing/2014/main" xmlns="" id="{8E36781F-C851-4023-A1CA-9998F0816C24}"/>
                  </a:ext>
                </a:extLst>
              </p:cNvPr>
              <p:cNvCxnSpPr>
                <a:cxnSpLocks/>
              </p:cNvCxnSpPr>
              <p:nvPr/>
            </p:nvCxnSpPr>
            <p:spPr bwMode="auto">
              <a:xfrm>
                <a:off x="5100739" y="1894526"/>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738" name="Straight Connector 737">
                <a:extLst>
                  <a:ext uri="{FF2B5EF4-FFF2-40B4-BE49-F238E27FC236}">
                    <a16:creationId xmlns:a16="http://schemas.microsoft.com/office/drawing/2014/main" xmlns="" id="{855AD2E4-783F-4041-80F6-F38200030531}"/>
                  </a:ext>
                </a:extLst>
              </p:cNvPr>
              <p:cNvCxnSpPr>
                <a:cxnSpLocks/>
              </p:cNvCxnSpPr>
              <p:nvPr/>
            </p:nvCxnSpPr>
            <p:spPr bwMode="auto">
              <a:xfrm>
                <a:off x="5029830" y="1870185"/>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739" name="Straight Connector 738">
                <a:extLst>
                  <a:ext uri="{FF2B5EF4-FFF2-40B4-BE49-F238E27FC236}">
                    <a16:creationId xmlns:a16="http://schemas.microsoft.com/office/drawing/2014/main" xmlns="" id="{1C04115C-8EC8-4F9C-90AD-3D187651058A}"/>
                  </a:ext>
                </a:extLst>
              </p:cNvPr>
              <p:cNvCxnSpPr>
                <a:cxnSpLocks/>
              </p:cNvCxnSpPr>
              <p:nvPr/>
            </p:nvCxnSpPr>
            <p:spPr bwMode="auto">
              <a:xfrm>
                <a:off x="5015014" y="1870185"/>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740" name="Straight Connector 739">
                <a:extLst>
                  <a:ext uri="{FF2B5EF4-FFF2-40B4-BE49-F238E27FC236}">
                    <a16:creationId xmlns:a16="http://schemas.microsoft.com/office/drawing/2014/main" xmlns="" id="{2D8D8FC5-F1EE-4208-819F-827A2F549701}"/>
                  </a:ext>
                </a:extLst>
              </p:cNvPr>
              <p:cNvCxnSpPr>
                <a:cxnSpLocks/>
              </p:cNvCxnSpPr>
              <p:nvPr/>
            </p:nvCxnSpPr>
            <p:spPr bwMode="auto">
              <a:xfrm>
                <a:off x="4994905" y="1870185"/>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741" name="Straight Connector 740">
                <a:extLst>
                  <a:ext uri="{FF2B5EF4-FFF2-40B4-BE49-F238E27FC236}">
                    <a16:creationId xmlns:a16="http://schemas.microsoft.com/office/drawing/2014/main" xmlns="" id="{DA213254-7D29-4506-A667-DDD5048170E0}"/>
                  </a:ext>
                </a:extLst>
              </p:cNvPr>
              <p:cNvCxnSpPr>
                <a:cxnSpLocks/>
              </p:cNvCxnSpPr>
              <p:nvPr/>
            </p:nvCxnSpPr>
            <p:spPr bwMode="auto">
              <a:xfrm>
                <a:off x="4900714" y="1870185"/>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742" name="Straight Connector 741">
                <a:extLst>
                  <a:ext uri="{FF2B5EF4-FFF2-40B4-BE49-F238E27FC236}">
                    <a16:creationId xmlns:a16="http://schemas.microsoft.com/office/drawing/2014/main" xmlns="" id="{D66BEFCC-D000-4C5D-BB91-6302013160F4}"/>
                  </a:ext>
                </a:extLst>
              </p:cNvPr>
              <p:cNvCxnSpPr>
                <a:cxnSpLocks/>
              </p:cNvCxnSpPr>
              <p:nvPr/>
            </p:nvCxnSpPr>
            <p:spPr bwMode="auto">
              <a:xfrm>
                <a:off x="4852030" y="1855369"/>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743" name="Straight Connector 742">
                <a:extLst>
                  <a:ext uri="{FF2B5EF4-FFF2-40B4-BE49-F238E27FC236}">
                    <a16:creationId xmlns:a16="http://schemas.microsoft.com/office/drawing/2014/main" xmlns="" id="{5C059689-FAD0-4996-8780-72D1ED79CC88}"/>
                  </a:ext>
                </a:extLst>
              </p:cNvPr>
              <p:cNvCxnSpPr>
                <a:cxnSpLocks/>
              </p:cNvCxnSpPr>
              <p:nvPr/>
            </p:nvCxnSpPr>
            <p:spPr bwMode="auto">
              <a:xfrm>
                <a:off x="4796997" y="1855369"/>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744" name="Straight Connector 743">
                <a:extLst>
                  <a:ext uri="{FF2B5EF4-FFF2-40B4-BE49-F238E27FC236}">
                    <a16:creationId xmlns:a16="http://schemas.microsoft.com/office/drawing/2014/main" xmlns="" id="{495F5AA6-64EC-4B2B-8B44-D3E1F665326F}"/>
                  </a:ext>
                </a:extLst>
              </p:cNvPr>
              <p:cNvCxnSpPr>
                <a:cxnSpLocks/>
              </p:cNvCxnSpPr>
              <p:nvPr/>
            </p:nvCxnSpPr>
            <p:spPr bwMode="auto">
              <a:xfrm>
                <a:off x="4757839" y="1855369"/>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745" name="Straight Connector 744">
                <a:extLst>
                  <a:ext uri="{FF2B5EF4-FFF2-40B4-BE49-F238E27FC236}">
                    <a16:creationId xmlns:a16="http://schemas.microsoft.com/office/drawing/2014/main" xmlns="" id="{F96F81C9-0009-4103-8183-B0FA75483B0D}"/>
                  </a:ext>
                </a:extLst>
              </p:cNvPr>
              <p:cNvCxnSpPr>
                <a:cxnSpLocks/>
              </p:cNvCxnSpPr>
              <p:nvPr/>
            </p:nvCxnSpPr>
            <p:spPr bwMode="auto">
              <a:xfrm>
                <a:off x="4671055" y="1854311"/>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746" name="Straight Connector 745">
                <a:extLst>
                  <a:ext uri="{FF2B5EF4-FFF2-40B4-BE49-F238E27FC236}">
                    <a16:creationId xmlns:a16="http://schemas.microsoft.com/office/drawing/2014/main" xmlns="" id="{588FE4E2-CBAC-416A-8E84-AF3B61CF9421}"/>
                  </a:ext>
                </a:extLst>
              </p:cNvPr>
              <p:cNvCxnSpPr>
                <a:cxnSpLocks/>
              </p:cNvCxnSpPr>
              <p:nvPr/>
            </p:nvCxnSpPr>
            <p:spPr bwMode="auto">
              <a:xfrm>
                <a:off x="4650947" y="1854311"/>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747" name="Straight Connector 746">
                <a:extLst>
                  <a:ext uri="{FF2B5EF4-FFF2-40B4-BE49-F238E27FC236}">
                    <a16:creationId xmlns:a16="http://schemas.microsoft.com/office/drawing/2014/main" xmlns="" id="{DC9107AC-03B0-4EC6-958D-BA47B5ADA6EA}"/>
                  </a:ext>
                </a:extLst>
              </p:cNvPr>
              <p:cNvCxnSpPr>
                <a:cxnSpLocks/>
              </p:cNvCxnSpPr>
              <p:nvPr/>
            </p:nvCxnSpPr>
            <p:spPr bwMode="auto">
              <a:xfrm>
                <a:off x="4631897" y="1841611"/>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748" name="Straight Connector 747">
                <a:extLst>
                  <a:ext uri="{FF2B5EF4-FFF2-40B4-BE49-F238E27FC236}">
                    <a16:creationId xmlns:a16="http://schemas.microsoft.com/office/drawing/2014/main" xmlns="" id="{38FF29A9-C7D9-4538-B110-011A77CDA706}"/>
                  </a:ext>
                </a:extLst>
              </p:cNvPr>
              <p:cNvCxnSpPr>
                <a:cxnSpLocks/>
              </p:cNvCxnSpPr>
              <p:nvPr/>
            </p:nvCxnSpPr>
            <p:spPr bwMode="auto">
              <a:xfrm>
                <a:off x="4556755" y="1849019"/>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749" name="Straight Connector 748">
                <a:extLst>
                  <a:ext uri="{FF2B5EF4-FFF2-40B4-BE49-F238E27FC236}">
                    <a16:creationId xmlns:a16="http://schemas.microsoft.com/office/drawing/2014/main" xmlns="" id="{A526B91A-6821-4F64-9AAE-77DA2BB5AF56}"/>
                  </a:ext>
                </a:extLst>
              </p:cNvPr>
              <p:cNvCxnSpPr>
                <a:cxnSpLocks/>
              </p:cNvCxnSpPr>
              <p:nvPr/>
            </p:nvCxnSpPr>
            <p:spPr bwMode="auto">
              <a:xfrm>
                <a:off x="4453038" y="1831027"/>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750" name="Straight Connector 749">
                <a:extLst>
                  <a:ext uri="{FF2B5EF4-FFF2-40B4-BE49-F238E27FC236}">
                    <a16:creationId xmlns:a16="http://schemas.microsoft.com/office/drawing/2014/main" xmlns="" id="{E6F0843A-1AA2-4086-B04A-F286A723AE15}"/>
                  </a:ext>
                </a:extLst>
              </p:cNvPr>
              <p:cNvCxnSpPr>
                <a:cxnSpLocks/>
              </p:cNvCxnSpPr>
              <p:nvPr/>
            </p:nvCxnSpPr>
            <p:spPr bwMode="auto">
              <a:xfrm>
                <a:off x="4439280" y="1831027"/>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751" name="Straight Connector 750">
                <a:extLst>
                  <a:ext uri="{FF2B5EF4-FFF2-40B4-BE49-F238E27FC236}">
                    <a16:creationId xmlns:a16="http://schemas.microsoft.com/office/drawing/2014/main" xmlns="" id="{B7E94B2D-92E8-4A48-9074-17C675627CFE}"/>
                  </a:ext>
                </a:extLst>
              </p:cNvPr>
              <p:cNvCxnSpPr>
                <a:cxnSpLocks/>
              </p:cNvCxnSpPr>
              <p:nvPr/>
            </p:nvCxnSpPr>
            <p:spPr bwMode="auto">
              <a:xfrm>
                <a:off x="4417055" y="1822561"/>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752" name="Straight Connector 751">
                <a:extLst>
                  <a:ext uri="{FF2B5EF4-FFF2-40B4-BE49-F238E27FC236}">
                    <a16:creationId xmlns:a16="http://schemas.microsoft.com/office/drawing/2014/main" xmlns="" id="{36D5A603-2187-494F-B43C-447131884951}"/>
                  </a:ext>
                </a:extLst>
              </p:cNvPr>
              <p:cNvCxnSpPr>
                <a:cxnSpLocks/>
              </p:cNvCxnSpPr>
              <p:nvPr/>
            </p:nvCxnSpPr>
            <p:spPr bwMode="auto">
              <a:xfrm>
                <a:off x="4117546" y="1810920"/>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753" name="Straight Connector 752">
                <a:extLst>
                  <a:ext uri="{FF2B5EF4-FFF2-40B4-BE49-F238E27FC236}">
                    <a16:creationId xmlns:a16="http://schemas.microsoft.com/office/drawing/2014/main" xmlns="" id="{F2093A37-2FF0-4AAA-87CE-E2D0D88B2AFD}"/>
                  </a:ext>
                </a:extLst>
              </p:cNvPr>
              <p:cNvCxnSpPr>
                <a:cxnSpLocks/>
              </p:cNvCxnSpPr>
              <p:nvPr/>
            </p:nvCxnSpPr>
            <p:spPr bwMode="auto">
              <a:xfrm>
                <a:off x="3988429" y="1797161"/>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754" name="Straight Connector 753">
                <a:extLst>
                  <a:ext uri="{FF2B5EF4-FFF2-40B4-BE49-F238E27FC236}">
                    <a16:creationId xmlns:a16="http://schemas.microsoft.com/office/drawing/2014/main" xmlns="" id="{4F6B91EE-5FF6-47D0-8DD8-DB8804C49C20}"/>
                  </a:ext>
                </a:extLst>
              </p:cNvPr>
              <p:cNvCxnSpPr>
                <a:cxnSpLocks/>
              </p:cNvCxnSpPr>
              <p:nvPr/>
            </p:nvCxnSpPr>
            <p:spPr bwMode="auto">
              <a:xfrm>
                <a:off x="3973613" y="1797161"/>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755" name="Straight Connector 754">
                <a:extLst>
                  <a:ext uri="{FF2B5EF4-FFF2-40B4-BE49-F238E27FC236}">
                    <a16:creationId xmlns:a16="http://schemas.microsoft.com/office/drawing/2014/main" xmlns="" id="{C4D7733D-FE7F-42F3-9A8A-A14E0411F8B0}"/>
                  </a:ext>
                </a:extLst>
              </p:cNvPr>
              <p:cNvCxnSpPr>
                <a:cxnSpLocks/>
              </p:cNvCxnSpPr>
              <p:nvPr/>
            </p:nvCxnSpPr>
            <p:spPr bwMode="auto">
              <a:xfrm>
                <a:off x="3951388" y="1797161"/>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756" name="Straight Connector 755">
                <a:extLst>
                  <a:ext uri="{FF2B5EF4-FFF2-40B4-BE49-F238E27FC236}">
                    <a16:creationId xmlns:a16="http://schemas.microsoft.com/office/drawing/2014/main" xmlns="" id="{C4E6B24B-3F65-4DB8-96DF-819163A33440}"/>
                  </a:ext>
                </a:extLst>
              </p:cNvPr>
              <p:cNvCxnSpPr>
                <a:cxnSpLocks/>
              </p:cNvCxnSpPr>
              <p:nvPr/>
            </p:nvCxnSpPr>
            <p:spPr bwMode="auto">
              <a:xfrm>
                <a:off x="3913288" y="1805628"/>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757" name="Straight Connector 756">
                <a:extLst>
                  <a:ext uri="{FF2B5EF4-FFF2-40B4-BE49-F238E27FC236}">
                    <a16:creationId xmlns:a16="http://schemas.microsoft.com/office/drawing/2014/main" xmlns="" id="{D94C32FF-B3B6-4C3B-B38E-CCF5CDDF5804}"/>
                  </a:ext>
                </a:extLst>
              </p:cNvPr>
              <p:cNvCxnSpPr>
                <a:cxnSpLocks/>
              </p:cNvCxnSpPr>
              <p:nvPr/>
            </p:nvCxnSpPr>
            <p:spPr bwMode="auto">
              <a:xfrm>
                <a:off x="3864605" y="1798219"/>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758" name="Straight Connector 757">
                <a:extLst>
                  <a:ext uri="{FF2B5EF4-FFF2-40B4-BE49-F238E27FC236}">
                    <a16:creationId xmlns:a16="http://schemas.microsoft.com/office/drawing/2014/main" xmlns="" id="{80E6481E-A3E2-4421-A80E-0C2A6AEDC6CF}"/>
                  </a:ext>
                </a:extLst>
              </p:cNvPr>
              <p:cNvCxnSpPr>
                <a:cxnSpLocks/>
              </p:cNvCxnSpPr>
              <p:nvPr/>
            </p:nvCxnSpPr>
            <p:spPr bwMode="auto">
              <a:xfrm>
                <a:off x="3847672" y="1798219"/>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759" name="Straight Connector 758">
                <a:extLst>
                  <a:ext uri="{FF2B5EF4-FFF2-40B4-BE49-F238E27FC236}">
                    <a16:creationId xmlns:a16="http://schemas.microsoft.com/office/drawing/2014/main" xmlns="" id="{40A822C2-C039-476E-B0D0-77B0ED7F8919}"/>
                  </a:ext>
                </a:extLst>
              </p:cNvPr>
              <p:cNvCxnSpPr>
                <a:cxnSpLocks/>
              </p:cNvCxnSpPr>
              <p:nvPr/>
            </p:nvCxnSpPr>
            <p:spPr bwMode="auto">
              <a:xfrm>
                <a:off x="3823330" y="1798219"/>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760" name="Straight Connector 759">
                <a:extLst>
                  <a:ext uri="{FF2B5EF4-FFF2-40B4-BE49-F238E27FC236}">
                    <a16:creationId xmlns:a16="http://schemas.microsoft.com/office/drawing/2014/main" xmlns="" id="{F2CEF670-A0A7-4D6E-8EE3-0F4F5E0DC94C}"/>
                  </a:ext>
                </a:extLst>
              </p:cNvPr>
              <p:cNvCxnSpPr>
                <a:cxnSpLocks/>
              </p:cNvCxnSpPr>
              <p:nvPr/>
            </p:nvCxnSpPr>
            <p:spPr bwMode="auto">
              <a:xfrm>
                <a:off x="3521705" y="1775994"/>
                <a:ext cx="0" cy="73969"/>
              </a:xfrm>
              <a:prstGeom prst="line">
                <a:avLst/>
              </a:prstGeom>
              <a:noFill/>
              <a:ln w="12700" cap="flat" cmpd="sng" algn="ctr">
                <a:solidFill>
                  <a:schemeClr val="accent3"/>
                </a:solidFill>
                <a:prstDash val="solid"/>
                <a:round/>
                <a:headEnd type="none" w="med" len="med"/>
                <a:tailEnd type="none" w="med" len="med"/>
              </a:ln>
              <a:effectLst/>
            </p:spPr>
          </p:cxnSp>
        </p:grpSp>
        <p:grpSp>
          <p:nvGrpSpPr>
            <p:cNvPr id="9232" name="Group 9231">
              <a:extLst>
                <a:ext uri="{FF2B5EF4-FFF2-40B4-BE49-F238E27FC236}">
                  <a16:creationId xmlns:a16="http://schemas.microsoft.com/office/drawing/2014/main" xmlns="" id="{5D1EA2C5-740C-41AE-A0FA-AB715853C880}"/>
                </a:ext>
              </a:extLst>
            </p:cNvPr>
            <p:cNvGrpSpPr/>
            <p:nvPr/>
          </p:nvGrpSpPr>
          <p:grpSpPr>
            <a:xfrm>
              <a:off x="2410456" y="1715668"/>
              <a:ext cx="951440" cy="124770"/>
              <a:chOff x="2410456" y="1715668"/>
              <a:chExt cx="951440" cy="124770"/>
            </a:xfrm>
          </p:grpSpPr>
          <p:cxnSp>
            <p:nvCxnSpPr>
              <p:cNvPr id="761" name="Straight Connector 760">
                <a:extLst>
                  <a:ext uri="{FF2B5EF4-FFF2-40B4-BE49-F238E27FC236}">
                    <a16:creationId xmlns:a16="http://schemas.microsoft.com/office/drawing/2014/main" xmlns="" id="{DA55104C-4C89-4CDF-82DF-8E0D5255FBF3}"/>
                  </a:ext>
                </a:extLst>
              </p:cNvPr>
              <p:cNvCxnSpPr>
                <a:cxnSpLocks/>
              </p:cNvCxnSpPr>
              <p:nvPr/>
            </p:nvCxnSpPr>
            <p:spPr bwMode="auto">
              <a:xfrm>
                <a:off x="3361896" y="1763294"/>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762" name="Straight Connector 761">
                <a:extLst>
                  <a:ext uri="{FF2B5EF4-FFF2-40B4-BE49-F238E27FC236}">
                    <a16:creationId xmlns:a16="http://schemas.microsoft.com/office/drawing/2014/main" xmlns="" id="{7A70AA07-4404-4F89-B250-04D22B991BEE}"/>
                  </a:ext>
                </a:extLst>
              </p:cNvPr>
              <p:cNvCxnSpPr>
                <a:cxnSpLocks/>
              </p:cNvCxnSpPr>
              <p:nvPr/>
            </p:nvCxnSpPr>
            <p:spPr bwMode="auto">
              <a:xfrm>
                <a:off x="3325913" y="1764353"/>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763" name="Straight Connector 762">
                <a:extLst>
                  <a:ext uri="{FF2B5EF4-FFF2-40B4-BE49-F238E27FC236}">
                    <a16:creationId xmlns:a16="http://schemas.microsoft.com/office/drawing/2014/main" xmlns="" id="{74693690-B789-48B2-B2EC-ACEB66484E9B}"/>
                  </a:ext>
                </a:extLst>
              </p:cNvPr>
              <p:cNvCxnSpPr>
                <a:cxnSpLocks/>
              </p:cNvCxnSpPr>
              <p:nvPr/>
            </p:nvCxnSpPr>
            <p:spPr bwMode="auto">
              <a:xfrm>
                <a:off x="3277230" y="1766469"/>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764" name="Straight Connector 763">
                <a:extLst>
                  <a:ext uri="{FF2B5EF4-FFF2-40B4-BE49-F238E27FC236}">
                    <a16:creationId xmlns:a16="http://schemas.microsoft.com/office/drawing/2014/main" xmlns="" id="{52CCD1C5-5EE6-43C3-B15C-A5045E12741F}"/>
                  </a:ext>
                </a:extLst>
              </p:cNvPr>
              <p:cNvCxnSpPr>
                <a:cxnSpLocks/>
              </p:cNvCxnSpPr>
              <p:nvPr/>
            </p:nvCxnSpPr>
            <p:spPr bwMode="auto">
              <a:xfrm>
                <a:off x="3131180" y="1746360"/>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765" name="Straight Connector 764">
                <a:extLst>
                  <a:ext uri="{FF2B5EF4-FFF2-40B4-BE49-F238E27FC236}">
                    <a16:creationId xmlns:a16="http://schemas.microsoft.com/office/drawing/2014/main" xmlns="" id="{1AA0A627-82A2-4D65-BB57-7209E1AF3F88}"/>
                  </a:ext>
                </a:extLst>
              </p:cNvPr>
              <p:cNvCxnSpPr>
                <a:cxnSpLocks/>
              </p:cNvCxnSpPr>
              <p:nvPr/>
            </p:nvCxnSpPr>
            <p:spPr bwMode="auto">
              <a:xfrm>
                <a:off x="3029580" y="1742126"/>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766" name="Straight Connector 765">
                <a:extLst>
                  <a:ext uri="{FF2B5EF4-FFF2-40B4-BE49-F238E27FC236}">
                    <a16:creationId xmlns:a16="http://schemas.microsoft.com/office/drawing/2014/main" xmlns="" id="{1DE96C96-7D3B-4F06-AF62-C8728C8213EA}"/>
                  </a:ext>
                </a:extLst>
              </p:cNvPr>
              <p:cNvCxnSpPr>
                <a:cxnSpLocks/>
              </p:cNvCxnSpPr>
              <p:nvPr/>
            </p:nvCxnSpPr>
            <p:spPr bwMode="auto">
              <a:xfrm>
                <a:off x="3053921" y="1754826"/>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767" name="Straight Connector 766">
                <a:extLst>
                  <a:ext uri="{FF2B5EF4-FFF2-40B4-BE49-F238E27FC236}">
                    <a16:creationId xmlns:a16="http://schemas.microsoft.com/office/drawing/2014/main" xmlns="" id="{BA031875-5B14-4D79-B6E6-52D5354F18F2}"/>
                  </a:ext>
                </a:extLst>
              </p:cNvPr>
              <p:cNvCxnSpPr>
                <a:cxnSpLocks/>
              </p:cNvCxnSpPr>
              <p:nvPr/>
            </p:nvCxnSpPr>
            <p:spPr bwMode="auto">
              <a:xfrm>
                <a:off x="3068737" y="1754826"/>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768" name="Straight Connector 767">
                <a:extLst>
                  <a:ext uri="{FF2B5EF4-FFF2-40B4-BE49-F238E27FC236}">
                    <a16:creationId xmlns:a16="http://schemas.microsoft.com/office/drawing/2014/main" xmlns="" id="{E8DDE422-8530-4FD5-A417-6168AE44F8F1}"/>
                  </a:ext>
                </a:extLst>
              </p:cNvPr>
              <p:cNvCxnSpPr>
                <a:cxnSpLocks/>
              </p:cNvCxnSpPr>
              <p:nvPr/>
            </p:nvCxnSpPr>
            <p:spPr bwMode="auto">
              <a:xfrm>
                <a:off x="2966079" y="1743184"/>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769" name="Straight Connector 768">
                <a:extLst>
                  <a:ext uri="{FF2B5EF4-FFF2-40B4-BE49-F238E27FC236}">
                    <a16:creationId xmlns:a16="http://schemas.microsoft.com/office/drawing/2014/main" xmlns="" id="{78892529-FDC8-4AE0-888A-B28FAA79543F}"/>
                  </a:ext>
                </a:extLst>
              </p:cNvPr>
              <p:cNvCxnSpPr>
                <a:cxnSpLocks/>
              </p:cNvCxnSpPr>
              <p:nvPr/>
            </p:nvCxnSpPr>
            <p:spPr bwMode="auto">
              <a:xfrm>
                <a:off x="2944913" y="1743184"/>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770" name="Straight Connector 769">
                <a:extLst>
                  <a:ext uri="{FF2B5EF4-FFF2-40B4-BE49-F238E27FC236}">
                    <a16:creationId xmlns:a16="http://schemas.microsoft.com/office/drawing/2014/main" xmlns="" id="{241C789F-A5F3-4B9F-9CAF-84E0D95C5532}"/>
                  </a:ext>
                </a:extLst>
              </p:cNvPr>
              <p:cNvCxnSpPr>
                <a:cxnSpLocks/>
              </p:cNvCxnSpPr>
              <p:nvPr/>
            </p:nvCxnSpPr>
            <p:spPr bwMode="auto">
              <a:xfrm>
                <a:off x="2925863" y="1732601"/>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771" name="Straight Connector 770">
                <a:extLst>
                  <a:ext uri="{FF2B5EF4-FFF2-40B4-BE49-F238E27FC236}">
                    <a16:creationId xmlns:a16="http://schemas.microsoft.com/office/drawing/2014/main" xmlns="" id="{50815461-B7F2-49B5-9F38-D5F8E5C25FFA}"/>
                  </a:ext>
                </a:extLst>
              </p:cNvPr>
              <p:cNvCxnSpPr>
                <a:cxnSpLocks/>
              </p:cNvCxnSpPr>
              <p:nvPr/>
            </p:nvCxnSpPr>
            <p:spPr bwMode="auto">
              <a:xfrm>
                <a:off x="2902580" y="1734718"/>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772" name="Straight Connector 771">
                <a:extLst>
                  <a:ext uri="{FF2B5EF4-FFF2-40B4-BE49-F238E27FC236}">
                    <a16:creationId xmlns:a16="http://schemas.microsoft.com/office/drawing/2014/main" xmlns="" id="{92A72ED3-A006-4591-BE57-E902AABB6132}"/>
                  </a:ext>
                </a:extLst>
              </p:cNvPr>
              <p:cNvCxnSpPr>
                <a:cxnSpLocks/>
              </p:cNvCxnSpPr>
              <p:nvPr/>
            </p:nvCxnSpPr>
            <p:spPr bwMode="auto">
              <a:xfrm>
                <a:off x="2896230" y="1734718"/>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773" name="Straight Connector 772">
                <a:extLst>
                  <a:ext uri="{FF2B5EF4-FFF2-40B4-BE49-F238E27FC236}">
                    <a16:creationId xmlns:a16="http://schemas.microsoft.com/office/drawing/2014/main" xmlns="" id="{469621C3-A91B-4A32-95A8-7E9B6AC04AF8}"/>
                  </a:ext>
                </a:extLst>
              </p:cNvPr>
              <p:cNvCxnSpPr>
                <a:cxnSpLocks/>
              </p:cNvCxnSpPr>
              <p:nvPr/>
            </p:nvCxnSpPr>
            <p:spPr bwMode="auto">
              <a:xfrm>
                <a:off x="2887763" y="1734718"/>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774" name="Straight Connector 773">
                <a:extLst>
                  <a:ext uri="{FF2B5EF4-FFF2-40B4-BE49-F238E27FC236}">
                    <a16:creationId xmlns:a16="http://schemas.microsoft.com/office/drawing/2014/main" xmlns="" id="{999A66FD-5F6D-4696-BDBC-73A90DD3095C}"/>
                  </a:ext>
                </a:extLst>
              </p:cNvPr>
              <p:cNvCxnSpPr>
                <a:cxnSpLocks/>
              </p:cNvCxnSpPr>
              <p:nvPr/>
            </p:nvCxnSpPr>
            <p:spPr bwMode="auto">
              <a:xfrm>
                <a:off x="2866596" y="1734718"/>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775" name="Straight Connector 774">
                <a:extLst>
                  <a:ext uri="{FF2B5EF4-FFF2-40B4-BE49-F238E27FC236}">
                    <a16:creationId xmlns:a16="http://schemas.microsoft.com/office/drawing/2014/main" xmlns="" id="{D8154A31-2F6F-4567-BFF0-169E4333F057}"/>
                  </a:ext>
                </a:extLst>
              </p:cNvPr>
              <p:cNvCxnSpPr>
                <a:cxnSpLocks/>
              </p:cNvCxnSpPr>
              <p:nvPr/>
            </p:nvCxnSpPr>
            <p:spPr bwMode="auto">
              <a:xfrm>
                <a:off x="2846488" y="1727309"/>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776" name="Straight Connector 775">
                <a:extLst>
                  <a:ext uri="{FF2B5EF4-FFF2-40B4-BE49-F238E27FC236}">
                    <a16:creationId xmlns:a16="http://schemas.microsoft.com/office/drawing/2014/main" xmlns="" id="{43314BCE-1B1F-457E-B9A8-521E5047CFCB}"/>
                  </a:ext>
                </a:extLst>
              </p:cNvPr>
              <p:cNvCxnSpPr>
                <a:cxnSpLocks/>
              </p:cNvCxnSpPr>
              <p:nvPr/>
            </p:nvCxnSpPr>
            <p:spPr bwMode="auto">
              <a:xfrm>
                <a:off x="2838021" y="1727309"/>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777" name="Straight Connector 776">
                <a:extLst>
                  <a:ext uri="{FF2B5EF4-FFF2-40B4-BE49-F238E27FC236}">
                    <a16:creationId xmlns:a16="http://schemas.microsoft.com/office/drawing/2014/main" xmlns="" id="{536A0985-403D-4E15-8E03-9E2267BF007B}"/>
                  </a:ext>
                </a:extLst>
              </p:cNvPr>
              <p:cNvCxnSpPr>
                <a:cxnSpLocks/>
              </p:cNvCxnSpPr>
              <p:nvPr/>
            </p:nvCxnSpPr>
            <p:spPr bwMode="auto">
              <a:xfrm>
                <a:off x="2811563" y="1737892"/>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778" name="Straight Connector 777">
                <a:extLst>
                  <a:ext uri="{FF2B5EF4-FFF2-40B4-BE49-F238E27FC236}">
                    <a16:creationId xmlns:a16="http://schemas.microsoft.com/office/drawing/2014/main" xmlns="" id="{4472DDB0-5F4C-4017-92DA-CEC812C15183}"/>
                  </a:ext>
                </a:extLst>
              </p:cNvPr>
              <p:cNvCxnSpPr>
                <a:cxnSpLocks/>
              </p:cNvCxnSpPr>
              <p:nvPr/>
            </p:nvCxnSpPr>
            <p:spPr bwMode="auto">
              <a:xfrm>
                <a:off x="2798863" y="1737892"/>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779" name="Straight Connector 778">
                <a:extLst>
                  <a:ext uri="{FF2B5EF4-FFF2-40B4-BE49-F238E27FC236}">
                    <a16:creationId xmlns:a16="http://schemas.microsoft.com/office/drawing/2014/main" xmlns="" id="{3CF24F3C-7073-4F18-9C88-2249AA58F655}"/>
                  </a:ext>
                </a:extLst>
              </p:cNvPr>
              <p:cNvCxnSpPr>
                <a:cxnSpLocks/>
              </p:cNvCxnSpPr>
              <p:nvPr/>
            </p:nvCxnSpPr>
            <p:spPr bwMode="auto">
              <a:xfrm>
                <a:off x="2779813" y="1737892"/>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780" name="Straight Connector 779">
                <a:extLst>
                  <a:ext uri="{FF2B5EF4-FFF2-40B4-BE49-F238E27FC236}">
                    <a16:creationId xmlns:a16="http://schemas.microsoft.com/office/drawing/2014/main" xmlns="" id="{FAA3FD3A-4B7C-4E78-8E46-1761D9BDF9A7}"/>
                  </a:ext>
                </a:extLst>
              </p:cNvPr>
              <p:cNvCxnSpPr>
                <a:cxnSpLocks/>
              </p:cNvCxnSpPr>
              <p:nvPr/>
            </p:nvCxnSpPr>
            <p:spPr bwMode="auto">
              <a:xfrm>
                <a:off x="2763938" y="1737892"/>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781" name="Straight Connector 780">
                <a:extLst>
                  <a:ext uri="{FF2B5EF4-FFF2-40B4-BE49-F238E27FC236}">
                    <a16:creationId xmlns:a16="http://schemas.microsoft.com/office/drawing/2014/main" xmlns="" id="{5976E20E-532C-4C48-A996-7F52964527CD}"/>
                  </a:ext>
                </a:extLst>
              </p:cNvPr>
              <p:cNvCxnSpPr>
                <a:cxnSpLocks/>
              </p:cNvCxnSpPr>
              <p:nvPr/>
            </p:nvCxnSpPr>
            <p:spPr bwMode="auto">
              <a:xfrm>
                <a:off x="2696205" y="1729425"/>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782" name="Straight Connector 781">
                <a:extLst>
                  <a:ext uri="{FF2B5EF4-FFF2-40B4-BE49-F238E27FC236}">
                    <a16:creationId xmlns:a16="http://schemas.microsoft.com/office/drawing/2014/main" xmlns="" id="{AEE701B8-B0B8-4E50-ABBA-261805B7C2E8}"/>
                  </a:ext>
                </a:extLst>
              </p:cNvPr>
              <p:cNvCxnSpPr>
                <a:cxnSpLocks/>
              </p:cNvCxnSpPr>
              <p:nvPr/>
            </p:nvCxnSpPr>
            <p:spPr bwMode="auto">
              <a:xfrm>
                <a:off x="2683505" y="1729425"/>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783" name="Straight Connector 782">
                <a:extLst>
                  <a:ext uri="{FF2B5EF4-FFF2-40B4-BE49-F238E27FC236}">
                    <a16:creationId xmlns:a16="http://schemas.microsoft.com/office/drawing/2014/main" xmlns="" id="{28714BC1-A728-40D8-BC34-348B56E6310B}"/>
                  </a:ext>
                </a:extLst>
              </p:cNvPr>
              <p:cNvCxnSpPr>
                <a:cxnSpLocks/>
              </p:cNvCxnSpPr>
              <p:nvPr/>
            </p:nvCxnSpPr>
            <p:spPr bwMode="auto">
              <a:xfrm>
                <a:off x="2661280" y="1723075"/>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784" name="Straight Connector 783">
                <a:extLst>
                  <a:ext uri="{FF2B5EF4-FFF2-40B4-BE49-F238E27FC236}">
                    <a16:creationId xmlns:a16="http://schemas.microsoft.com/office/drawing/2014/main" xmlns="" id="{BD7C2CAE-DF1E-4D51-A00C-97D9B2500115}"/>
                  </a:ext>
                </a:extLst>
              </p:cNvPr>
              <p:cNvCxnSpPr>
                <a:cxnSpLocks/>
              </p:cNvCxnSpPr>
              <p:nvPr/>
            </p:nvCxnSpPr>
            <p:spPr bwMode="auto">
              <a:xfrm>
                <a:off x="2620005" y="1726250"/>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785" name="Straight Connector 784">
                <a:extLst>
                  <a:ext uri="{FF2B5EF4-FFF2-40B4-BE49-F238E27FC236}">
                    <a16:creationId xmlns:a16="http://schemas.microsoft.com/office/drawing/2014/main" xmlns="" id="{BEB4F7FF-3C1F-415C-B649-083CB81E0CCE}"/>
                  </a:ext>
                </a:extLst>
              </p:cNvPr>
              <p:cNvCxnSpPr>
                <a:cxnSpLocks/>
              </p:cNvCxnSpPr>
              <p:nvPr/>
            </p:nvCxnSpPr>
            <p:spPr bwMode="auto">
              <a:xfrm>
                <a:off x="2615772" y="1726250"/>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786" name="Straight Connector 785">
                <a:extLst>
                  <a:ext uri="{FF2B5EF4-FFF2-40B4-BE49-F238E27FC236}">
                    <a16:creationId xmlns:a16="http://schemas.microsoft.com/office/drawing/2014/main" xmlns="" id="{900C586C-087A-4DD0-8AB3-190438FA2A0B}"/>
                  </a:ext>
                </a:extLst>
              </p:cNvPr>
              <p:cNvCxnSpPr>
                <a:cxnSpLocks/>
              </p:cNvCxnSpPr>
              <p:nvPr/>
            </p:nvCxnSpPr>
            <p:spPr bwMode="auto">
              <a:xfrm>
                <a:off x="2600956" y="1726250"/>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787" name="Straight Connector 786">
                <a:extLst>
                  <a:ext uri="{FF2B5EF4-FFF2-40B4-BE49-F238E27FC236}">
                    <a16:creationId xmlns:a16="http://schemas.microsoft.com/office/drawing/2014/main" xmlns="" id="{FECB8E8E-3427-409F-8691-34F68126BC11}"/>
                  </a:ext>
                </a:extLst>
              </p:cNvPr>
              <p:cNvCxnSpPr>
                <a:cxnSpLocks/>
              </p:cNvCxnSpPr>
              <p:nvPr/>
            </p:nvCxnSpPr>
            <p:spPr bwMode="auto">
              <a:xfrm>
                <a:off x="2582964" y="1717784"/>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788" name="Straight Connector 787">
                <a:extLst>
                  <a:ext uri="{FF2B5EF4-FFF2-40B4-BE49-F238E27FC236}">
                    <a16:creationId xmlns:a16="http://schemas.microsoft.com/office/drawing/2014/main" xmlns="" id="{3955122E-A60F-43E9-8343-4549BEDE8E4F}"/>
                  </a:ext>
                </a:extLst>
              </p:cNvPr>
              <p:cNvCxnSpPr>
                <a:cxnSpLocks/>
              </p:cNvCxnSpPr>
              <p:nvPr/>
            </p:nvCxnSpPr>
            <p:spPr bwMode="auto">
              <a:xfrm>
                <a:off x="2524756" y="1724134"/>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789" name="Straight Connector 788">
                <a:extLst>
                  <a:ext uri="{FF2B5EF4-FFF2-40B4-BE49-F238E27FC236}">
                    <a16:creationId xmlns:a16="http://schemas.microsoft.com/office/drawing/2014/main" xmlns="" id="{F6A4719C-F1DA-4E77-A233-0790AB0ED7EB}"/>
                  </a:ext>
                </a:extLst>
              </p:cNvPr>
              <p:cNvCxnSpPr>
                <a:cxnSpLocks/>
              </p:cNvCxnSpPr>
              <p:nvPr/>
            </p:nvCxnSpPr>
            <p:spPr bwMode="auto">
              <a:xfrm>
                <a:off x="2510998" y="1724134"/>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790" name="Straight Connector 789">
                <a:extLst>
                  <a:ext uri="{FF2B5EF4-FFF2-40B4-BE49-F238E27FC236}">
                    <a16:creationId xmlns:a16="http://schemas.microsoft.com/office/drawing/2014/main" xmlns="" id="{8BAB41F0-639B-4F72-A36F-3EE34101A67A}"/>
                  </a:ext>
                </a:extLst>
              </p:cNvPr>
              <p:cNvCxnSpPr>
                <a:cxnSpLocks/>
              </p:cNvCxnSpPr>
              <p:nvPr/>
            </p:nvCxnSpPr>
            <p:spPr bwMode="auto">
              <a:xfrm>
                <a:off x="2489831" y="1715668"/>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791" name="Straight Connector 790">
                <a:extLst>
                  <a:ext uri="{FF2B5EF4-FFF2-40B4-BE49-F238E27FC236}">
                    <a16:creationId xmlns:a16="http://schemas.microsoft.com/office/drawing/2014/main" xmlns="" id="{AEB379A5-171E-4132-B484-9B0BF8E60EA2}"/>
                  </a:ext>
                </a:extLst>
              </p:cNvPr>
              <p:cNvCxnSpPr>
                <a:cxnSpLocks/>
              </p:cNvCxnSpPr>
              <p:nvPr/>
            </p:nvCxnSpPr>
            <p:spPr bwMode="auto">
              <a:xfrm>
                <a:off x="2445381" y="1728368"/>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792" name="Straight Connector 791">
                <a:extLst>
                  <a:ext uri="{FF2B5EF4-FFF2-40B4-BE49-F238E27FC236}">
                    <a16:creationId xmlns:a16="http://schemas.microsoft.com/office/drawing/2014/main" xmlns="" id="{A7950F06-7AE1-4240-B2A0-1E51553F4471}"/>
                  </a:ext>
                </a:extLst>
              </p:cNvPr>
              <p:cNvCxnSpPr>
                <a:cxnSpLocks/>
              </p:cNvCxnSpPr>
              <p:nvPr/>
            </p:nvCxnSpPr>
            <p:spPr bwMode="auto">
              <a:xfrm>
                <a:off x="2431622" y="1728368"/>
                <a:ext cx="0" cy="73969"/>
              </a:xfrm>
              <a:prstGeom prst="line">
                <a:avLst/>
              </a:prstGeom>
              <a:noFill/>
              <a:ln w="12700" cap="flat" cmpd="sng" algn="ctr">
                <a:solidFill>
                  <a:schemeClr val="accent3"/>
                </a:solidFill>
                <a:prstDash val="solid"/>
                <a:round/>
                <a:headEnd type="none" w="med" len="med"/>
                <a:tailEnd type="none" w="med" len="med"/>
              </a:ln>
              <a:effectLst/>
            </p:spPr>
          </p:cxnSp>
          <p:cxnSp>
            <p:nvCxnSpPr>
              <p:cNvPr id="793" name="Straight Connector 792">
                <a:extLst>
                  <a:ext uri="{FF2B5EF4-FFF2-40B4-BE49-F238E27FC236}">
                    <a16:creationId xmlns:a16="http://schemas.microsoft.com/office/drawing/2014/main" xmlns="" id="{4DBBC63A-FFBC-4FF8-A79A-7923FEEA7FAE}"/>
                  </a:ext>
                </a:extLst>
              </p:cNvPr>
              <p:cNvCxnSpPr>
                <a:cxnSpLocks/>
              </p:cNvCxnSpPr>
              <p:nvPr/>
            </p:nvCxnSpPr>
            <p:spPr bwMode="auto">
              <a:xfrm>
                <a:off x="2410456" y="1716726"/>
                <a:ext cx="0" cy="73969"/>
              </a:xfrm>
              <a:prstGeom prst="line">
                <a:avLst/>
              </a:prstGeom>
              <a:noFill/>
              <a:ln w="12700" cap="flat" cmpd="sng" algn="ctr">
                <a:solidFill>
                  <a:schemeClr val="accent3"/>
                </a:solidFill>
                <a:prstDash val="solid"/>
                <a:round/>
                <a:headEnd type="none" w="med" len="med"/>
                <a:tailEnd type="none" w="med" len="med"/>
              </a:ln>
              <a:effectLst/>
            </p:spPr>
          </p:cxnSp>
        </p:grpSp>
      </p:grpSp>
      <p:sp>
        <p:nvSpPr>
          <p:cNvPr id="9234" name="TextBox 9233">
            <a:extLst>
              <a:ext uri="{FF2B5EF4-FFF2-40B4-BE49-F238E27FC236}">
                <a16:creationId xmlns:a16="http://schemas.microsoft.com/office/drawing/2014/main" xmlns="" id="{F4A3D671-2D73-40B7-B2CF-25AC4242CBF2}"/>
              </a:ext>
            </a:extLst>
          </p:cNvPr>
          <p:cNvSpPr txBox="1"/>
          <p:nvPr/>
        </p:nvSpPr>
        <p:spPr bwMode="auto">
          <a:xfrm>
            <a:off x="7795416" y="2247644"/>
            <a:ext cx="182427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Bef>
                <a:spcPct val="50000"/>
              </a:spcBef>
              <a:spcAft>
                <a:spcPct val="0"/>
              </a:spcAft>
            </a:pPr>
            <a:r>
              <a:rPr lang="en-US" dirty="0">
                <a:solidFill>
                  <a:srgbClr val="000000"/>
                </a:solidFill>
                <a:latin typeface="Calibri" panose="020F0502020204030204" pitchFamily="34" charset="0"/>
                <a:cs typeface="Arial" panose="020B0604020202020204" pitchFamily="34" charset="0"/>
              </a:rPr>
              <a:t>Abemaciclib + ET</a:t>
            </a:r>
            <a:br>
              <a:rPr lang="en-US" dirty="0">
                <a:solidFill>
                  <a:srgbClr val="000000"/>
                </a:solidFill>
                <a:latin typeface="Calibri" panose="020F0502020204030204" pitchFamily="34" charset="0"/>
                <a:cs typeface="Arial" panose="020B0604020202020204" pitchFamily="34" charset="0"/>
              </a:rPr>
            </a:br>
            <a:r>
              <a:rPr lang="en-US" dirty="0">
                <a:solidFill>
                  <a:srgbClr val="000000"/>
                </a:solidFill>
                <a:latin typeface="Calibri" panose="020F0502020204030204" pitchFamily="34" charset="0"/>
                <a:cs typeface="Arial" panose="020B0604020202020204" pitchFamily="34" charset="0"/>
              </a:rPr>
              <a:t>ET alone</a:t>
            </a:r>
          </a:p>
        </p:txBody>
      </p:sp>
      <p:sp>
        <p:nvSpPr>
          <p:cNvPr id="9235" name="TextBox 9234">
            <a:extLst>
              <a:ext uri="{FF2B5EF4-FFF2-40B4-BE49-F238E27FC236}">
                <a16:creationId xmlns:a16="http://schemas.microsoft.com/office/drawing/2014/main" xmlns="" id="{E18750A9-66BA-40E8-9CFF-7CCAAB15C2A9}"/>
              </a:ext>
            </a:extLst>
          </p:cNvPr>
          <p:cNvSpPr txBox="1"/>
          <p:nvPr/>
        </p:nvSpPr>
        <p:spPr bwMode="auto">
          <a:xfrm>
            <a:off x="8636859" y="2843836"/>
            <a:ext cx="16259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Bef>
                <a:spcPct val="50000"/>
              </a:spcBef>
              <a:spcAft>
                <a:spcPct val="0"/>
              </a:spcAft>
            </a:pPr>
            <a:r>
              <a:rPr lang="en-US" b="1" dirty="0">
                <a:solidFill>
                  <a:srgbClr val="000000"/>
                </a:solidFill>
                <a:latin typeface="Calibri" panose="020F0502020204030204" pitchFamily="34" charset="0"/>
                <a:cs typeface="Arial" panose="020B0604020202020204" pitchFamily="34" charset="0"/>
              </a:rPr>
              <a:t>iDFS Events, n</a:t>
            </a:r>
          </a:p>
        </p:txBody>
      </p:sp>
      <p:sp>
        <p:nvSpPr>
          <p:cNvPr id="799" name="TextBox 798">
            <a:extLst>
              <a:ext uri="{FF2B5EF4-FFF2-40B4-BE49-F238E27FC236}">
                <a16:creationId xmlns:a16="http://schemas.microsoft.com/office/drawing/2014/main" xmlns="" id="{2E11EEC4-83B3-40BF-8AB5-C8643D739783}"/>
              </a:ext>
            </a:extLst>
          </p:cNvPr>
          <p:cNvSpPr txBox="1"/>
          <p:nvPr/>
        </p:nvSpPr>
        <p:spPr bwMode="auto">
          <a:xfrm>
            <a:off x="7716177" y="3113493"/>
            <a:ext cx="18725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rtl="0" eaLnBrk="0" fontAlgn="base" hangingPunct="0">
              <a:spcBef>
                <a:spcPct val="50000"/>
              </a:spcBef>
              <a:spcAft>
                <a:spcPct val="0"/>
              </a:spcAft>
            </a:pPr>
            <a:r>
              <a:rPr lang="en-US" b="1" dirty="0">
                <a:solidFill>
                  <a:srgbClr val="000000"/>
                </a:solidFill>
                <a:latin typeface="Calibri" panose="020F0502020204030204" pitchFamily="34" charset="0"/>
                <a:cs typeface="Arial" panose="020B0604020202020204" pitchFamily="34" charset="0"/>
              </a:rPr>
              <a:t>Abemaciclib + ET 232</a:t>
            </a:r>
          </a:p>
        </p:txBody>
      </p:sp>
      <p:sp>
        <p:nvSpPr>
          <p:cNvPr id="800" name="TextBox 799">
            <a:extLst>
              <a:ext uri="{FF2B5EF4-FFF2-40B4-BE49-F238E27FC236}">
                <a16:creationId xmlns:a16="http://schemas.microsoft.com/office/drawing/2014/main" xmlns="" id="{735E2B38-A3EA-4E7D-A8EF-417708C58CFE}"/>
              </a:ext>
            </a:extLst>
          </p:cNvPr>
          <p:cNvSpPr txBox="1"/>
          <p:nvPr/>
        </p:nvSpPr>
        <p:spPr bwMode="auto">
          <a:xfrm>
            <a:off x="9497347" y="3113493"/>
            <a:ext cx="12052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rtl="0" eaLnBrk="0" fontAlgn="base" hangingPunct="0">
              <a:spcBef>
                <a:spcPct val="50000"/>
              </a:spcBef>
              <a:spcAft>
                <a:spcPct val="0"/>
              </a:spcAft>
            </a:pPr>
            <a:r>
              <a:rPr lang="en-US" b="1" dirty="0">
                <a:solidFill>
                  <a:srgbClr val="000000"/>
                </a:solidFill>
                <a:latin typeface="Calibri" panose="020F0502020204030204" pitchFamily="34" charset="0"/>
                <a:cs typeface="Arial" panose="020B0604020202020204" pitchFamily="34" charset="0"/>
              </a:rPr>
              <a:t>ET Alone 333</a:t>
            </a:r>
          </a:p>
        </p:txBody>
      </p:sp>
      <p:sp>
        <p:nvSpPr>
          <p:cNvPr id="801" name="TextBox 800">
            <a:extLst>
              <a:ext uri="{FF2B5EF4-FFF2-40B4-BE49-F238E27FC236}">
                <a16:creationId xmlns:a16="http://schemas.microsoft.com/office/drawing/2014/main" xmlns="" id="{131DBE39-EB9A-4E89-9C60-BE21C7B25D13}"/>
              </a:ext>
            </a:extLst>
          </p:cNvPr>
          <p:cNvSpPr txBox="1"/>
          <p:nvPr/>
        </p:nvSpPr>
        <p:spPr bwMode="auto">
          <a:xfrm>
            <a:off x="7583331" y="3623411"/>
            <a:ext cx="333473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rtl="0" eaLnBrk="0" fontAlgn="base" hangingPunct="0">
              <a:spcAft>
                <a:spcPct val="0"/>
              </a:spcAft>
            </a:pPr>
            <a:r>
              <a:rPr lang="en-US" dirty="0">
                <a:solidFill>
                  <a:srgbClr val="000000"/>
                </a:solidFill>
                <a:latin typeface="Calibri" panose="020F0502020204030204" pitchFamily="34" charset="0"/>
                <a:cs typeface="Arial" panose="020B0604020202020204" pitchFamily="34" charset="0"/>
              </a:rPr>
              <a:t>HR: 0.696 (95% CI: 0.588-0.823)</a:t>
            </a:r>
          </a:p>
          <a:p>
            <a:pPr algn="ctr" rtl="0" eaLnBrk="0" fontAlgn="base" hangingPunct="0">
              <a:spcAft>
                <a:spcPct val="0"/>
              </a:spcAft>
            </a:pPr>
            <a:r>
              <a:rPr lang="en-US" dirty="0">
                <a:solidFill>
                  <a:srgbClr val="000000"/>
                </a:solidFill>
                <a:latin typeface="Calibri" panose="020F0502020204030204" pitchFamily="34" charset="0"/>
                <a:cs typeface="Arial" panose="020B0604020202020204" pitchFamily="34" charset="0"/>
              </a:rPr>
              <a:t>Nominal </a:t>
            </a:r>
            <a:r>
              <a:rPr lang="en-US" i="1" dirty="0">
                <a:solidFill>
                  <a:srgbClr val="000000"/>
                </a:solidFill>
                <a:latin typeface="Calibri" panose="020F0502020204030204" pitchFamily="34" charset="0"/>
                <a:cs typeface="Arial" panose="020B0604020202020204" pitchFamily="34" charset="0"/>
              </a:rPr>
              <a:t>P </a:t>
            </a:r>
            <a:r>
              <a:rPr lang="en-US" dirty="0">
                <a:solidFill>
                  <a:srgbClr val="000000"/>
                </a:solidFill>
                <a:latin typeface="Calibri" panose="020F0502020204030204" pitchFamily="34" charset="0"/>
                <a:cs typeface="Arial" panose="020B0604020202020204" pitchFamily="34" charset="0"/>
              </a:rPr>
              <a:t>= .0001</a:t>
            </a:r>
          </a:p>
        </p:txBody>
      </p:sp>
      <p:sp>
        <p:nvSpPr>
          <p:cNvPr id="802" name="TextBox 801">
            <a:extLst>
              <a:ext uri="{FF2B5EF4-FFF2-40B4-BE49-F238E27FC236}">
                <a16:creationId xmlns:a16="http://schemas.microsoft.com/office/drawing/2014/main" xmlns="" id="{AA69158A-CD1B-4ED9-B22F-5DE44CC1B10E}"/>
              </a:ext>
            </a:extLst>
          </p:cNvPr>
          <p:cNvSpPr txBox="1"/>
          <p:nvPr/>
        </p:nvSpPr>
        <p:spPr bwMode="auto">
          <a:xfrm rot="16200000">
            <a:off x="2031237" y="2851569"/>
            <a:ext cx="945490" cy="337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Bef>
                <a:spcPct val="50000"/>
              </a:spcBef>
              <a:spcAft>
                <a:spcPct val="0"/>
              </a:spcAft>
            </a:pPr>
            <a:r>
              <a:rPr lang="en-US" sz="1600" b="1" dirty="0">
                <a:solidFill>
                  <a:srgbClr val="000000"/>
                </a:solidFill>
                <a:latin typeface="Calibri" panose="020F0502020204030204" pitchFamily="34" charset="0"/>
                <a:cs typeface="Arial" panose="020B0604020202020204" pitchFamily="34" charset="0"/>
              </a:rPr>
              <a:t>iDFS (%)</a:t>
            </a:r>
          </a:p>
        </p:txBody>
      </p:sp>
      <p:sp>
        <p:nvSpPr>
          <p:cNvPr id="803" name="TextBox 802">
            <a:extLst>
              <a:ext uri="{FF2B5EF4-FFF2-40B4-BE49-F238E27FC236}">
                <a16:creationId xmlns:a16="http://schemas.microsoft.com/office/drawing/2014/main" xmlns="" id="{99EB203C-F4E2-4BC7-8A39-B6ABE8148916}"/>
              </a:ext>
            </a:extLst>
          </p:cNvPr>
          <p:cNvSpPr txBox="1"/>
          <p:nvPr/>
        </p:nvSpPr>
        <p:spPr bwMode="auto">
          <a:xfrm>
            <a:off x="4389775" y="4372733"/>
            <a:ext cx="106458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rtl="0" eaLnBrk="0" fontAlgn="base" hangingPunct="0">
              <a:spcBef>
                <a:spcPct val="50000"/>
              </a:spcBef>
              <a:spcAft>
                <a:spcPct val="0"/>
              </a:spcAft>
            </a:pPr>
            <a:r>
              <a:rPr lang="en-US" sz="1600" b="1" dirty="0">
                <a:solidFill>
                  <a:srgbClr val="000000"/>
                </a:solidFill>
                <a:latin typeface="Calibri" panose="020F0502020204030204" pitchFamily="34" charset="0"/>
                <a:cs typeface="Arial" panose="020B0604020202020204" pitchFamily="34" charset="0"/>
              </a:rPr>
              <a:t>Time, Mo</a:t>
            </a:r>
          </a:p>
        </p:txBody>
      </p:sp>
      <p:sp>
        <p:nvSpPr>
          <p:cNvPr id="9236" name="Freeform: Shape 9235">
            <a:extLst>
              <a:ext uri="{FF2B5EF4-FFF2-40B4-BE49-F238E27FC236}">
                <a16:creationId xmlns:a16="http://schemas.microsoft.com/office/drawing/2014/main" xmlns="" id="{8D113711-12FC-4FBA-B098-489D0D23E77F}"/>
              </a:ext>
            </a:extLst>
          </p:cNvPr>
          <p:cNvSpPr/>
          <p:nvPr/>
        </p:nvSpPr>
        <p:spPr bwMode="auto">
          <a:xfrm>
            <a:off x="2900338" y="2061172"/>
            <a:ext cx="3950909" cy="2157307"/>
          </a:xfrm>
          <a:custGeom>
            <a:avLst/>
            <a:gdLst>
              <a:gd name="connsiteX0" fmla="*/ 0 w 3960707"/>
              <a:gd name="connsiteY0" fmla="*/ 0 h 2152227"/>
              <a:gd name="connsiteX1" fmla="*/ 0 w 3960707"/>
              <a:gd name="connsiteY1" fmla="*/ 2152227 h 2152227"/>
              <a:gd name="connsiteX2" fmla="*/ 3960707 w 3960707"/>
              <a:gd name="connsiteY2" fmla="*/ 2152227 h 2152227"/>
            </a:gdLst>
            <a:ahLst/>
            <a:cxnLst>
              <a:cxn ang="0">
                <a:pos x="connsiteX0" y="connsiteY0"/>
              </a:cxn>
              <a:cxn ang="0">
                <a:pos x="connsiteX1" y="connsiteY1"/>
              </a:cxn>
              <a:cxn ang="0">
                <a:pos x="connsiteX2" y="connsiteY2"/>
              </a:cxn>
            </a:cxnLst>
            <a:rect l="l" t="t" r="r" b="b"/>
            <a:pathLst>
              <a:path w="3960707" h="2152227">
                <a:moveTo>
                  <a:pt x="0" y="0"/>
                </a:moveTo>
                <a:lnTo>
                  <a:pt x="0" y="2152227"/>
                </a:lnTo>
                <a:lnTo>
                  <a:pt x="3960707" y="2152227"/>
                </a:lnTo>
              </a:path>
            </a:pathLst>
          </a:custGeom>
          <a:noFill/>
          <a:ln w="28575">
            <a:solidFill>
              <a:schemeClr val="bg1"/>
            </a:solidFill>
            <a:miter lim="800000"/>
            <a:headEnd/>
            <a:tailEnd/>
          </a:ln>
        </p:spPr>
        <p:txBody>
          <a:bodyPr rtlCol="0" anchor="ctr"/>
          <a:lstStyle/>
          <a:p>
            <a:pPr algn="ctr" rtl="0" eaLnBrk="0" fontAlgn="base" hangingPunct="0">
              <a:spcBef>
                <a:spcPct val="0"/>
              </a:spcBef>
              <a:spcAft>
                <a:spcPct val="0"/>
              </a:spcAft>
            </a:pPr>
            <a:endParaRPr lang="en-US" b="1" dirty="0">
              <a:solidFill>
                <a:srgbClr val="FFFFFF"/>
              </a:solidFill>
              <a:cs typeface="Arial" panose="020B0604020202020204" pitchFamily="34" charset="0"/>
            </a:endParaRPr>
          </a:p>
        </p:txBody>
      </p:sp>
      <p:grpSp>
        <p:nvGrpSpPr>
          <p:cNvPr id="9241" name="Group 9240">
            <a:extLst>
              <a:ext uri="{FF2B5EF4-FFF2-40B4-BE49-F238E27FC236}">
                <a16:creationId xmlns:a16="http://schemas.microsoft.com/office/drawing/2014/main" xmlns="" id="{E4260F9D-6B69-40A6-9FCC-7DC866B66A1C}"/>
              </a:ext>
            </a:extLst>
          </p:cNvPr>
          <p:cNvGrpSpPr/>
          <p:nvPr/>
        </p:nvGrpSpPr>
        <p:grpSpPr>
          <a:xfrm>
            <a:off x="2831084" y="2071334"/>
            <a:ext cx="69255" cy="2147147"/>
            <a:chOff x="2788920" y="2153921"/>
            <a:chExt cx="127000" cy="2147147"/>
          </a:xfrm>
        </p:grpSpPr>
        <p:cxnSp>
          <p:nvCxnSpPr>
            <p:cNvPr id="9239" name="Straight Connector 9238">
              <a:extLst>
                <a:ext uri="{FF2B5EF4-FFF2-40B4-BE49-F238E27FC236}">
                  <a16:creationId xmlns:a16="http://schemas.microsoft.com/office/drawing/2014/main" xmlns="" id="{357AB925-AE0D-4361-8DB8-5E4BA69B19B5}"/>
                </a:ext>
              </a:extLst>
            </p:cNvPr>
            <p:cNvCxnSpPr>
              <a:cxnSpLocks/>
            </p:cNvCxnSpPr>
            <p:nvPr/>
          </p:nvCxnSpPr>
          <p:spPr bwMode="auto">
            <a:xfrm>
              <a:off x="2788920" y="2153921"/>
              <a:ext cx="127000" cy="0"/>
            </a:xfrm>
            <a:prstGeom prst="line">
              <a:avLst/>
            </a:prstGeom>
            <a:noFill/>
            <a:ln w="28575" cap="flat" cmpd="sng" algn="ctr">
              <a:solidFill>
                <a:schemeClr val="bg1"/>
              </a:solidFill>
              <a:prstDash val="solid"/>
              <a:round/>
              <a:headEnd type="none" w="med" len="med"/>
              <a:tailEnd type="none" w="med" len="med"/>
            </a:ln>
            <a:effectLst/>
          </p:spPr>
        </p:cxnSp>
        <p:cxnSp>
          <p:nvCxnSpPr>
            <p:cNvPr id="809" name="Straight Connector 808">
              <a:extLst>
                <a:ext uri="{FF2B5EF4-FFF2-40B4-BE49-F238E27FC236}">
                  <a16:creationId xmlns:a16="http://schemas.microsoft.com/office/drawing/2014/main" xmlns="" id="{24AAAF62-4798-4D4E-916A-D81D67EDE6C7}"/>
                </a:ext>
              </a:extLst>
            </p:cNvPr>
            <p:cNvCxnSpPr>
              <a:cxnSpLocks/>
            </p:cNvCxnSpPr>
            <p:nvPr/>
          </p:nvCxnSpPr>
          <p:spPr bwMode="auto">
            <a:xfrm>
              <a:off x="2788920" y="2511779"/>
              <a:ext cx="127000" cy="0"/>
            </a:xfrm>
            <a:prstGeom prst="line">
              <a:avLst/>
            </a:prstGeom>
            <a:noFill/>
            <a:ln w="28575" cap="flat" cmpd="sng" algn="ctr">
              <a:solidFill>
                <a:schemeClr val="bg1"/>
              </a:solidFill>
              <a:prstDash val="solid"/>
              <a:round/>
              <a:headEnd type="none" w="med" len="med"/>
              <a:tailEnd type="none" w="med" len="med"/>
            </a:ln>
            <a:effectLst/>
          </p:spPr>
        </p:cxnSp>
        <p:cxnSp>
          <p:nvCxnSpPr>
            <p:cNvPr id="810" name="Straight Connector 809">
              <a:extLst>
                <a:ext uri="{FF2B5EF4-FFF2-40B4-BE49-F238E27FC236}">
                  <a16:creationId xmlns:a16="http://schemas.microsoft.com/office/drawing/2014/main" xmlns="" id="{E42605D0-2742-428E-BD18-066EF5771C1C}"/>
                </a:ext>
              </a:extLst>
            </p:cNvPr>
            <p:cNvCxnSpPr>
              <a:cxnSpLocks/>
            </p:cNvCxnSpPr>
            <p:nvPr/>
          </p:nvCxnSpPr>
          <p:spPr bwMode="auto">
            <a:xfrm>
              <a:off x="2788920" y="2869637"/>
              <a:ext cx="127000" cy="0"/>
            </a:xfrm>
            <a:prstGeom prst="line">
              <a:avLst/>
            </a:prstGeom>
            <a:noFill/>
            <a:ln w="28575" cap="flat" cmpd="sng" algn="ctr">
              <a:solidFill>
                <a:schemeClr val="bg1"/>
              </a:solidFill>
              <a:prstDash val="solid"/>
              <a:round/>
              <a:headEnd type="none" w="med" len="med"/>
              <a:tailEnd type="none" w="med" len="med"/>
            </a:ln>
            <a:effectLst/>
          </p:spPr>
        </p:cxnSp>
        <p:cxnSp>
          <p:nvCxnSpPr>
            <p:cNvPr id="811" name="Straight Connector 810">
              <a:extLst>
                <a:ext uri="{FF2B5EF4-FFF2-40B4-BE49-F238E27FC236}">
                  <a16:creationId xmlns:a16="http://schemas.microsoft.com/office/drawing/2014/main" xmlns="" id="{6D548263-CC9C-4A40-AF6E-CC49B58400E9}"/>
                </a:ext>
              </a:extLst>
            </p:cNvPr>
            <p:cNvCxnSpPr>
              <a:cxnSpLocks/>
            </p:cNvCxnSpPr>
            <p:nvPr/>
          </p:nvCxnSpPr>
          <p:spPr bwMode="auto">
            <a:xfrm>
              <a:off x="2788920" y="3227495"/>
              <a:ext cx="127000" cy="0"/>
            </a:xfrm>
            <a:prstGeom prst="line">
              <a:avLst/>
            </a:prstGeom>
            <a:noFill/>
            <a:ln w="28575" cap="flat" cmpd="sng" algn="ctr">
              <a:solidFill>
                <a:schemeClr val="bg1"/>
              </a:solidFill>
              <a:prstDash val="solid"/>
              <a:round/>
              <a:headEnd type="none" w="med" len="med"/>
              <a:tailEnd type="none" w="med" len="med"/>
            </a:ln>
            <a:effectLst/>
          </p:spPr>
        </p:cxnSp>
        <p:cxnSp>
          <p:nvCxnSpPr>
            <p:cNvPr id="812" name="Straight Connector 811">
              <a:extLst>
                <a:ext uri="{FF2B5EF4-FFF2-40B4-BE49-F238E27FC236}">
                  <a16:creationId xmlns:a16="http://schemas.microsoft.com/office/drawing/2014/main" xmlns="" id="{59142688-F935-4120-94B8-675867674995}"/>
                </a:ext>
              </a:extLst>
            </p:cNvPr>
            <p:cNvCxnSpPr>
              <a:cxnSpLocks/>
            </p:cNvCxnSpPr>
            <p:nvPr/>
          </p:nvCxnSpPr>
          <p:spPr bwMode="auto">
            <a:xfrm>
              <a:off x="2788920" y="3585353"/>
              <a:ext cx="127000" cy="0"/>
            </a:xfrm>
            <a:prstGeom prst="line">
              <a:avLst/>
            </a:prstGeom>
            <a:noFill/>
            <a:ln w="28575" cap="flat" cmpd="sng" algn="ctr">
              <a:solidFill>
                <a:schemeClr val="bg1"/>
              </a:solidFill>
              <a:prstDash val="solid"/>
              <a:round/>
              <a:headEnd type="none" w="med" len="med"/>
              <a:tailEnd type="none" w="med" len="med"/>
            </a:ln>
            <a:effectLst/>
          </p:spPr>
        </p:cxnSp>
        <p:cxnSp>
          <p:nvCxnSpPr>
            <p:cNvPr id="813" name="Straight Connector 812">
              <a:extLst>
                <a:ext uri="{FF2B5EF4-FFF2-40B4-BE49-F238E27FC236}">
                  <a16:creationId xmlns:a16="http://schemas.microsoft.com/office/drawing/2014/main" xmlns="" id="{5D4F3C54-30CA-497F-84E6-906643C78D14}"/>
                </a:ext>
              </a:extLst>
            </p:cNvPr>
            <p:cNvCxnSpPr>
              <a:cxnSpLocks/>
            </p:cNvCxnSpPr>
            <p:nvPr/>
          </p:nvCxnSpPr>
          <p:spPr bwMode="auto">
            <a:xfrm>
              <a:off x="2788920" y="3943211"/>
              <a:ext cx="127000" cy="0"/>
            </a:xfrm>
            <a:prstGeom prst="line">
              <a:avLst/>
            </a:prstGeom>
            <a:noFill/>
            <a:ln w="28575" cap="flat" cmpd="sng" algn="ctr">
              <a:solidFill>
                <a:schemeClr val="bg1"/>
              </a:solidFill>
              <a:prstDash val="solid"/>
              <a:round/>
              <a:headEnd type="none" w="med" len="med"/>
              <a:tailEnd type="none" w="med" len="med"/>
            </a:ln>
            <a:effectLst/>
          </p:spPr>
        </p:cxnSp>
        <p:cxnSp>
          <p:nvCxnSpPr>
            <p:cNvPr id="814" name="Straight Connector 813">
              <a:extLst>
                <a:ext uri="{FF2B5EF4-FFF2-40B4-BE49-F238E27FC236}">
                  <a16:creationId xmlns:a16="http://schemas.microsoft.com/office/drawing/2014/main" xmlns="" id="{95703664-33D6-4C32-867B-2E760224D25A}"/>
                </a:ext>
              </a:extLst>
            </p:cNvPr>
            <p:cNvCxnSpPr>
              <a:cxnSpLocks/>
            </p:cNvCxnSpPr>
            <p:nvPr/>
          </p:nvCxnSpPr>
          <p:spPr bwMode="auto">
            <a:xfrm>
              <a:off x="2788920" y="4301068"/>
              <a:ext cx="127000" cy="0"/>
            </a:xfrm>
            <a:prstGeom prst="line">
              <a:avLst/>
            </a:prstGeom>
            <a:noFill/>
            <a:ln w="28575" cap="flat" cmpd="sng" algn="ctr">
              <a:solidFill>
                <a:schemeClr val="bg1"/>
              </a:solidFill>
              <a:prstDash val="solid"/>
              <a:round/>
              <a:headEnd type="none" w="med" len="med"/>
              <a:tailEnd type="none" w="med" len="med"/>
            </a:ln>
            <a:effectLst/>
          </p:spPr>
        </p:cxnSp>
      </p:grpSp>
      <p:grpSp>
        <p:nvGrpSpPr>
          <p:cNvPr id="9245" name="Group 9244">
            <a:extLst>
              <a:ext uri="{FF2B5EF4-FFF2-40B4-BE49-F238E27FC236}">
                <a16:creationId xmlns:a16="http://schemas.microsoft.com/office/drawing/2014/main" xmlns="" id="{D1D59A57-C21B-4402-B261-30515511931B}"/>
              </a:ext>
            </a:extLst>
          </p:cNvPr>
          <p:cNvGrpSpPr/>
          <p:nvPr/>
        </p:nvGrpSpPr>
        <p:grpSpPr>
          <a:xfrm>
            <a:off x="2900339" y="4203238"/>
            <a:ext cx="3953971" cy="91708"/>
            <a:chOff x="2907453" y="4285827"/>
            <a:chExt cx="3963777" cy="181187"/>
          </a:xfrm>
        </p:grpSpPr>
        <p:cxnSp>
          <p:nvCxnSpPr>
            <p:cNvPr id="9243" name="Straight Connector 9242">
              <a:extLst>
                <a:ext uri="{FF2B5EF4-FFF2-40B4-BE49-F238E27FC236}">
                  <a16:creationId xmlns:a16="http://schemas.microsoft.com/office/drawing/2014/main" xmlns="" id="{4D8B941E-56BB-4DA9-96CF-9173B9E773F3}"/>
                </a:ext>
              </a:extLst>
            </p:cNvPr>
            <p:cNvCxnSpPr/>
            <p:nvPr/>
          </p:nvCxnSpPr>
          <p:spPr bwMode="auto">
            <a:xfrm>
              <a:off x="2907453" y="4306147"/>
              <a:ext cx="0" cy="160867"/>
            </a:xfrm>
            <a:prstGeom prst="line">
              <a:avLst/>
            </a:prstGeom>
            <a:noFill/>
            <a:ln w="28575" cap="flat" cmpd="sng" algn="ctr">
              <a:solidFill>
                <a:schemeClr val="bg1"/>
              </a:solidFill>
              <a:prstDash val="solid"/>
              <a:round/>
              <a:headEnd type="none" w="med" len="med"/>
              <a:tailEnd type="none" w="med" len="med"/>
            </a:ln>
            <a:effectLst/>
          </p:spPr>
        </p:cxnSp>
        <p:cxnSp>
          <p:nvCxnSpPr>
            <p:cNvPr id="818" name="Straight Connector 817">
              <a:extLst>
                <a:ext uri="{FF2B5EF4-FFF2-40B4-BE49-F238E27FC236}">
                  <a16:creationId xmlns:a16="http://schemas.microsoft.com/office/drawing/2014/main" xmlns="" id="{44FB0F22-FA05-4BAE-BE7D-BCDE49C672FB}"/>
                </a:ext>
              </a:extLst>
            </p:cNvPr>
            <p:cNvCxnSpPr/>
            <p:nvPr/>
          </p:nvCxnSpPr>
          <p:spPr bwMode="auto">
            <a:xfrm>
              <a:off x="3171705" y="4306147"/>
              <a:ext cx="0" cy="160867"/>
            </a:xfrm>
            <a:prstGeom prst="line">
              <a:avLst/>
            </a:prstGeom>
            <a:noFill/>
            <a:ln w="28575" cap="flat" cmpd="sng" algn="ctr">
              <a:solidFill>
                <a:schemeClr val="bg1"/>
              </a:solidFill>
              <a:prstDash val="solid"/>
              <a:round/>
              <a:headEnd type="none" w="med" len="med"/>
              <a:tailEnd type="none" w="med" len="med"/>
            </a:ln>
            <a:effectLst/>
          </p:spPr>
        </p:cxnSp>
        <p:cxnSp>
          <p:nvCxnSpPr>
            <p:cNvPr id="819" name="Straight Connector 818">
              <a:extLst>
                <a:ext uri="{FF2B5EF4-FFF2-40B4-BE49-F238E27FC236}">
                  <a16:creationId xmlns:a16="http://schemas.microsoft.com/office/drawing/2014/main" xmlns="" id="{C3A3BABF-FDDE-4D0D-9CF6-38349E5E95F3}"/>
                </a:ext>
              </a:extLst>
            </p:cNvPr>
            <p:cNvCxnSpPr/>
            <p:nvPr/>
          </p:nvCxnSpPr>
          <p:spPr bwMode="auto">
            <a:xfrm>
              <a:off x="3435957" y="4306147"/>
              <a:ext cx="0" cy="160867"/>
            </a:xfrm>
            <a:prstGeom prst="line">
              <a:avLst/>
            </a:prstGeom>
            <a:noFill/>
            <a:ln w="28575" cap="flat" cmpd="sng" algn="ctr">
              <a:solidFill>
                <a:schemeClr val="bg1"/>
              </a:solidFill>
              <a:prstDash val="solid"/>
              <a:round/>
              <a:headEnd type="none" w="med" len="med"/>
              <a:tailEnd type="none" w="med" len="med"/>
            </a:ln>
            <a:effectLst/>
          </p:spPr>
        </p:cxnSp>
        <p:cxnSp>
          <p:nvCxnSpPr>
            <p:cNvPr id="820" name="Straight Connector 819">
              <a:extLst>
                <a:ext uri="{FF2B5EF4-FFF2-40B4-BE49-F238E27FC236}">
                  <a16:creationId xmlns:a16="http://schemas.microsoft.com/office/drawing/2014/main" xmlns="" id="{55B32A0D-A5BF-439A-89F8-20FE4731BCFC}"/>
                </a:ext>
              </a:extLst>
            </p:cNvPr>
            <p:cNvCxnSpPr/>
            <p:nvPr/>
          </p:nvCxnSpPr>
          <p:spPr bwMode="auto">
            <a:xfrm>
              <a:off x="3700209" y="4306147"/>
              <a:ext cx="0" cy="160867"/>
            </a:xfrm>
            <a:prstGeom prst="line">
              <a:avLst/>
            </a:prstGeom>
            <a:noFill/>
            <a:ln w="28575" cap="flat" cmpd="sng" algn="ctr">
              <a:solidFill>
                <a:schemeClr val="bg1"/>
              </a:solidFill>
              <a:prstDash val="solid"/>
              <a:round/>
              <a:headEnd type="none" w="med" len="med"/>
              <a:tailEnd type="none" w="med" len="med"/>
            </a:ln>
            <a:effectLst/>
          </p:spPr>
        </p:cxnSp>
        <p:cxnSp>
          <p:nvCxnSpPr>
            <p:cNvPr id="821" name="Straight Connector 820">
              <a:extLst>
                <a:ext uri="{FF2B5EF4-FFF2-40B4-BE49-F238E27FC236}">
                  <a16:creationId xmlns:a16="http://schemas.microsoft.com/office/drawing/2014/main" xmlns="" id="{D578C026-D885-4DF0-8C47-0D27FC3B5489}"/>
                </a:ext>
              </a:extLst>
            </p:cNvPr>
            <p:cNvCxnSpPr/>
            <p:nvPr/>
          </p:nvCxnSpPr>
          <p:spPr bwMode="auto">
            <a:xfrm>
              <a:off x="3964461" y="4306147"/>
              <a:ext cx="0" cy="160867"/>
            </a:xfrm>
            <a:prstGeom prst="line">
              <a:avLst/>
            </a:prstGeom>
            <a:noFill/>
            <a:ln w="28575" cap="flat" cmpd="sng" algn="ctr">
              <a:solidFill>
                <a:schemeClr val="bg1"/>
              </a:solidFill>
              <a:prstDash val="solid"/>
              <a:round/>
              <a:headEnd type="none" w="med" len="med"/>
              <a:tailEnd type="none" w="med" len="med"/>
            </a:ln>
            <a:effectLst/>
          </p:spPr>
        </p:cxnSp>
        <p:cxnSp>
          <p:nvCxnSpPr>
            <p:cNvPr id="822" name="Straight Connector 821">
              <a:extLst>
                <a:ext uri="{FF2B5EF4-FFF2-40B4-BE49-F238E27FC236}">
                  <a16:creationId xmlns:a16="http://schemas.microsoft.com/office/drawing/2014/main" xmlns="" id="{5EADA3AD-B7D0-4766-AE00-53442A51BFF1}"/>
                </a:ext>
              </a:extLst>
            </p:cNvPr>
            <p:cNvCxnSpPr/>
            <p:nvPr/>
          </p:nvCxnSpPr>
          <p:spPr bwMode="auto">
            <a:xfrm>
              <a:off x="4228713" y="4306147"/>
              <a:ext cx="0" cy="160867"/>
            </a:xfrm>
            <a:prstGeom prst="line">
              <a:avLst/>
            </a:prstGeom>
            <a:noFill/>
            <a:ln w="28575" cap="flat" cmpd="sng" algn="ctr">
              <a:solidFill>
                <a:schemeClr val="bg1"/>
              </a:solidFill>
              <a:prstDash val="solid"/>
              <a:round/>
              <a:headEnd type="none" w="med" len="med"/>
              <a:tailEnd type="none" w="med" len="med"/>
            </a:ln>
            <a:effectLst/>
          </p:spPr>
        </p:cxnSp>
        <p:cxnSp>
          <p:nvCxnSpPr>
            <p:cNvPr id="823" name="Straight Connector 822">
              <a:extLst>
                <a:ext uri="{FF2B5EF4-FFF2-40B4-BE49-F238E27FC236}">
                  <a16:creationId xmlns:a16="http://schemas.microsoft.com/office/drawing/2014/main" xmlns="" id="{BC017476-A77D-4967-935D-8B20DDBA2F50}"/>
                </a:ext>
              </a:extLst>
            </p:cNvPr>
            <p:cNvCxnSpPr/>
            <p:nvPr/>
          </p:nvCxnSpPr>
          <p:spPr bwMode="auto">
            <a:xfrm>
              <a:off x="4492965" y="4306147"/>
              <a:ext cx="0" cy="160867"/>
            </a:xfrm>
            <a:prstGeom prst="line">
              <a:avLst/>
            </a:prstGeom>
            <a:noFill/>
            <a:ln w="28575" cap="flat" cmpd="sng" algn="ctr">
              <a:solidFill>
                <a:schemeClr val="bg1"/>
              </a:solidFill>
              <a:prstDash val="solid"/>
              <a:round/>
              <a:headEnd type="none" w="med" len="med"/>
              <a:tailEnd type="none" w="med" len="med"/>
            </a:ln>
            <a:effectLst/>
          </p:spPr>
        </p:cxnSp>
        <p:cxnSp>
          <p:nvCxnSpPr>
            <p:cNvPr id="824" name="Straight Connector 823">
              <a:extLst>
                <a:ext uri="{FF2B5EF4-FFF2-40B4-BE49-F238E27FC236}">
                  <a16:creationId xmlns:a16="http://schemas.microsoft.com/office/drawing/2014/main" xmlns="" id="{EEEA5E4B-3D55-455F-9537-A17878711544}"/>
                </a:ext>
              </a:extLst>
            </p:cNvPr>
            <p:cNvCxnSpPr/>
            <p:nvPr/>
          </p:nvCxnSpPr>
          <p:spPr bwMode="auto">
            <a:xfrm>
              <a:off x="4757217" y="4306147"/>
              <a:ext cx="0" cy="160867"/>
            </a:xfrm>
            <a:prstGeom prst="line">
              <a:avLst/>
            </a:prstGeom>
            <a:noFill/>
            <a:ln w="28575" cap="flat" cmpd="sng" algn="ctr">
              <a:solidFill>
                <a:schemeClr val="bg1"/>
              </a:solidFill>
              <a:prstDash val="solid"/>
              <a:round/>
              <a:headEnd type="none" w="med" len="med"/>
              <a:tailEnd type="none" w="med" len="med"/>
            </a:ln>
            <a:effectLst/>
          </p:spPr>
        </p:cxnSp>
        <p:cxnSp>
          <p:nvCxnSpPr>
            <p:cNvPr id="825" name="Straight Connector 824">
              <a:extLst>
                <a:ext uri="{FF2B5EF4-FFF2-40B4-BE49-F238E27FC236}">
                  <a16:creationId xmlns:a16="http://schemas.microsoft.com/office/drawing/2014/main" xmlns="" id="{45068541-8B74-4DCE-A8A7-7E8ACB24418B}"/>
                </a:ext>
              </a:extLst>
            </p:cNvPr>
            <p:cNvCxnSpPr/>
            <p:nvPr/>
          </p:nvCxnSpPr>
          <p:spPr bwMode="auto">
            <a:xfrm>
              <a:off x="5021469" y="4306147"/>
              <a:ext cx="0" cy="160867"/>
            </a:xfrm>
            <a:prstGeom prst="line">
              <a:avLst/>
            </a:prstGeom>
            <a:noFill/>
            <a:ln w="28575" cap="flat" cmpd="sng" algn="ctr">
              <a:solidFill>
                <a:schemeClr val="bg1"/>
              </a:solidFill>
              <a:prstDash val="solid"/>
              <a:round/>
              <a:headEnd type="none" w="med" len="med"/>
              <a:tailEnd type="none" w="med" len="med"/>
            </a:ln>
            <a:effectLst/>
          </p:spPr>
        </p:cxnSp>
        <p:cxnSp>
          <p:nvCxnSpPr>
            <p:cNvPr id="826" name="Straight Connector 825">
              <a:extLst>
                <a:ext uri="{FF2B5EF4-FFF2-40B4-BE49-F238E27FC236}">
                  <a16:creationId xmlns:a16="http://schemas.microsoft.com/office/drawing/2014/main" xmlns="" id="{B22A5E32-94BB-4302-B028-65A3ED228E9B}"/>
                </a:ext>
              </a:extLst>
            </p:cNvPr>
            <p:cNvCxnSpPr/>
            <p:nvPr/>
          </p:nvCxnSpPr>
          <p:spPr bwMode="auto">
            <a:xfrm>
              <a:off x="5285721" y="4306147"/>
              <a:ext cx="0" cy="160867"/>
            </a:xfrm>
            <a:prstGeom prst="line">
              <a:avLst/>
            </a:prstGeom>
            <a:noFill/>
            <a:ln w="28575" cap="flat" cmpd="sng" algn="ctr">
              <a:solidFill>
                <a:schemeClr val="bg1"/>
              </a:solidFill>
              <a:prstDash val="solid"/>
              <a:round/>
              <a:headEnd type="none" w="med" len="med"/>
              <a:tailEnd type="none" w="med" len="med"/>
            </a:ln>
            <a:effectLst/>
          </p:spPr>
        </p:cxnSp>
        <p:cxnSp>
          <p:nvCxnSpPr>
            <p:cNvPr id="827" name="Straight Connector 826">
              <a:extLst>
                <a:ext uri="{FF2B5EF4-FFF2-40B4-BE49-F238E27FC236}">
                  <a16:creationId xmlns:a16="http://schemas.microsoft.com/office/drawing/2014/main" xmlns="" id="{6DE3B541-DFDF-4978-9B13-371A8E371A72}"/>
                </a:ext>
              </a:extLst>
            </p:cNvPr>
            <p:cNvCxnSpPr/>
            <p:nvPr/>
          </p:nvCxnSpPr>
          <p:spPr bwMode="auto">
            <a:xfrm>
              <a:off x="5549973" y="4306147"/>
              <a:ext cx="0" cy="160867"/>
            </a:xfrm>
            <a:prstGeom prst="line">
              <a:avLst/>
            </a:prstGeom>
            <a:noFill/>
            <a:ln w="28575" cap="flat" cmpd="sng" algn="ctr">
              <a:solidFill>
                <a:schemeClr val="bg1"/>
              </a:solidFill>
              <a:prstDash val="solid"/>
              <a:round/>
              <a:headEnd type="none" w="med" len="med"/>
              <a:tailEnd type="none" w="med" len="med"/>
            </a:ln>
            <a:effectLst/>
          </p:spPr>
        </p:cxnSp>
        <p:cxnSp>
          <p:nvCxnSpPr>
            <p:cNvPr id="828" name="Straight Connector 827">
              <a:extLst>
                <a:ext uri="{FF2B5EF4-FFF2-40B4-BE49-F238E27FC236}">
                  <a16:creationId xmlns:a16="http://schemas.microsoft.com/office/drawing/2014/main" xmlns="" id="{8B86D3B1-2BF3-4EA2-B191-39E38546AF39}"/>
                </a:ext>
              </a:extLst>
            </p:cNvPr>
            <p:cNvCxnSpPr/>
            <p:nvPr/>
          </p:nvCxnSpPr>
          <p:spPr bwMode="auto">
            <a:xfrm>
              <a:off x="5814225" y="4306147"/>
              <a:ext cx="0" cy="160867"/>
            </a:xfrm>
            <a:prstGeom prst="line">
              <a:avLst/>
            </a:prstGeom>
            <a:noFill/>
            <a:ln w="28575" cap="flat" cmpd="sng" algn="ctr">
              <a:solidFill>
                <a:schemeClr val="bg1"/>
              </a:solidFill>
              <a:prstDash val="solid"/>
              <a:round/>
              <a:headEnd type="none" w="med" len="med"/>
              <a:tailEnd type="none" w="med" len="med"/>
            </a:ln>
            <a:effectLst/>
          </p:spPr>
        </p:cxnSp>
        <p:cxnSp>
          <p:nvCxnSpPr>
            <p:cNvPr id="829" name="Straight Connector 828">
              <a:extLst>
                <a:ext uri="{FF2B5EF4-FFF2-40B4-BE49-F238E27FC236}">
                  <a16:creationId xmlns:a16="http://schemas.microsoft.com/office/drawing/2014/main" xmlns="" id="{FEAD9875-434D-4D53-9A5A-12EF8D7B66CD}"/>
                </a:ext>
              </a:extLst>
            </p:cNvPr>
            <p:cNvCxnSpPr/>
            <p:nvPr/>
          </p:nvCxnSpPr>
          <p:spPr bwMode="auto">
            <a:xfrm>
              <a:off x="6078477" y="4306147"/>
              <a:ext cx="0" cy="160867"/>
            </a:xfrm>
            <a:prstGeom prst="line">
              <a:avLst/>
            </a:prstGeom>
            <a:noFill/>
            <a:ln w="28575" cap="flat" cmpd="sng" algn="ctr">
              <a:solidFill>
                <a:schemeClr val="bg1"/>
              </a:solidFill>
              <a:prstDash val="solid"/>
              <a:round/>
              <a:headEnd type="none" w="med" len="med"/>
              <a:tailEnd type="none" w="med" len="med"/>
            </a:ln>
            <a:effectLst/>
          </p:spPr>
        </p:cxnSp>
        <p:cxnSp>
          <p:nvCxnSpPr>
            <p:cNvPr id="830" name="Straight Connector 829">
              <a:extLst>
                <a:ext uri="{FF2B5EF4-FFF2-40B4-BE49-F238E27FC236}">
                  <a16:creationId xmlns:a16="http://schemas.microsoft.com/office/drawing/2014/main" xmlns="" id="{3F994F1F-23C9-4532-9E20-F4F3A7CF6709}"/>
                </a:ext>
              </a:extLst>
            </p:cNvPr>
            <p:cNvCxnSpPr/>
            <p:nvPr/>
          </p:nvCxnSpPr>
          <p:spPr bwMode="auto">
            <a:xfrm>
              <a:off x="6342729" y="4306147"/>
              <a:ext cx="0" cy="160867"/>
            </a:xfrm>
            <a:prstGeom prst="line">
              <a:avLst/>
            </a:prstGeom>
            <a:noFill/>
            <a:ln w="28575" cap="flat" cmpd="sng" algn="ctr">
              <a:solidFill>
                <a:schemeClr val="bg1"/>
              </a:solidFill>
              <a:prstDash val="solid"/>
              <a:round/>
              <a:headEnd type="none" w="med" len="med"/>
              <a:tailEnd type="none" w="med" len="med"/>
            </a:ln>
            <a:effectLst/>
          </p:spPr>
        </p:cxnSp>
        <p:cxnSp>
          <p:nvCxnSpPr>
            <p:cNvPr id="831" name="Straight Connector 830">
              <a:extLst>
                <a:ext uri="{FF2B5EF4-FFF2-40B4-BE49-F238E27FC236}">
                  <a16:creationId xmlns:a16="http://schemas.microsoft.com/office/drawing/2014/main" xmlns="" id="{B16FCAA5-BA4F-465E-98FA-FF69B69DAA3F}"/>
                </a:ext>
              </a:extLst>
            </p:cNvPr>
            <p:cNvCxnSpPr/>
            <p:nvPr/>
          </p:nvCxnSpPr>
          <p:spPr bwMode="auto">
            <a:xfrm>
              <a:off x="6606981" y="4306147"/>
              <a:ext cx="0" cy="160867"/>
            </a:xfrm>
            <a:prstGeom prst="line">
              <a:avLst/>
            </a:prstGeom>
            <a:noFill/>
            <a:ln w="28575" cap="flat" cmpd="sng" algn="ctr">
              <a:solidFill>
                <a:schemeClr val="bg1"/>
              </a:solidFill>
              <a:prstDash val="solid"/>
              <a:round/>
              <a:headEnd type="none" w="med" len="med"/>
              <a:tailEnd type="none" w="med" len="med"/>
            </a:ln>
            <a:effectLst/>
          </p:spPr>
        </p:cxnSp>
        <p:cxnSp>
          <p:nvCxnSpPr>
            <p:cNvPr id="832" name="Straight Connector 831">
              <a:extLst>
                <a:ext uri="{FF2B5EF4-FFF2-40B4-BE49-F238E27FC236}">
                  <a16:creationId xmlns:a16="http://schemas.microsoft.com/office/drawing/2014/main" xmlns="" id="{8C2E9AC0-DC7E-4E1A-9FD8-C7C2842FD711}"/>
                </a:ext>
              </a:extLst>
            </p:cNvPr>
            <p:cNvCxnSpPr>
              <a:cxnSpLocks/>
            </p:cNvCxnSpPr>
            <p:nvPr/>
          </p:nvCxnSpPr>
          <p:spPr bwMode="auto">
            <a:xfrm>
              <a:off x="6871230" y="4285827"/>
              <a:ext cx="0" cy="181187"/>
            </a:xfrm>
            <a:prstGeom prst="line">
              <a:avLst/>
            </a:prstGeom>
            <a:noFill/>
            <a:ln w="28575" cap="flat" cmpd="sng" algn="ctr">
              <a:solidFill>
                <a:schemeClr val="bg1"/>
              </a:solidFill>
              <a:prstDash val="solid"/>
              <a:round/>
              <a:headEnd type="none" w="med" len="med"/>
              <a:tailEnd type="none" w="med" len="med"/>
            </a:ln>
            <a:effectLst/>
          </p:spPr>
        </p:cxnSp>
      </p:grpSp>
      <p:sp>
        <p:nvSpPr>
          <p:cNvPr id="9246" name="TextBox 9245">
            <a:extLst>
              <a:ext uri="{FF2B5EF4-FFF2-40B4-BE49-F238E27FC236}">
                <a16:creationId xmlns:a16="http://schemas.microsoft.com/office/drawing/2014/main" xmlns="" id="{BC8188B7-4F2D-4CAF-B54F-A7796D7B49C2}"/>
              </a:ext>
            </a:extLst>
          </p:cNvPr>
          <p:cNvSpPr txBox="1"/>
          <p:nvPr/>
        </p:nvSpPr>
        <p:spPr bwMode="auto">
          <a:xfrm>
            <a:off x="2522399" y="4036719"/>
            <a:ext cx="4353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Bef>
                <a:spcPct val="50000"/>
              </a:spcBef>
              <a:spcAft>
                <a:spcPct val="0"/>
              </a:spcAft>
            </a:pPr>
            <a:r>
              <a:rPr lang="en-US" sz="1600" dirty="0">
                <a:solidFill>
                  <a:srgbClr val="000000"/>
                </a:solidFill>
                <a:latin typeface="Calibri" panose="020F0502020204030204" pitchFamily="34" charset="0"/>
                <a:cs typeface="Arial" panose="020B0604020202020204" pitchFamily="34" charset="0"/>
              </a:rPr>
              <a:t>70</a:t>
            </a:r>
          </a:p>
        </p:txBody>
      </p:sp>
      <p:sp>
        <p:nvSpPr>
          <p:cNvPr id="836" name="TextBox 835">
            <a:extLst>
              <a:ext uri="{FF2B5EF4-FFF2-40B4-BE49-F238E27FC236}">
                <a16:creationId xmlns:a16="http://schemas.microsoft.com/office/drawing/2014/main" xmlns="" id="{B5628DFB-F36A-4807-9171-5D7CF942CE49}"/>
              </a:ext>
            </a:extLst>
          </p:cNvPr>
          <p:cNvSpPr txBox="1"/>
          <p:nvPr/>
        </p:nvSpPr>
        <p:spPr bwMode="auto">
          <a:xfrm>
            <a:off x="2522399" y="3685027"/>
            <a:ext cx="4353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Bef>
                <a:spcPct val="50000"/>
              </a:spcBef>
              <a:spcAft>
                <a:spcPct val="0"/>
              </a:spcAft>
            </a:pPr>
            <a:r>
              <a:rPr lang="en-US" sz="1600" dirty="0">
                <a:solidFill>
                  <a:srgbClr val="000000"/>
                </a:solidFill>
                <a:latin typeface="Calibri" panose="020F0502020204030204" pitchFamily="34" charset="0"/>
                <a:cs typeface="Arial" panose="020B0604020202020204" pitchFamily="34" charset="0"/>
              </a:rPr>
              <a:t>75</a:t>
            </a:r>
          </a:p>
        </p:txBody>
      </p:sp>
      <p:sp>
        <p:nvSpPr>
          <p:cNvPr id="837" name="TextBox 836">
            <a:extLst>
              <a:ext uri="{FF2B5EF4-FFF2-40B4-BE49-F238E27FC236}">
                <a16:creationId xmlns:a16="http://schemas.microsoft.com/office/drawing/2014/main" xmlns="" id="{3A988378-0DFF-42F0-B297-1D397F259246}"/>
              </a:ext>
            </a:extLst>
          </p:cNvPr>
          <p:cNvSpPr txBox="1"/>
          <p:nvPr/>
        </p:nvSpPr>
        <p:spPr bwMode="auto">
          <a:xfrm>
            <a:off x="2522399" y="3335138"/>
            <a:ext cx="4353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Bef>
                <a:spcPct val="50000"/>
              </a:spcBef>
              <a:spcAft>
                <a:spcPct val="0"/>
              </a:spcAft>
            </a:pPr>
            <a:r>
              <a:rPr lang="en-US" sz="1600" dirty="0">
                <a:solidFill>
                  <a:srgbClr val="000000"/>
                </a:solidFill>
                <a:latin typeface="Calibri" panose="020F0502020204030204" pitchFamily="34" charset="0"/>
                <a:cs typeface="Arial" panose="020B0604020202020204" pitchFamily="34" charset="0"/>
              </a:rPr>
              <a:t>80</a:t>
            </a:r>
          </a:p>
        </p:txBody>
      </p:sp>
      <p:sp>
        <p:nvSpPr>
          <p:cNvPr id="838" name="TextBox 837">
            <a:extLst>
              <a:ext uri="{FF2B5EF4-FFF2-40B4-BE49-F238E27FC236}">
                <a16:creationId xmlns:a16="http://schemas.microsoft.com/office/drawing/2014/main" xmlns="" id="{A0252266-4B88-49FE-8CBE-463EAD566F80}"/>
              </a:ext>
            </a:extLst>
          </p:cNvPr>
          <p:cNvSpPr txBox="1"/>
          <p:nvPr/>
        </p:nvSpPr>
        <p:spPr bwMode="auto">
          <a:xfrm>
            <a:off x="2522399" y="2970821"/>
            <a:ext cx="4353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Bef>
                <a:spcPct val="50000"/>
              </a:spcBef>
              <a:spcAft>
                <a:spcPct val="0"/>
              </a:spcAft>
            </a:pPr>
            <a:r>
              <a:rPr lang="en-US" sz="1600" dirty="0">
                <a:solidFill>
                  <a:srgbClr val="000000"/>
                </a:solidFill>
                <a:latin typeface="Calibri" panose="020F0502020204030204" pitchFamily="34" charset="0"/>
                <a:cs typeface="Arial" panose="020B0604020202020204" pitchFamily="34" charset="0"/>
              </a:rPr>
              <a:t>85</a:t>
            </a:r>
          </a:p>
        </p:txBody>
      </p:sp>
      <p:sp>
        <p:nvSpPr>
          <p:cNvPr id="839" name="TextBox 838">
            <a:extLst>
              <a:ext uri="{FF2B5EF4-FFF2-40B4-BE49-F238E27FC236}">
                <a16:creationId xmlns:a16="http://schemas.microsoft.com/office/drawing/2014/main" xmlns="" id="{CE5E5738-2916-4A69-8DB4-328DFB91F575}"/>
              </a:ext>
            </a:extLst>
          </p:cNvPr>
          <p:cNvSpPr txBox="1"/>
          <p:nvPr/>
        </p:nvSpPr>
        <p:spPr bwMode="auto">
          <a:xfrm>
            <a:off x="2522399" y="2615522"/>
            <a:ext cx="4353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Bef>
                <a:spcPct val="50000"/>
              </a:spcBef>
              <a:spcAft>
                <a:spcPct val="0"/>
              </a:spcAft>
            </a:pPr>
            <a:r>
              <a:rPr lang="en-US" sz="1600" dirty="0">
                <a:solidFill>
                  <a:srgbClr val="000000"/>
                </a:solidFill>
                <a:latin typeface="Calibri" panose="020F0502020204030204" pitchFamily="34" charset="0"/>
                <a:cs typeface="Arial" panose="020B0604020202020204" pitchFamily="34" charset="0"/>
              </a:rPr>
              <a:t>90</a:t>
            </a:r>
          </a:p>
        </p:txBody>
      </p:sp>
      <p:sp>
        <p:nvSpPr>
          <p:cNvPr id="840" name="TextBox 839">
            <a:extLst>
              <a:ext uri="{FF2B5EF4-FFF2-40B4-BE49-F238E27FC236}">
                <a16:creationId xmlns:a16="http://schemas.microsoft.com/office/drawing/2014/main" xmlns="" id="{CC208E48-D290-4F50-912D-C2AC48325DB4}"/>
              </a:ext>
            </a:extLst>
          </p:cNvPr>
          <p:cNvSpPr txBox="1"/>
          <p:nvPr/>
        </p:nvSpPr>
        <p:spPr bwMode="auto">
          <a:xfrm>
            <a:off x="2522399" y="2256615"/>
            <a:ext cx="4353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Bef>
                <a:spcPct val="50000"/>
              </a:spcBef>
              <a:spcAft>
                <a:spcPct val="0"/>
              </a:spcAft>
            </a:pPr>
            <a:r>
              <a:rPr lang="en-US" sz="1600" dirty="0">
                <a:solidFill>
                  <a:srgbClr val="000000"/>
                </a:solidFill>
                <a:latin typeface="Calibri" panose="020F0502020204030204" pitchFamily="34" charset="0"/>
                <a:cs typeface="Arial" panose="020B0604020202020204" pitchFamily="34" charset="0"/>
              </a:rPr>
              <a:t>95</a:t>
            </a:r>
          </a:p>
        </p:txBody>
      </p:sp>
      <p:sp>
        <p:nvSpPr>
          <p:cNvPr id="841" name="TextBox 840">
            <a:extLst>
              <a:ext uri="{FF2B5EF4-FFF2-40B4-BE49-F238E27FC236}">
                <a16:creationId xmlns:a16="http://schemas.microsoft.com/office/drawing/2014/main" xmlns="" id="{DF61336F-7BA5-42E5-A5A5-D12A4A93C435}"/>
              </a:ext>
            </a:extLst>
          </p:cNvPr>
          <p:cNvSpPr txBox="1"/>
          <p:nvPr/>
        </p:nvSpPr>
        <p:spPr bwMode="auto">
          <a:xfrm>
            <a:off x="2419814" y="1894102"/>
            <a:ext cx="5199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Bef>
                <a:spcPct val="50000"/>
              </a:spcBef>
              <a:spcAft>
                <a:spcPct val="0"/>
              </a:spcAft>
            </a:pPr>
            <a:r>
              <a:rPr lang="en-US" sz="1600" dirty="0">
                <a:solidFill>
                  <a:srgbClr val="000000"/>
                </a:solidFill>
                <a:latin typeface="Calibri" panose="020F0502020204030204" pitchFamily="34" charset="0"/>
                <a:cs typeface="Arial" panose="020B0604020202020204" pitchFamily="34" charset="0"/>
              </a:rPr>
              <a:t>100</a:t>
            </a:r>
          </a:p>
        </p:txBody>
      </p:sp>
      <p:sp>
        <p:nvSpPr>
          <p:cNvPr id="842" name="TextBox 841">
            <a:extLst>
              <a:ext uri="{FF2B5EF4-FFF2-40B4-BE49-F238E27FC236}">
                <a16:creationId xmlns:a16="http://schemas.microsoft.com/office/drawing/2014/main" xmlns="" id="{C05391DD-E185-4992-BCC6-A304809AC36F}"/>
              </a:ext>
            </a:extLst>
          </p:cNvPr>
          <p:cNvSpPr txBox="1"/>
          <p:nvPr/>
        </p:nvSpPr>
        <p:spPr bwMode="auto">
          <a:xfrm>
            <a:off x="6663901" y="4208056"/>
            <a:ext cx="4353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Bef>
                <a:spcPct val="50000"/>
              </a:spcBef>
              <a:spcAft>
                <a:spcPct val="0"/>
              </a:spcAft>
            </a:pPr>
            <a:r>
              <a:rPr lang="en-US" sz="1600" dirty="0">
                <a:solidFill>
                  <a:srgbClr val="000000"/>
                </a:solidFill>
                <a:latin typeface="Calibri" panose="020F0502020204030204" pitchFamily="34" charset="0"/>
                <a:cs typeface="Arial" panose="020B0604020202020204" pitchFamily="34" charset="0"/>
              </a:rPr>
              <a:t>45</a:t>
            </a:r>
          </a:p>
        </p:txBody>
      </p:sp>
      <p:sp>
        <p:nvSpPr>
          <p:cNvPr id="843" name="TextBox 842">
            <a:extLst>
              <a:ext uri="{FF2B5EF4-FFF2-40B4-BE49-F238E27FC236}">
                <a16:creationId xmlns:a16="http://schemas.microsoft.com/office/drawing/2014/main" xmlns="" id="{EEAC9888-CC7D-4A87-A8B2-ED787311C0C0}"/>
              </a:ext>
            </a:extLst>
          </p:cNvPr>
          <p:cNvSpPr txBox="1"/>
          <p:nvPr/>
        </p:nvSpPr>
        <p:spPr bwMode="auto">
          <a:xfrm>
            <a:off x="6392239" y="4208056"/>
            <a:ext cx="4353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Bef>
                <a:spcPct val="50000"/>
              </a:spcBef>
              <a:spcAft>
                <a:spcPct val="0"/>
              </a:spcAft>
            </a:pPr>
            <a:r>
              <a:rPr lang="en-US" sz="1600" dirty="0">
                <a:solidFill>
                  <a:srgbClr val="000000"/>
                </a:solidFill>
                <a:latin typeface="Calibri" panose="020F0502020204030204" pitchFamily="34" charset="0"/>
                <a:cs typeface="Arial" panose="020B0604020202020204" pitchFamily="34" charset="0"/>
              </a:rPr>
              <a:t>42</a:t>
            </a:r>
          </a:p>
        </p:txBody>
      </p:sp>
      <p:sp>
        <p:nvSpPr>
          <p:cNvPr id="844" name="TextBox 843">
            <a:extLst>
              <a:ext uri="{FF2B5EF4-FFF2-40B4-BE49-F238E27FC236}">
                <a16:creationId xmlns:a16="http://schemas.microsoft.com/office/drawing/2014/main" xmlns="" id="{DE6E6DF9-F1D5-41EC-8226-369C57717EB5}"/>
              </a:ext>
            </a:extLst>
          </p:cNvPr>
          <p:cNvSpPr txBox="1"/>
          <p:nvPr/>
        </p:nvSpPr>
        <p:spPr bwMode="auto">
          <a:xfrm>
            <a:off x="6140366" y="4208056"/>
            <a:ext cx="4353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Bef>
                <a:spcPct val="50000"/>
              </a:spcBef>
              <a:spcAft>
                <a:spcPct val="0"/>
              </a:spcAft>
            </a:pPr>
            <a:r>
              <a:rPr lang="en-US" sz="1600" dirty="0">
                <a:solidFill>
                  <a:srgbClr val="000000"/>
                </a:solidFill>
                <a:latin typeface="Calibri" panose="020F0502020204030204" pitchFamily="34" charset="0"/>
                <a:cs typeface="Arial" panose="020B0604020202020204" pitchFamily="34" charset="0"/>
              </a:rPr>
              <a:t>39</a:t>
            </a:r>
          </a:p>
        </p:txBody>
      </p:sp>
      <p:sp>
        <p:nvSpPr>
          <p:cNvPr id="845" name="TextBox 844">
            <a:extLst>
              <a:ext uri="{FF2B5EF4-FFF2-40B4-BE49-F238E27FC236}">
                <a16:creationId xmlns:a16="http://schemas.microsoft.com/office/drawing/2014/main" xmlns="" id="{4FB1CC62-82E4-46D1-B61C-12E6A25FCF0E}"/>
              </a:ext>
            </a:extLst>
          </p:cNvPr>
          <p:cNvSpPr txBox="1"/>
          <p:nvPr/>
        </p:nvSpPr>
        <p:spPr bwMode="auto">
          <a:xfrm>
            <a:off x="5854311" y="4208056"/>
            <a:ext cx="4353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Bef>
                <a:spcPct val="50000"/>
              </a:spcBef>
              <a:spcAft>
                <a:spcPct val="0"/>
              </a:spcAft>
            </a:pPr>
            <a:r>
              <a:rPr lang="en-US" sz="1600" dirty="0">
                <a:solidFill>
                  <a:srgbClr val="000000"/>
                </a:solidFill>
                <a:latin typeface="Calibri" panose="020F0502020204030204" pitchFamily="34" charset="0"/>
                <a:cs typeface="Arial" panose="020B0604020202020204" pitchFamily="34" charset="0"/>
              </a:rPr>
              <a:t>36</a:t>
            </a:r>
          </a:p>
        </p:txBody>
      </p:sp>
      <p:sp>
        <p:nvSpPr>
          <p:cNvPr id="846" name="TextBox 845">
            <a:extLst>
              <a:ext uri="{FF2B5EF4-FFF2-40B4-BE49-F238E27FC236}">
                <a16:creationId xmlns:a16="http://schemas.microsoft.com/office/drawing/2014/main" xmlns="" id="{53E5DED4-9CA6-4101-97EF-379205533AC1}"/>
              </a:ext>
            </a:extLst>
          </p:cNvPr>
          <p:cNvSpPr txBox="1"/>
          <p:nvPr/>
        </p:nvSpPr>
        <p:spPr bwMode="auto">
          <a:xfrm>
            <a:off x="5602438" y="4208056"/>
            <a:ext cx="4353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Bef>
                <a:spcPct val="50000"/>
              </a:spcBef>
              <a:spcAft>
                <a:spcPct val="0"/>
              </a:spcAft>
            </a:pPr>
            <a:r>
              <a:rPr lang="en-US" sz="1600" dirty="0">
                <a:solidFill>
                  <a:srgbClr val="000000"/>
                </a:solidFill>
                <a:latin typeface="Calibri" panose="020F0502020204030204" pitchFamily="34" charset="0"/>
                <a:cs typeface="Arial" panose="020B0604020202020204" pitchFamily="34" charset="0"/>
              </a:rPr>
              <a:t>33</a:t>
            </a:r>
          </a:p>
        </p:txBody>
      </p:sp>
      <p:sp>
        <p:nvSpPr>
          <p:cNvPr id="847" name="TextBox 846">
            <a:extLst>
              <a:ext uri="{FF2B5EF4-FFF2-40B4-BE49-F238E27FC236}">
                <a16:creationId xmlns:a16="http://schemas.microsoft.com/office/drawing/2014/main" xmlns="" id="{3499B1EE-8BA9-4E56-93B3-2C788BE9D95B}"/>
              </a:ext>
            </a:extLst>
          </p:cNvPr>
          <p:cNvSpPr txBox="1"/>
          <p:nvPr/>
        </p:nvSpPr>
        <p:spPr bwMode="auto">
          <a:xfrm>
            <a:off x="5341570" y="4208056"/>
            <a:ext cx="4353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Bef>
                <a:spcPct val="50000"/>
              </a:spcBef>
              <a:spcAft>
                <a:spcPct val="0"/>
              </a:spcAft>
            </a:pPr>
            <a:r>
              <a:rPr lang="en-US" sz="1600" dirty="0">
                <a:solidFill>
                  <a:srgbClr val="000000"/>
                </a:solidFill>
                <a:latin typeface="Calibri" panose="020F0502020204030204" pitchFamily="34" charset="0"/>
                <a:cs typeface="Arial" panose="020B0604020202020204" pitchFamily="34" charset="0"/>
              </a:rPr>
              <a:t>30</a:t>
            </a:r>
          </a:p>
        </p:txBody>
      </p:sp>
      <p:sp>
        <p:nvSpPr>
          <p:cNvPr id="848" name="TextBox 847">
            <a:extLst>
              <a:ext uri="{FF2B5EF4-FFF2-40B4-BE49-F238E27FC236}">
                <a16:creationId xmlns:a16="http://schemas.microsoft.com/office/drawing/2014/main" xmlns="" id="{B240583C-70CA-4E41-8BB7-FE3C06C95F97}"/>
              </a:ext>
            </a:extLst>
          </p:cNvPr>
          <p:cNvSpPr txBox="1"/>
          <p:nvPr/>
        </p:nvSpPr>
        <p:spPr bwMode="auto">
          <a:xfrm>
            <a:off x="5073508" y="4208056"/>
            <a:ext cx="4353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Bef>
                <a:spcPct val="50000"/>
              </a:spcBef>
              <a:spcAft>
                <a:spcPct val="0"/>
              </a:spcAft>
            </a:pPr>
            <a:r>
              <a:rPr lang="en-US" sz="1600" dirty="0">
                <a:solidFill>
                  <a:srgbClr val="000000"/>
                </a:solidFill>
                <a:latin typeface="Calibri" panose="020F0502020204030204" pitchFamily="34" charset="0"/>
                <a:cs typeface="Arial" panose="020B0604020202020204" pitchFamily="34" charset="0"/>
              </a:rPr>
              <a:t>27</a:t>
            </a:r>
          </a:p>
        </p:txBody>
      </p:sp>
      <p:sp>
        <p:nvSpPr>
          <p:cNvPr id="849" name="TextBox 848">
            <a:extLst>
              <a:ext uri="{FF2B5EF4-FFF2-40B4-BE49-F238E27FC236}">
                <a16:creationId xmlns:a16="http://schemas.microsoft.com/office/drawing/2014/main" xmlns="" id="{6066FCF1-C653-465F-8B95-BC5F5E8A9BDE}"/>
              </a:ext>
            </a:extLst>
          </p:cNvPr>
          <p:cNvSpPr txBox="1"/>
          <p:nvPr/>
        </p:nvSpPr>
        <p:spPr bwMode="auto">
          <a:xfrm>
            <a:off x="4805444" y="4208056"/>
            <a:ext cx="4353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Bef>
                <a:spcPct val="50000"/>
              </a:spcBef>
              <a:spcAft>
                <a:spcPct val="0"/>
              </a:spcAft>
            </a:pPr>
            <a:r>
              <a:rPr lang="en-US" sz="1600" dirty="0">
                <a:solidFill>
                  <a:srgbClr val="000000"/>
                </a:solidFill>
                <a:latin typeface="Calibri" panose="020F0502020204030204" pitchFamily="34" charset="0"/>
                <a:cs typeface="Arial" panose="020B0604020202020204" pitchFamily="34" charset="0"/>
              </a:rPr>
              <a:t>24</a:t>
            </a:r>
          </a:p>
        </p:txBody>
      </p:sp>
      <p:sp>
        <p:nvSpPr>
          <p:cNvPr id="850" name="TextBox 849">
            <a:extLst>
              <a:ext uri="{FF2B5EF4-FFF2-40B4-BE49-F238E27FC236}">
                <a16:creationId xmlns:a16="http://schemas.microsoft.com/office/drawing/2014/main" xmlns="" id="{96239170-6F94-4CA9-A8B0-82BAC794CC5D}"/>
              </a:ext>
            </a:extLst>
          </p:cNvPr>
          <p:cNvSpPr txBox="1"/>
          <p:nvPr/>
        </p:nvSpPr>
        <p:spPr bwMode="auto">
          <a:xfrm>
            <a:off x="4542776" y="4208056"/>
            <a:ext cx="4353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Bef>
                <a:spcPct val="50000"/>
              </a:spcBef>
              <a:spcAft>
                <a:spcPct val="0"/>
              </a:spcAft>
            </a:pPr>
            <a:r>
              <a:rPr lang="en-US" sz="1600" dirty="0">
                <a:solidFill>
                  <a:srgbClr val="000000"/>
                </a:solidFill>
                <a:latin typeface="Calibri" panose="020F0502020204030204" pitchFamily="34" charset="0"/>
                <a:cs typeface="Arial" panose="020B0604020202020204" pitchFamily="34" charset="0"/>
              </a:rPr>
              <a:t>21</a:t>
            </a:r>
          </a:p>
        </p:txBody>
      </p:sp>
      <p:sp>
        <p:nvSpPr>
          <p:cNvPr id="851" name="TextBox 850">
            <a:extLst>
              <a:ext uri="{FF2B5EF4-FFF2-40B4-BE49-F238E27FC236}">
                <a16:creationId xmlns:a16="http://schemas.microsoft.com/office/drawing/2014/main" xmlns="" id="{D9403645-C552-4FE7-8C2F-9B3D29732992}"/>
              </a:ext>
            </a:extLst>
          </p:cNvPr>
          <p:cNvSpPr txBox="1"/>
          <p:nvPr/>
        </p:nvSpPr>
        <p:spPr bwMode="auto">
          <a:xfrm>
            <a:off x="4296302" y="4208056"/>
            <a:ext cx="4353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Bef>
                <a:spcPct val="50000"/>
              </a:spcBef>
              <a:spcAft>
                <a:spcPct val="0"/>
              </a:spcAft>
            </a:pPr>
            <a:r>
              <a:rPr lang="en-US" sz="1600" dirty="0">
                <a:solidFill>
                  <a:srgbClr val="000000"/>
                </a:solidFill>
                <a:latin typeface="Calibri" panose="020F0502020204030204" pitchFamily="34" charset="0"/>
                <a:cs typeface="Arial" panose="020B0604020202020204" pitchFamily="34" charset="0"/>
              </a:rPr>
              <a:t>18</a:t>
            </a:r>
          </a:p>
        </p:txBody>
      </p:sp>
      <p:sp>
        <p:nvSpPr>
          <p:cNvPr id="852" name="TextBox 851">
            <a:extLst>
              <a:ext uri="{FF2B5EF4-FFF2-40B4-BE49-F238E27FC236}">
                <a16:creationId xmlns:a16="http://schemas.microsoft.com/office/drawing/2014/main" xmlns="" id="{410DD358-D80B-43F6-BCF8-28E69140C692}"/>
              </a:ext>
            </a:extLst>
          </p:cNvPr>
          <p:cNvSpPr txBox="1"/>
          <p:nvPr/>
        </p:nvSpPr>
        <p:spPr bwMode="auto">
          <a:xfrm>
            <a:off x="4019242" y="4208056"/>
            <a:ext cx="4353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Bef>
                <a:spcPct val="50000"/>
              </a:spcBef>
              <a:spcAft>
                <a:spcPct val="0"/>
              </a:spcAft>
            </a:pPr>
            <a:r>
              <a:rPr lang="en-US" sz="1600" dirty="0">
                <a:solidFill>
                  <a:srgbClr val="000000"/>
                </a:solidFill>
                <a:latin typeface="Calibri" panose="020F0502020204030204" pitchFamily="34" charset="0"/>
                <a:cs typeface="Arial" panose="020B0604020202020204" pitchFamily="34" charset="0"/>
              </a:rPr>
              <a:t>15</a:t>
            </a:r>
          </a:p>
        </p:txBody>
      </p:sp>
      <p:sp>
        <p:nvSpPr>
          <p:cNvPr id="853" name="TextBox 852">
            <a:extLst>
              <a:ext uri="{FF2B5EF4-FFF2-40B4-BE49-F238E27FC236}">
                <a16:creationId xmlns:a16="http://schemas.microsoft.com/office/drawing/2014/main" xmlns="" id="{AC66F9E0-AC8D-4C01-B8C7-FE79401C6231}"/>
              </a:ext>
            </a:extLst>
          </p:cNvPr>
          <p:cNvSpPr txBox="1"/>
          <p:nvPr/>
        </p:nvSpPr>
        <p:spPr bwMode="auto">
          <a:xfrm>
            <a:off x="3763771" y="4208056"/>
            <a:ext cx="4353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Bef>
                <a:spcPct val="50000"/>
              </a:spcBef>
              <a:spcAft>
                <a:spcPct val="0"/>
              </a:spcAft>
            </a:pPr>
            <a:r>
              <a:rPr lang="en-US" sz="1600" dirty="0">
                <a:solidFill>
                  <a:srgbClr val="000000"/>
                </a:solidFill>
                <a:latin typeface="Calibri" panose="020F0502020204030204" pitchFamily="34" charset="0"/>
                <a:cs typeface="Arial" panose="020B0604020202020204" pitchFamily="34" charset="0"/>
              </a:rPr>
              <a:t>12</a:t>
            </a:r>
          </a:p>
        </p:txBody>
      </p:sp>
      <p:sp>
        <p:nvSpPr>
          <p:cNvPr id="854" name="TextBox 853">
            <a:extLst>
              <a:ext uri="{FF2B5EF4-FFF2-40B4-BE49-F238E27FC236}">
                <a16:creationId xmlns:a16="http://schemas.microsoft.com/office/drawing/2014/main" xmlns="" id="{F3B94A49-C7FA-4C3A-A39D-4B4BCC222D52}"/>
              </a:ext>
            </a:extLst>
          </p:cNvPr>
          <p:cNvSpPr txBox="1"/>
          <p:nvPr/>
        </p:nvSpPr>
        <p:spPr bwMode="auto">
          <a:xfrm>
            <a:off x="3542406" y="4208056"/>
            <a:ext cx="26446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Bef>
                <a:spcPct val="50000"/>
              </a:spcBef>
              <a:spcAft>
                <a:spcPct val="0"/>
              </a:spcAft>
            </a:pPr>
            <a:r>
              <a:rPr lang="en-US" sz="1600" dirty="0">
                <a:solidFill>
                  <a:srgbClr val="000000"/>
                </a:solidFill>
                <a:latin typeface="Calibri" panose="020F0502020204030204" pitchFamily="34" charset="0"/>
                <a:cs typeface="Arial" panose="020B0604020202020204" pitchFamily="34" charset="0"/>
              </a:rPr>
              <a:t>9</a:t>
            </a:r>
          </a:p>
        </p:txBody>
      </p:sp>
      <p:sp>
        <p:nvSpPr>
          <p:cNvPr id="855" name="TextBox 854">
            <a:extLst>
              <a:ext uri="{FF2B5EF4-FFF2-40B4-BE49-F238E27FC236}">
                <a16:creationId xmlns:a16="http://schemas.microsoft.com/office/drawing/2014/main" xmlns="" id="{B93FD2A7-5547-40FF-9802-85A9B4612235}"/>
              </a:ext>
            </a:extLst>
          </p:cNvPr>
          <p:cNvSpPr txBox="1"/>
          <p:nvPr/>
        </p:nvSpPr>
        <p:spPr bwMode="auto">
          <a:xfrm>
            <a:off x="3277940" y="4208056"/>
            <a:ext cx="26446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Bef>
                <a:spcPct val="50000"/>
              </a:spcBef>
              <a:spcAft>
                <a:spcPct val="0"/>
              </a:spcAft>
            </a:pPr>
            <a:r>
              <a:rPr lang="en-US" sz="1600" dirty="0">
                <a:solidFill>
                  <a:srgbClr val="000000"/>
                </a:solidFill>
                <a:latin typeface="Calibri" panose="020F0502020204030204" pitchFamily="34" charset="0"/>
                <a:cs typeface="Arial" panose="020B0604020202020204" pitchFamily="34" charset="0"/>
              </a:rPr>
              <a:t>6</a:t>
            </a:r>
          </a:p>
        </p:txBody>
      </p:sp>
      <p:sp>
        <p:nvSpPr>
          <p:cNvPr id="856" name="TextBox 855">
            <a:extLst>
              <a:ext uri="{FF2B5EF4-FFF2-40B4-BE49-F238E27FC236}">
                <a16:creationId xmlns:a16="http://schemas.microsoft.com/office/drawing/2014/main" xmlns="" id="{FEB29FE8-CDE8-4841-943B-CAA9500D3F39}"/>
              </a:ext>
            </a:extLst>
          </p:cNvPr>
          <p:cNvSpPr txBox="1"/>
          <p:nvPr/>
        </p:nvSpPr>
        <p:spPr bwMode="auto">
          <a:xfrm>
            <a:off x="3006277" y="4208056"/>
            <a:ext cx="26446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Bef>
                <a:spcPct val="50000"/>
              </a:spcBef>
              <a:spcAft>
                <a:spcPct val="0"/>
              </a:spcAft>
            </a:pPr>
            <a:r>
              <a:rPr lang="en-US" sz="1600" dirty="0">
                <a:solidFill>
                  <a:srgbClr val="000000"/>
                </a:solidFill>
                <a:latin typeface="Calibri" panose="020F0502020204030204" pitchFamily="34" charset="0"/>
                <a:cs typeface="Arial" panose="020B0604020202020204" pitchFamily="34" charset="0"/>
              </a:rPr>
              <a:t>3</a:t>
            </a:r>
          </a:p>
        </p:txBody>
      </p:sp>
      <p:sp>
        <p:nvSpPr>
          <p:cNvPr id="857" name="TextBox 856">
            <a:extLst>
              <a:ext uri="{FF2B5EF4-FFF2-40B4-BE49-F238E27FC236}">
                <a16:creationId xmlns:a16="http://schemas.microsoft.com/office/drawing/2014/main" xmlns="" id="{F2CA6D78-EBE5-4060-97B8-AD901CE690CA}"/>
              </a:ext>
            </a:extLst>
          </p:cNvPr>
          <p:cNvSpPr txBox="1"/>
          <p:nvPr/>
        </p:nvSpPr>
        <p:spPr bwMode="auto">
          <a:xfrm>
            <a:off x="2758003" y="4208056"/>
            <a:ext cx="26446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Bef>
                <a:spcPct val="50000"/>
              </a:spcBef>
              <a:spcAft>
                <a:spcPct val="0"/>
              </a:spcAft>
            </a:pPr>
            <a:r>
              <a:rPr lang="en-US" sz="1600" dirty="0">
                <a:solidFill>
                  <a:srgbClr val="000000"/>
                </a:solidFill>
                <a:latin typeface="Calibri" panose="020F0502020204030204" pitchFamily="34" charset="0"/>
                <a:cs typeface="Arial" panose="020B0604020202020204" pitchFamily="34" charset="0"/>
              </a:rPr>
              <a:t>0</a:t>
            </a:r>
          </a:p>
        </p:txBody>
      </p:sp>
      <p:cxnSp>
        <p:nvCxnSpPr>
          <p:cNvPr id="880" name="Straight Connector 879">
            <a:extLst>
              <a:ext uri="{FF2B5EF4-FFF2-40B4-BE49-F238E27FC236}">
                <a16:creationId xmlns:a16="http://schemas.microsoft.com/office/drawing/2014/main" xmlns="" id="{926C8AF5-9514-4AA1-BA32-B8FF6707802A}"/>
              </a:ext>
            </a:extLst>
          </p:cNvPr>
          <p:cNvCxnSpPr>
            <a:cxnSpLocks/>
          </p:cNvCxnSpPr>
          <p:nvPr/>
        </p:nvCxnSpPr>
        <p:spPr bwMode="auto">
          <a:xfrm>
            <a:off x="6065794" y="2858233"/>
            <a:ext cx="0" cy="1359837"/>
          </a:xfrm>
          <a:prstGeom prst="line">
            <a:avLst/>
          </a:prstGeom>
          <a:noFill/>
          <a:ln w="28575" cap="flat" cmpd="sng" algn="ctr">
            <a:solidFill>
              <a:schemeClr val="bg1"/>
            </a:solidFill>
            <a:prstDash val="dash"/>
            <a:round/>
            <a:headEnd type="none" w="med" len="med"/>
            <a:tailEnd type="none" w="med" len="med"/>
          </a:ln>
          <a:effectLst/>
        </p:spPr>
      </p:cxnSp>
      <p:grpSp>
        <p:nvGrpSpPr>
          <p:cNvPr id="75" name="Group 74">
            <a:extLst>
              <a:ext uri="{FF2B5EF4-FFF2-40B4-BE49-F238E27FC236}">
                <a16:creationId xmlns:a16="http://schemas.microsoft.com/office/drawing/2014/main" xmlns="" id="{5D9ABBBF-028E-40B9-A49C-ADDB98B5782C}"/>
              </a:ext>
            </a:extLst>
          </p:cNvPr>
          <p:cNvGrpSpPr/>
          <p:nvPr/>
        </p:nvGrpSpPr>
        <p:grpSpPr>
          <a:xfrm>
            <a:off x="2918621" y="2079945"/>
            <a:ext cx="3787387" cy="812633"/>
            <a:chOff x="2925781" y="2162534"/>
            <a:chExt cx="3796780" cy="812633"/>
          </a:xfrm>
        </p:grpSpPr>
        <p:grpSp>
          <p:nvGrpSpPr>
            <p:cNvPr id="44" name="Group 43">
              <a:extLst>
                <a:ext uri="{FF2B5EF4-FFF2-40B4-BE49-F238E27FC236}">
                  <a16:creationId xmlns:a16="http://schemas.microsoft.com/office/drawing/2014/main" xmlns="" id="{CC76BDAC-C286-46EB-85A8-F3D9A6E578C5}"/>
                </a:ext>
              </a:extLst>
            </p:cNvPr>
            <p:cNvGrpSpPr/>
            <p:nvPr/>
          </p:nvGrpSpPr>
          <p:grpSpPr>
            <a:xfrm>
              <a:off x="2925781" y="2162534"/>
              <a:ext cx="3796780" cy="812633"/>
              <a:chOff x="2925781" y="2162534"/>
              <a:chExt cx="3796780" cy="812633"/>
            </a:xfrm>
          </p:grpSpPr>
          <p:sp>
            <p:nvSpPr>
              <p:cNvPr id="9247" name="Freeform: Shape 9246">
                <a:extLst>
                  <a:ext uri="{FF2B5EF4-FFF2-40B4-BE49-F238E27FC236}">
                    <a16:creationId xmlns:a16="http://schemas.microsoft.com/office/drawing/2014/main" xmlns="" id="{329667DA-7D6F-471C-95CB-4FC4E239AAC4}"/>
                  </a:ext>
                </a:extLst>
              </p:cNvPr>
              <p:cNvSpPr/>
              <p:nvPr/>
            </p:nvSpPr>
            <p:spPr bwMode="auto">
              <a:xfrm>
                <a:off x="2925781" y="2162534"/>
                <a:ext cx="3796780" cy="812633"/>
              </a:xfrm>
              <a:custGeom>
                <a:avLst/>
                <a:gdLst>
                  <a:gd name="connsiteX0" fmla="*/ 3796780 w 3796780"/>
                  <a:gd name="connsiteY0" fmla="*/ 812633 h 812633"/>
                  <a:gd name="connsiteX1" fmla="*/ 3169720 w 3796780"/>
                  <a:gd name="connsiteY1" fmla="*/ 812633 h 812633"/>
                  <a:gd name="connsiteX2" fmla="*/ 3169720 w 3796780"/>
                  <a:gd name="connsiteY2" fmla="*/ 776716 h 812633"/>
                  <a:gd name="connsiteX3" fmla="*/ 3055981 w 3796780"/>
                  <a:gd name="connsiteY3" fmla="*/ 776716 h 812633"/>
                  <a:gd name="connsiteX4" fmla="*/ 3055981 w 3796780"/>
                  <a:gd name="connsiteY4" fmla="*/ 766240 h 812633"/>
                  <a:gd name="connsiteX5" fmla="*/ 3038023 w 3796780"/>
                  <a:gd name="connsiteY5" fmla="*/ 766240 h 812633"/>
                  <a:gd name="connsiteX6" fmla="*/ 3038023 w 3796780"/>
                  <a:gd name="connsiteY6" fmla="*/ 752771 h 812633"/>
                  <a:gd name="connsiteX7" fmla="*/ 3006595 w 3796780"/>
                  <a:gd name="connsiteY7" fmla="*/ 752771 h 812633"/>
                  <a:gd name="connsiteX8" fmla="*/ 3006595 w 3796780"/>
                  <a:gd name="connsiteY8" fmla="*/ 739302 h 812633"/>
                  <a:gd name="connsiteX9" fmla="*/ 2894353 w 3796780"/>
                  <a:gd name="connsiteY9" fmla="*/ 739302 h 812633"/>
                  <a:gd name="connsiteX10" fmla="*/ 2894353 w 3796780"/>
                  <a:gd name="connsiteY10" fmla="*/ 719846 h 812633"/>
                  <a:gd name="connsiteX11" fmla="*/ 2840476 w 3796780"/>
                  <a:gd name="connsiteY11" fmla="*/ 719846 h 812633"/>
                  <a:gd name="connsiteX12" fmla="*/ 2840476 w 3796780"/>
                  <a:gd name="connsiteY12" fmla="*/ 703384 h 812633"/>
                  <a:gd name="connsiteX13" fmla="*/ 2791090 w 3796780"/>
                  <a:gd name="connsiteY13" fmla="*/ 703384 h 812633"/>
                  <a:gd name="connsiteX14" fmla="*/ 2791090 w 3796780"/>
                  <a:gd name="connsiteY14" fmla="*/ 697398 h 812633"/>
                  <a:gd name="connsiteX15" fmla="*/ 2741703 w 3796780"/>
                  <a:gd name="connsiteY15" fmla="*/ 697398 h 812633"/>
                  <a:gd name="connsiteX16" fmla="*/ 2741703 w 3796780"/>
                  <a:gd name="connsiteY16" fmla="*/ 682432 h 812633"/>
                  <a:gd name="connsiteX17" fmla="*/ 2707282 w 3796780"/>
                  <a:gd name="connsiteY17" fmla="*/ 682432 h 812633"/>
                  <a:gd name="connsiteX18" fmla="*/ 2707282 w 3796780"/>
                  <a:gd name="connsiteY18" fmla="*/ 659984 h 812633"/>
                  <a:gd name="connsiteX19" fmla="*/ 2668372 w 3796780"/>
                  <a:gd name="connsiteY19" fmla="*/ 659984 h 812633"/>
                  <a:gd name="connsiteX20" fmla="*/ 2668372 w 3796780"/>
                  <a:gd name="connsiteY20" fmla="*/ 637535 h 812633"/>
                  <a:gd name="connsiteX21" fmla="*/ 2614495 w 3796780"/>
                  <a:gd name="connsiteY21" fmla="*/ 637535 h 812633"/>
                  <a:gd name="connsiteX22" fmla="*/ 2614495 w 3796780"/>
                  <a:gd name="connsiteY22" fmla="*/ 630053 h 812633"/>
                  <a:gd name="connsiteX23" fmla="*/ 2511232 w 3796780"/>
                  <a:gd name="connsiteY23" fmla="*/ 630053 h 812633"/>
                  <a:gd name="connsiteX24" fmla="*/ 2511232 w 3796780"/>
                  <a:gd name="connsiteY24" fmla="*/ 609101 h 812633"/>
                  <a:gd name="connsiteX25" fmla="*/ 2451370 w 3796780"/>
                  <a:gd name="connsiteY25" fmla="*/ 609101 h 812633"/>
                  <a:gd name="connsiteX26" fmla="*/ 2451370 w 3796780"/>
                  <a:gd name="connsiteY26" fmla="*/ 600121 h 812633"/>
                  <a:gd name="connsiteX27" fmla="*/ 2409466 w 3796780"/>
                  <a:gd name="connsiteY27" fmla="*/ 600121 h 812633"/>
                  <a:gd name="connsiteX28" fmla="*/ 2409466 w 3796780"/>
                  <a:gd name="connsiteY28" fmla="*/ 576176 h 812633"/>
                  <a:gd name="connsiteX29" fmla="*/ 2348107 w 3796780"/>
                  <a:gd name="connsiteY29" fmla="*/ 576176 h 812633"/>
                  <a:gd name="connsiteX30" fmla="*/ 2342121 w 3796780"/>
                  <a:gd name="connsiteY30" fmla="*/ 576176 h 812633"/>
                  <a:gd name="connsiteX31" fmla="*/ 2342121 w 3796780"/>
                  <a:gd name="connsiteY31" fmla="*/ 565700 h 812633"/>
                  <a:gd name="connsiteX32" fmla="*/ 2253824 w 3796780"/>
                  <a:gd name="connsiteY32" fmla="*/ 565700 h 812633"/>
                  <a:gd name="connsiteX33" fmla="*/ 2253824 w 3796780"/>
                  <a:gd name="connsiteY33" fmla="*/ 556721 h 812633"/>
                  <a:gd name="connsiteX34" fmla="*/ 2220899 w 3796780"/>
                  <a:gd name="connsiteY34" fmla="*/ 556721 h 812633"/>
                  <a:gd name="connsiteX35" fmla="*/ 2220899 w 3796780"/>
                  <a:gd name="connsiteY35" fmla="*/ 525293 h 812633"/>
                  <a:gd name="connsiteX36" fmla="*/ 2156547 w 3796780"/>
                  <a:gd name="connsiteY36" fmla="*/ 525293 h 812633"/>
                  <a:gd name="connsiteX37" fmla="*/ 2156547 w 3796780"/>
                  <a:gd name="connsiteY37" fmla="*/ 507334 h 812633"/>
                  <a:gd name="connsiteX38" fmla="*/ 2092195 w 3796780"/>
                  <a:gd name="connsiteY38" fmla="*/ 507334 h 812633"/>
                  <a:gd name="connsiteX39" fmla="*/ 2092195 w 3796780"/>
                  <a:gd name="connsiteY39" fmla="*/ 487879 h 812633"/>
                  <a:gd name="connsiteX40" fmla="*/ 2021856 w 3796780"/>
                  <a:gd name="connsiteY40" fmla="*/ 487879 h 812633"/>
                  <a:gd name="connsiteX41" fmla="*/ 2021856 w 3796780"/>
                  <a:gd name="connsiteY41" fmla="*/ 474410 h 812633"/>
                  <a:gd name="connsiteX42" fmla="*/ 1960497 w 3796780"/>
                  <a:gd name="connsiteY42" fmla="*/ 474410 h 812633"/>
                  <a:gd name="connsiteX43" fmla="*/ 1960497 w 3796780"/>
                  <a:gd name="connsiteY43" fmla="*/ 457948 h 812633"/>
                  <a:gd name="connsiteX44" fmla="*/ 1905124 w 3796780"/>
                  <a:gd name="connsiteY44" fmla="*/ 457948 h 812633"/>
                  <a:gd name="connsiteX45" fmla="*/ 1905124 w 3796780"/>
                  <a:gd name="connsiteY45" fmla="*/ 438493 h 812633"/>
                  <a:gd name="connsiteX46" fmla="*/ 1878186 w 3796780"/>
                  <a:gd name="connsiteY46" fmla="*/ 438493 h 812633"/>
                  <a:gd name="connsiteX47" fmla="*/ 1878186 w 3796780"/>
                  <a:gd name="connsiteY47" fmla="*/ 419037 h 812633"/>
                  <a:gd name="connsiteX48" fmla="*/ 1828800 w 3796780"/>
                  <a:gd name="connsiteY48" fmla="*/ 419037 h 812633"/>
                  <a:gd name="connsiteX49" fmla="*/ 1821317 w 3796780"/>
                  <a:gd name="connsiteY49" fmla="*/ 411554 h 812633"/>
                  <a:gd name="connsiteX50" fmla="*/ 1759958 w 3796780"/>
                  <a:gd name="connsiteY50" fmla="*/ 411554 h 812633"/>
                  <a:gd name="connsiteX51" fmla="*/ 1759958 w 3796780"/>
                  <a:gd name="connsiteY51" fmla="*/ 392099 h 812633"/>
                  <a:gd name="connsiteX52" fmla="*/ 1661185 w 3796780"/>
                  <a:gd name="connsiteY52" fmla="*/ 392099 h 812633"/>
                  <a:gd name="connsiteX53" fmla="*/ 1661185 w 3796780"/>
                  <a:gd name="connsiteY53" fmla="*/ 368154 h 812633"/>
                  <a:gd name="connsiteX54" fmla="*/ 1614791 w 3796780"/>
                  <a:gd name="connsiteY54" fmla="*/ 368154 h 812633"/>
                  <a:gd name="connsiteX55" fmla="*/ 1614791 w 3796780"/>
                  <a:gd name="connsiteY55" fmla="*/ 353188 h 812633"/>
                  <a:gd name="connsiteX56" fmla="*/ 1548942 w 3796780"/>
                  <a:gd name="connsiteY56" fmla="*/ 353188 h 812633"/>
                  <a:gd name="connsiteX57" fmla="*/ 1538466 w 3796780"/>
                  <a:gd name="connsiteY57" fmla="*/ 342712 h 812633"/>
                  <a:gd name="connsiteX58" fmla="*/ 1495066 w 3796780"/>
                  <a:gd name="connsiteY58" fmla="*/ 342712 h 812633"/>
                  <a:gd name="connsiteX59" fmla="*/ 1495066 w 3796780"/>
                  <a:gd name="connsiteY59" fmla="*/ 330740 h 812633"/>
                  <a:gd name="connsiteX60" fmla="*/ 1409762 w 3796780"/>
                  <a:gd name="connsiteY60" fmla="*/ 330740 h 812633"/>
                  <a:gd name="connsiteX61" fmla="*/ 1409762 w 3796780"/>
                  <a:gd name="connsiteY61" fmla="*/ 320264 h 812633"/>
                  <a:gd name="connsiteX62" fmla="*/ 1349900 w 3796780"/>
                  <a:gd name="connsiteY62" fmla="*/ 320264 h 812633"/>
                  <a:gd name="connsiteX63" fmla="*/ 1349900 w 3796780"/>
                  <a:gd name="connsiteY63" fmla="*/ 294822 h 812633"/>
                  <a:gd name="connsiteX64" fmla="*/ 1264595 w 3796780"/>
                  <a:gd name="connsiteY64" fmla="*/ 294822 h 812633"/>
                  <a:gd name="connsiteX65" fmla="*/ 1264595 w 3796780"/>
                  <a:gd name="connsiteY65" fmla="*/ 278360 h 812633"/>
                  <a:gd name="connsiteX66" fmla="*/ 1210719 w 3796780"/>
                  <a:gd name="connsiteY66" fmla="*/ 278360 h 812633"/>
                  <a:gd name="connsiteX67" fmla="*/ 1210719 w 3796780"/>
                  <a:gd name="connsiteY67" fmla="*/ 261898 h 812633"/>
                  <a:gd name="connsiteX68" fmla="*/ 1108953 w 3796780"/>
                  <a:gd name="connsiteY68" fmla="*/ 261898 h 812633"/>
                  <a:gd name="connsiteX69" fmla="*/ 1108953 w 3796780"/>
                  <a:gd name="connsiteY69" fmla="*/ 242443 h 812633"/>
                  <a:gd name="connsiteX70" fmla="*/ 1076028 w 3796780"/>
                  <a:gd name="connsiteY70" fmla="*/ 242443 h 812633"/>
                  <a:gd name="connsiteX71" fmla="*/ 1076028 w 3796780"/>
                  <a:gd name="connsiteY71" fmla="*/ 225981 h 812633"/>
                  <a:gd name="connsiteX72" fmla="*/ 927869 w 3796780"/>
                  <a:gd name="connsiteY72" fmla="*/ 225981 h 812633"/>
                  <a:gd name="connsiteX73" fmla="*/ 927869 w 3796780"/>
                  <a:gd name="connsiteY73" fmla="*/ 218498 h 812633"/>
                  <a:gd name="connsiteX74" fmla="*/ 888958 w 3796780"/>
                  <a:gd name="connsiteY74" fmla="*/ 218498 h 812633"/>
                  <a:gd name="connsiteX75" fmla="*/ 888958 w 3796780"/>
                  <a:gd name="connsiteY75" fmla="*/ 205029 h 812633"/>
                  <a:gd name="connsiteX76" fmla="*/ 870999 w 3796780"/>
                  <a:gd name="connsiteY76" fmla="*/ 205029 h 812633"/>
                  <a:gd name="connsiteX77" fmla="*/ 870999 w 3796780"/>
                  <a:gd name="connsiteY77" fmla="*/ 182580 h 812633"/>
                  <a:gd name="connsiteX78" fmla="*/ 800661 w 3796780"/>
                  <a:gd name="connsiteY78" fmla="*/ 182580 h 812633"/>
                  <a:gd name="connsiteX79" fmla="*/ 800661 w 3796780"/>
                  <a:gd name="connsiteY79" fmla="*/ 163125 h 812633"/>
                  <a:gd name="connsiteX80" fmla="*/ 730322 w 3796780"/>
                  <a:gd name="connsiteY80" fmla="*/ 163125 h 812633"/>
                  <a:gd name="connsiteX81" fmla="*/ 730322 w 3796780"/>
                  <a:gd name="connsiteY81" fmla="*/ 151152 h 812633"/>
                  <a:gd name="connsiteX82" fmla="*/ 643522 w 3796780"/>
                  <a:gd name="connsiteY82" fmla="*/ 151152 h 812633"/>
                  <a:gd name="connsiteX83" fmla="*/ 631549 w 3796780"/>
                  <a:gd name="connsiteY83" fmla="*/ 139179 h 812633"/>
                  <a:gd name="connsiteX84" fmla="*/ 604611 w 3796780"/>
                  <a:gd name="connsiteY84" fmla="*/ 139179 h 812633"/>
                  <a:gd name="connsiteX85" fmla="*/ 604611 w 3796780"/>
                  <a:gd name="connsiteY85" fmla="*/ 113738 h 812633"/>
                  <a:gd name="connsiteX86" fmla="*/ 568694 w 3796780"/>
                  <a:gd name="connsiteY86" fmla="*/ 113738 h 812633"/>
                  <a:gd name="connsiteX87" fmla="*/ 568694 w 3796780"/>
                  <a:gd name="connsiteY87" fmla="*/ 95780 h 812633"/>
                  <a:gd name="connsiteX88" fmla="*/ 501348 w 3796780"/>
                  <a:gd name="connsiteY88" fmla="*/ 95780 h 812633"/>
                  <a:gd name="connsiteX89" fmla="*/ 501348 w 3796780"/>
                  <a:gd name="connsiteY89" fmla="*/ 80814 h 812633"/>
                  <a:gd name="connsiteX90" fmla="*/ 419037 w 3796780"/>
                  <a:gd name="connsiteY90" fmla="*/ 80814 h 812633"/>
                  <a:gd name="connsiteX91" fmla="*/ 419037 w 3796780"/>
                  <a:gd name="connsiteY91" fmla="*/ 58366 h 812633"/>
                  <a:gd name="connsiteX92" fmla="*/ 348699 w 3796780"/>
                  <a:gd name="connsiteY92" fmla="*/ 58366 h 812633"/>
                  <a:gd name="connsiteX93" fmla="*/ 348699 w 3796780"/>
                  <a:gd name="connsiteY93" fmla="*/ 49386 h 812633"/>
                  <a:gd name="connsiteX94" fmla="*/ 302305 w 3796780"/>
                  <a:gd name="connsiteY94" fmla="*/ 49386 h 812633"/>
                  <a:gd name="connsiteX95" fmla="*/ 302305 w 3796780"/>
                  <a:gd name="connsiteY95" fmla="*/ 38910 h 812633"/>
                  <a:gd name="connsiteX96" fmla="*/ 236457 w 3796780"/>
                  <a:gd name="connsiteY96" fmla="*/ 38910 h 812633"/>
                  <a:gd name="connsiteX97" fmla="*/ 236457 w 3796780"/>
                  <a:gd name="connsiteY97" fmla="*/ 19455 h 812633"/>
                  <a:gd name="connsiteX98" fmla="*/ 151153 w 3796780"/>
                  <a:gd name="connsiteY98" fmla="*/ 19455 h 812633"/>
                  <a:gd name="connsiteX99" fmla="*/ 151153 w 3796780"/>
                  <a:gd name="connsiteY99" fmla="*/ 0 h 812633"/>
                  <a:gd name="connsiteX100" fmla="*/ 0 w 3796780"/>
                  <a:gd name="connsiteY100" fmla="*/ 0 h 812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796780" h="812633">
                    <a:moveTo>
                      <a:pt x="3796780" y="812633"/>
                    </a:moveTo>
                    <a:lnTo>
                      <a:pt x="3169720" y="812633"/>
                    </a:lnTo>
                    <a:lnTo>
                      <a:pt x="3169720" y="776716"/>
                    </a:lnTo>
                    <a:lnTo>
                      <a:pt x="3055981" y="776716"/>
                    </a:lnTo>
                    <a:lnTo>
                      <a:pt x="3055981" y="766240"/>
                    </a:lnTo>
                    <a:lnTo>
                      <a:pt x="3038023" y="766240"/>
                    </a:lnTo>
                    <a:lnTo>
                      <a:pt x="3038023" y="752771"/>
                    </a:lnTo>
                    <a:lnTo>
                      <a:pt x="3006595" y="752771"/>
                    </a:lnTo>
                    <a:lnTo>
                      <a:pt x="3006595" y="739302"/>
                    </a:lnTo>
                    <a:lnTo>
                      <a:pt x="2894353" y="739302"/>
                    </a:lnTo>
                    <a:lnTo>
                      <a:pt x="2894353" y="719846"/>
                    </a:lnTo>
                    <a:lnTo>
                      <a:pt x="2840476" y="719846"/>
                    </a:lnTo>
                    <a:lnTo>
                      <a:pt x="2840476" y="703384"/>
                    </a:lnTo>
                    <a:lnTo>
                      <a:pt x="2791090" y="703384"/>
                    </a:lnTo>
                    <a:lnTo>
                      <a:pt x="2791090" y="697398"/>
                    </a:lnTo>
                    <a:lnTo>
                      <a:pt x="2741703" y="697398"/>
                    </a:lnTo>
                    <a:lnTo>
                      <a:pt x="2741703" y="682432"/>
                    </a:lnTo>
                    <a:lnTo>
                      <a:pt x="2707282" y="682432"/>
                    </a:lnTo>
                    <a:lnTo>
                      <a:pt x="2707282" y="659984"/>
                    </a:lnTo>
                    <a:lnTo>
                      <a:pt x="2668372" y="659984"/>
                    </a:lnTo>
                    <a:lnTo>
                      <a:pt x="2668372" y="637535"/>
                    </a:lnTo>
                    <a:lnTo>
                      <a:pt x="2614495" y="637535"/>
                    </a:lnTo>
                    <a:lnTo>
                      <a:pt x="2614495" y="630053"/>
                    </a:lnTo>
                    <a:lnTo>
                      <a:pt x="2511232" y="630053"/>
                    </a:lnTo>
                    <a:lnTo>
                      <a:pt x="2511232" y="609101"/>
                    </a:lnTo>
                    <a:lnTo>
                      <a:pt x="2451370" y="609101"/>
                    </a:lnTo>
                    <a:lnTo>
                      <a:pt x="2451370" y="600121"/>
                    </a:lnTo>
                    <a:lnTo>
                      <a:pt x="2409466" y="600121"/>
                    </a:lnTo>
                    <a:lnTo>
                      <a:pt x="2409466" y="576176"/>
                    </a:lnTo>
                    <a:lnTo>
                      <a:pt x="2348107" y="576176"/>
                    </a:lnTo>
                    <a:lnTo>
                      <a:pt x="2342121" y="576176"/>
                    </a:lnTo>
                    <a:lnTo>
                      <a:pt x="2342121" y="565700"/>
                    </a:lnTo>
                    <a:lnTo>
                      <a:pt x="2253824" y="565700"/>
                    </a:lnTo>
                    <a:lnTo>
                      <a:pt x="2253824" y="556721"/>
                    </a:lnTo>
                    <a:lnTo>
                      <a:pt x="2220899" y="556721"/>
                    </a:lnTo>
                    <a:lnTo>
                      <a:pt x="2220899" y="525293"/>
                    </a:lnTo>
                    <a:lnTo>
                      <a:pt x="2156547" y="525293"/>
                    </a:lnTo>
                    <a:lnTo>
                      <a:pt x="2156547" y="507334"/>
                    </a:lnTo>
                    <a:lnTo>
                      <a:pt x="2092195" y="507334"/>
                    </a:lnTo>
                    <a:lnTo>
                      <a:pt x="2092195" y="487879"/>
                    </a:lnTo>
                    <a:lnTo>
                      <a:pt x="2021856" y="487879"/>
                    </a:lnTo>
                    <a:lnTo>
                      <a:pt x="2021856" y="474410"/>
                    </a:lnTo>
                    <a:lnTo>
                      <a:pt x="1960497" y="474410"/>
                    </a:lnTo>
                    <a:lnTo>
                      <a:pt x="1960497" y="457948"/>
                    </a:lnTo>
                    <a:lnTo>
                      <a:pt x="1905124" y="457948"/>
                    </a:lnTo>
                    <a:lnTo>
                      <a:pt x="1905124" y="438493"/>
                    </a:lnTo>
                    <a:lnTo>
                      <a:pt x="1878186" y="438493"/>
                    </a:lnTo>
                    <a:lnTo>
                      <a:pt x="1878186" y="419037"/>
                    </a:lnTo>
                    <a:lnTo>
                      <a:pt x="1828800" y="419037"/>
                    </a:lnTo>
                    <a:lnTo>
                      <a:pt x="1821317" y="411554"/>
                    </a:lnTo>
                    <a:lnTo>
                      <a:pt x="1759958" y="411554"/>
                    </a:lnTo>
                    <a:lnTo>
                      <a:pt x="1759958" y="392099"/>
                    </a:lnTo>
                    <a:lnTo>
                      <a:pt x="1661185" y="392099"/>
                    </a:lnTo>
                    <a:lnTo>
                      <a:pt x="1661185" y="368154"/>
                    </a:lnTo>
                    <a:lnTo>
                      <a:pt x="1614791" y="368154"/>
                    </a:lnTo>
                    <a:lnTo>
                      <a:pt x="1614791" y="353188"/>
                    </a:lnTo>
                    <a:lnTo>
                      <a:pt x="1548942" y="353188"/>
                    </a:lnTo>
                    <a:lnTo>
                      <a:pt x="1538466" y="342712"/>
                    </a:lnTo>
                    <a:lnTo>
                      <a:pt x="1495066" y="342712"/>
                    </a:lnTo>
                    <a:lnTo>
                      <a:pt x="1495066" y="330740"/>
                    </a:lnTo>
                    <a:lnTo>
                      <a:pt x="1409762" y="330740"/>
                    </a:lnTo>
                    <a:lnTo>
                      <a:pt x="1409762" y="320264"/>
                    </a:lnTo>
                    <a:lnTo>
                      <a:pt x="1349900" y="320264"/>
                    </a:lnTo>
                    <a:lnTo>
                      <a:pt x="1349900" y="294822"/>
                    </a:lnTo>
                    <a:lnTo>
                      <a:pt x="1264595" y="294822"/>
                    </a:lnTo>
                    <a:lnTo>
                      <a:pt x="1264595" y="278360"/>
                    </a:lnTo>
                    <a:lnTo>
                      <a:pt x="1210719" y="278360"/>
                    </a:lnTo>
                    <a:lnTo>
                      <a:pt x="1210719" y="261898"/>
                    </a:lnTo>
                    <a:lnTo>
                      <a:pt x="1108953" y="261898"/>
                    </a:lnTo>
                    <a:lnTo>
                      <a:pt x="1108953" y="242443"/>
                    </a:lnTo>
                    <a:lnTo>
                      <a:pt x="1076028" y="242443"/>
                    </a:lnTo>
                    <a:lnTo>
                      <a:pt x="1076028" y="225981"/>
                    </a:lnTo>
                    <a:lnTo>
                      <a:pt x="927869" y="225981"/>
                    </a:lnTo>
                    <a:lnTo>
                      <a:pt x="927869" y="218498"/>
                    </a:lnTo>
                    <a:lnTo>
                      <a:pt x="888958" y="218498"/>
                    </a:lnTo>
                    <a:lnTo>
                      <a:pt x="888958" y="205029"/>
                    </a:lnTo>
                    <a:lnTo>
                      <a:pt x="870999" y="205029"/>
                    </a:lnTo>
                    <a:lnTo>
                      <a:pt x="870999" y="182580"/>
                    </a:lnTo>
                    <a:lnTo>
                      <a:pt x="800661" y="182580"/>
                    </a:lnTo>
                    <a:lnTo>
                      <a:pt x="800661" y="163125"/>
                    </a:lnTo>
                    <a:lnTo>
                      <a:pt x="730322" y="163125"/>
                    </a:lnTo>
                    <a:lnTo>
                      <a:pt x="730322" y="151152"/>
                    </a:lnTo>
                    <a:lnTo>
                      <a:pt x="643522" y="151152"/>
                    </a:lnTo>
                    <a:lnTo>
                      <a:pt x="631549" y="139179"/>
                    </a:lnTo>
                    <a:lnTo>
                      <a:pt x="604611" y="139179"/>
                    </a:lnTo>
                    <a:lnTo>
                      <a:pt x="604611" y="113738"/>
                    </a:lnTo>
                    <a:lnTo>
                      <a:pt x="568694" y="113738"/>
                    </a:lnTo>
                    <a:lnTo>
                      <a:pt x="568694" y="95780"/>
                    </a:lnTo>
                    <a:lnTo>
                      <a:pt x="501348" y="95780"/>
                    </a:lnTo>
                    <a:lnTo>
                      <a:pt x="501348" y="80814"/>
                    </a:lnTo>
                    <a:lnTo>
                      <a:pt x="419037" y="80814"/>
                    </a:lnTo>
                    <a:lnTo>
                      <a:pt x="419037" y="58366"/>
                    </a:lnTo>
                    <a:lnTo>
                      <a:pt x="348699" y="58366"/>
                    </a:lnTo>
                    <a:lnTo>
                      <a:pt x="348699" y="49386"/>
                    </a:lnTo>
                    <a:lnTo>
                      <a:pt x="302305" y="49386"/>
                    </a:lnTo>
                    <a:lnTo>
                      <a:pt x="302305" y="38910"/>
                    </a:lnTo>
                    <a:lnTo>
                      <a:pt x="236457" y="38910"/>
                    </a:lnTo>
                    <a:lnTo>
                      <a:pt x="236457" y="19455"/>
                    </a:lnTo>
                    <a:lnTo>
                      <a:pt x="151153" y="19455"/>
                    </a:lnTo>
                    <a:lnTo>
                      <a:pt x="151153" y="0"/>
                    </a:lnTo>
                    <a:lnTo>
                      <a:pt x="0" y="0"/>
                    </a:lnTo>
                  </a:path>
                </a:pathLst>
              </a:custGeom>
              <a:noFill/>
              <a:ln w="28575">
                <a:solidFill>
                  <a:schemeClr val="accent1"/>
                </a:solidFill>
                <a:miter lim="800000"/>
                <a:headEnd/>
                <a:tailEnd/>
              </a:ln>
            </p:spPr>
            <p:txBody>
              <a:bodyPr rtlCol="0" anchor="ctr"/>
              <a:lstStyle/>
              <a:p>
                <a:pPr algn="ctr" rtl="0" eaLnBrk="0" fontAlgn="base" hangingPunct="0">
                  <a:spcBef>
                    <a:spcPct val="0"/>
                  </a:spcBef>
                  <a:spcAft>
                    <a:spcPct val="0"/>
                  </a:spcAft>
                </a:pPr>
                <a:endParaRPr lang="en-US" b="1" dirty="0">
                  <a:solidFill>
                    <a:srgbClr val="FFFFFF"/>
                  </a:solidFill>
                  <a:cs typeface="Arial" panose="020B0604020202020204" pitchFamily="34" charset="0"/>
                </a:endParaRPr>
              </a:p>
            </p:txBody>
          </p:sp>
          <p:cxnSp>
            <p:nvCxnSpPr>
              <p:cNvPr id="42" name="Straight Connector 41">
                <a:extLst>
                  <a:ext uri="{FF2B5EF4-FFF2-40B4-BE49-F238E27FC236}">
                    <a16:creationId xmlns:a16="http://schemas.microsoft.com/office/drawing/2014/main" xmlns="" id="{E83EC14A-919F-4CF4-8841-D8A9ED6D7A6B}"/>
                  </a:ext>
                </a:extLst>
              </p:cNvPr>
              <p:cNvCxnSpPr>
                <a:cxnSpLocks/>
              </p:cNvCxnSpPr>
              <p:nvPr/>
            </p:nvCxnSpPr>
            <p:spPr bwMode="auto">
              <a:xfrm>
                <a:off x="4469616" y="2491357"/>
                <a:ext cx="0" cy="38836"/>
              </a:xfrm>
              <a:prstGeom prst="line">
                <a:avLst/>
              </a:prstGeom>
              <a:noFill/>
              <a:ln w="28575" cap="flat" cmpd="sng" algn="ctr">
                <a:solidFill>
                  <a:schemeClr val="accent1"/>
                </a:solidFill>
                <a:prstDash val="solid"/>
                <a:round/>
                <a:headEnd type="none" w="med" len="med"/>
                <a:tailEnd type="none" w="med" len="med"/>
              </a:ln>
              <a:effectLst/>
            </p:spPr>
          </p:cxnSp>
        </p:grpSp>
        <p:cxnSp>
          <p:nvCxnSpPr>
            <p:cNvPr id="67" name="Straight Connector 66">
              <a:extLst>
                <a:ext uri="{FF2B5EF4-FFF2-40B4-BE49-F238E27FC236}">
                  <a16:creationId xmlns:a16="http://schemas.microsoft.com/office/drawing/2014/main" xmlns="" id="{381C9ED4-3477-48BF-A6A1-BDC421ED1BA7}"/>
                </a:ext>
              </a:extLst>
            </p:cNvPr>
            <p:cNvCxnSpPr>
              <a:cxnSpLocks/>
            </p:cNvCxnSpPr>
            <p:nvPr/>
          </p:nvCxnSpPr>
          <p:spPr bwMode="auto">
            <a:xfrm>
              <a:off x="3564628" y="2287765"/>
              <a:ext cx="0" cy="40012"/>
            </a:xfrm>
            <a:prstGeom prst="line">
              <a:avLst/>
            </a:prstGeom>
            <a:noFill/>
            <a:ln w="28575" cap="flat" cmpd="sng" algn="ctr">
              <a:solidFill>
                <a:schemeClr val="accent1"/>
              </a:solidFill>
              <a:prstDash val="solid"/>
              <a:round/>
              <a:headEnd type="none" w="med" len="med"/>
              <a:tailEnd type="none" w="med" len="med"/>
            </a:ln>
            <a:effectLst/>
          </p:spPr>
        </p:cxnSp>
      </p:grpSp>
      <p:sp>
        <p:nvSpPr>
          <p:cNvPr id="875" name="TextBox 874">
            <a:extLst>
              <a:ext uri="{FF2B5EF4-FFF2-40B4-BE49-F238E27FC236}">
                <a16:creationId xmlns:a16="http://schemas.microsoft.com/office/drawing/2014/main" xmlns="" id="{B861C383-4104-4D61-8A38-B419DF438E3E}"/>
              </a:ext>
            </a:extLst>
          </p:cNvPr>
          <p:cNvSpPr txBox="1"/>
          <p:nvPr/>
        </p:nvSpPr>
        <p:spPr bwMode="auto">
          <a:xfrm>
            <a:off x="5640234" y="3242656"/>
            <a:ext cx="1444026" cy="307777"/>
          </a:xfrm>
          <a:prstGeom prst="rect">
            <a:avLst/>
          </a:prstGeom>
          <a:solidFill>
            <a:schemeClr val="tx1"/>
          </a:solidFill>
          <a:ln>
            <a:noFill/>
          </a:ln>
        </p:spPr>
        <p:txBody>
          <a:bodyPr wrap="square" rtlCol="0">
            <a:spAutoFit/>
          </a:bodyPr>
          <a:lstStyle/>
          <a:p>
            <a:pPr algn="l" rtl="0" eaLnBrk="0" fontAlgn="base" hangingPunct="0">
              <a:spcBef>
                <a:spcPct val="50000"/>
              </a:spcBef>
              <a:spcAft>
                <a:spcPct val="0"/>
              </a:spcAft>
            </a:pPr>
            <a:r>
              <a:rPr lang="en-US" sz="1400" dirty="0">
                <a:solidFill>
                  <a:srgbClr val="000000"/>
                </a:solidFill>
                <a:latin typeface="Calibri" panose="020F0502020204030204" pitchFamily="34" charset="0"/>
                <a:cs typeface="Arial" panose="020B0604020202020204" pitchFamily="34" charset="0"/>
              </a:rPr>
              <a:t>3-yr rate: 83.4%</a:t>
            </a:r>
          </a:p>
        </p:txBody>
      </p:sp>
      <p:sp>
        <p:nvSpPr>
          <p:cNvPr id="450" name="Freeform: Shape 449">
            <a:extLst>
              <a:ext uri="{FF2B5EF4-FFF2-40B4-BE49-F238E27FC236}">
                <a16:creationId xmlns:a16="http://schemas.microsoft.com/office/drawing/2014/main" xmlns="" id="{2BEE361E-AE3A-4CD6-887D-A14395CE756A}"/>
              </a:ext>
            </a:extLst>
          </p:cNvPr>
          <p:cNvSpPr/>
          <p:nvPr/>
        </p:nvSpPr>
        <p:spPr bwMode="auto">
          <a:xfrm>
            <a:off x="2914773" y="2075584"/>
            <a:ext cx="3747119" cy="1181035"/>
          </a:xfrm>
          <a:custGeom>
            <a:avLst/>
            <a:gdLst>
              <a:gd name="connsiteX0" fmla="*/ 3756412 w 3756412"/>
              <a:gd name="connsiteY0" fmla="*/ 1181035 h 1181035"/>
              <a:gd name="connsiteX1" fmla="*/ 3108646 w 3756412"/>
              <a:gd name="connsiteY1" fmla="*/ 1181035 h 1181035"/>
              <a:gd name="connsiteX2" fmla="*/ 3108646 w 3756412"/>
              <a:gd name="connsiteY2" fmla="*/ 1146529 h 1181035"/>
              <a:gd name="connsiteX3" fmla="*/ 3085120 w 3756412"/>
              <a:gd name="connsiteY3" fmla="*/ 1146529 h 1181035"/>
              <a:gd name="connsiteX4" fmla="*/ 3085120 w 3756412"/>
              <a:gd name="connsiteY4" fmla="*/ 1119866 h 1181035"/>
              <a:gd name="connsiteX5" fmla="*/ 3028656 w 3756412"/>
              <a:gd name="connsiteY5" fmla="*/ 1119866 h 1181035"/>
              <a:gd name="connsiteX6" fmla="*/ 3028656 w 3756412"/>
              <a:gd name="connsiteY6" fmla="*/ 1096339 h 1181035"/>
              <a:gd name="connsiteX7" fmla="*/ 2967487 w 3756412"/>
              <a:gd name="connsiteY7" fmla="*/ 1096339 h 1181035"/>
              <a:gd name="connsiteX8" fmla="*/ 2967487 w 3756412"/>
              <a:gd name="connsiteY8" fmla="*/ 1058697 h 1181035"/>
              <a:gd name="connsiteX9" fmla="*/ 2937687 w 3756412"/>
              <a:gd name="connsiteY9" fmla="*/ 1058697 h 1181035"/>
              <a:gd name="connsiteX10" fmla="*/ 2937687 w 3756412"/>
              <a:gd name="connsiteY10" fmla="*/ 1041444 h 1181035"/>
              <a:gd name="connsiteX11" fmla="*/ 2867107 w 3756412"/>
              <a:gd name="connsiteY11" fmla="*/ 1041444 h 1181035"/>
              <a:gd name="connsiteX12" fmla="*/ 2867107 w 3756412"/>
              <a:gd name="connsiteY12" fmla="*/ 1014780 h 1181035"/>
              <a:gd name="connsiteX13" fmla="*/ 2834170 w 3756412"/>
              <a:gd name="connsiteY13" fmla="*/ 1014780 h 1181035"/>
              <a:gd name="connsiteX14" fmla="*/ 2834170 w 3756412"/>
              <a:gd name="connsiteY14" fmla="*/ 997527 h 1181035"/>
              <a:gd name="connsiteX15" fmla="*/ 2758884 w 3756412"/>
              <a:gd name="connsiteY15" fmla="*/ 997527 h 1181035"/>
              <a:gd name="connsiteX16" fmla="*/ 2758884 w 3756412"/>
              <a:gd name="connsiteY16" fmla="*/ 983412 h 1181035"/>
              <a:gd name="connsiteX17" fmla="*/ 2693010 w 3756412"/>
              <a:gd name="connsiteY17" fmla="*/ 983412 h 1181035"/>
              <a:gd name="connsiteX18" fmla="*/ 2693010 w 3756412"/>
              <a:gd name="connsiteY18" fmla="*/ 959885 h 1181035"/>
              <a:gd name="connsiteX19" fmla="*/ 2647525 w 3756412"/>
              <a:gd name="connsiteY19" fmla="*/ 959885 h 1181035"/>
              <a:gd name="connsiteX20" fmla="*/ 2647525 w 3756412"/>
              <a:gd name="connsiteY20" fmla="*/ 941064 h 1181035"/>
              <a:gd name="connsiteX21" fmla="*/ 2630272 w 3756412"/>
              <a:gd name="connsiteY21" fmla="*/ 941064 h 1181035"/>
              <a:gd name="connsiteX22" fmla="*/ 2630272 w 3756412"/>
              <a:gd name="connsiteY22" fmla="*/ 914400 h 1181035"/>
              <a:gd name="connsiteX23" fmla="*/ 2608314 w 3756412"/>
              <a:gd name="connsiteY23" fmla="*/ 914400 h 1181035"/>
              <a:gd name="connsiteX24" fmla="*/ 2608314 w 3756412"/>
              <a:gd name="connsiteY24" fmla="*/ 894011 h 1181035"/>
              <a:gd name="connsiteX25" fmla="*/ 2581651 w 3756412"/>
              <a:gd name="connsiteY25" fmla="*/ 894011 h 1181035"/>
              <a:gd name="connsiteX26" fmla="*/ 2581651 w 3756412"/>
              <a:gd name="connsiteY26" fmla="*/ 887737 h 1181035"/>
              <a:gd name="connsiteX27" fmla="*/ 2540871 w 3756412"/>
              <a:gd name="connsiteY27" fmla="*/ 887737 h 1181035"/>
              <a:gd name="connsiteX28" fmla="*/ 2540871 w 3756412"/>
              <a:gd name="connsiteY28" fmla="*/ 875189 h 1181035"/>
              <a:gd name="connsiteX29" fmla="*/ 2474997 w 3756412"/>
              <a:gd name="connsiteY29" fmla="*/ 875189 h 1181035"/>
              <a:gd name="connsiteX30" fmla="*/ 2474997 w 3756412"/>
              <a:gd name="connsiteY30" fmla="*/ 854800 h 1181035"/>
              <a:gd name="connsiteX31" fmla="*/ 2445197 w 3756412"/>
              <a:gd name="connsiteY31" fmla="*/ 854800 h 1181035"/>
              <a:gd name="connsiteX32" fmla="*/ 2445197 w 3756412"/>
              <a:gd name="connsiteY32" fmla="*/ 834410 h 1181035"/>
              <a:gd name="connsiteX33" fmla="*/ 2398143 w 3756412"/>
              <a:gd name="connsiteY33" fmla="*/ 834410 h 1181035"/>
              <a:gd name="connsiteX34" fmla="*/ 2398143 w 3756412"/>
              <a:gd name="connsiteY34" fmla="*/ 810883 h 1181035"/>
              <a:gd name="connsiteX35" fmla="*/ 2365206 w 3756412"/>
              <a:gd name="connsiteY35" fmla="*/ 810883 h 1181035"/>
              <a:gd name="connsiteX36" fmla="*/ 2365206 w 3756412"/>
              <a:gd name="connsiteY36" fmla="*/ 796767 h 1181035"/>
              <a:gd name="connsiteX37" fmla="*/ 2267963 w 3756412"/>
              <a:gd name="connsiteY37" fmla="*/ 796767 h 1181035"/>
              <a:gd name="connsiteX38" fmla="*/ 2267963 w 3756412"/>
              <a:gd name="connsiteY38" fmla="*/ 770104 h 1181035"/>
              <a:gd name="connsiteX39" fmla="*/ 2231889 w 3756412"/>
              <a:gd name="connsiteY39" fmla="*/ 770104 h 1181035"/>
              <a:gd name="connsiteX40" fmla="*/ 2231889 w 3756412"/>
              <a:gd name="connsiteY40" fmla="*/ 751283 h 1181035"/>
              <a:gd name="connsiteX41" fmla="*/ 2159741 w 3756412"/>
              <a:gd name="connsiteY41" fmla="*/ 751283 h 1181035"/>
              <a:gd name="connsiteX42" fmla="*/ 2159741 w 3756412"/>
              <a:gd name="connsiteY42" fmla="*/ 719914 h 1181035"/>
              <a:gd name="connsiteX43" fmla="*/ 2134646 w 3756412"/>
              <a:gd name="connsiteY43" fmla="*/ 719914 h 1181035"/>
              <a:gd name="connsiteX44" fmla="*/ 2134646 w 3756412"/>
              <a:gd name="connsiteY44" fmla="*/ 699524 h 1181035"/>
              <a:gd name="connsiteX45" fmla="*/ 2090729 w 3756412"/>
              <a:gd name="connsiteY45" fmla="*/ 699524 h 1181035"/>
              <a:gd name="connsiteX46" fmla="*/ 2090729 w 3756412"/>
              <a:gd name="connsiteY46" fmla="*/ 674429 h 1181035"/>
              <a:gd name="connsiteX47" fmla="*/ 2057792 w 3756412"/>
              <a:gd name="connsiteY47" fmla="*/ 674429 h 1181035"/>
              <a:gd name="connsiteX48" fmla="*/ 2057792 w 3756412"/>
              <a:gd name="connsiteY48" fmla="*/ 658745 h 1181035"/>
              <a:gd name="connsiteX49" fmla="*/ 2024855 w 3756412"/>
              <a:gd name="connsiteY49" fmla="*/ 658745 h 1181035"/>
              <a:gd name="connsiteX50" fmla="*/ 2024855 w 3756412"/>
              <a:gd name="connsiteY50" fmla="*/ 639923 h 1181035"/>
              <a:gd name="connsiteX51" fmla="*/ 1957412 w 3756412"/>
              <a:gd name="connsiteY51" fmla="*/ 639923 h 1181035"/>
              <a:gd name="connsiteX52" fmla="*/ 1957412 w 3756412"/>
              <a:gd name="connsiteY52" fmla="*/ 628944 h 1181035"/>
              <a:gd name="connsiteX53" fmla="*/ 1918201 w 3756412"/>
              <a:gd name="connsiteY53" fmla="*/ 628944 h 1181035"/>
              <a:gd name="connsiteX54" fmla="*/ 1918201 w 3756412"/>
              <a:gd name="connsiteY54" fmla="*/ 608555 h 1181035"/>
              <a:gd name="connsiteX55" fmla="*/ 1869579 w 3756412"/>
              <a:gd name="connsiteY55" fmla="*/ 608555 h 1181035"/>
              <a:gd name="connsiteX56" fmla="*/ 1869579 w 3756412"/>
              <a:gd name="connsiteY56" fmla="*/ 596007 h 1181035"/>
              <a:gd name="connsiteX57" fmla="*/ 1838211 w 3756412"/>
              <a:gd name="connsiteY57" fmla="*/ 596007 h 1181035"/>
              <a:gd name="connsiteX58" fmla="*/ 1838211 w 3756412"/>
              <a:gd name="connsiteY58" fmla="*/ 583460 h 1181035"/>
              <a:gd name="connsiteX59" fmla="*/ 1806842 w 3756412"/>
              <a:gd name="connsiteY59" fmla="*/ 583460 h 1181035"/>
              <a:gd name="connsiteX60" fmla="*/ 1806842 w 3756412"/>
              <a:gd name="connsiteY60" fmla="*/ 564638 h 1181035"/>
              <a:gd name="connsiteX61" fmla="*/ 1708030 w 3756412"/>
              <a:gd name="connsiteY61" fmla="*/ 564638 h 1181035"/>
              <a:gd name="connsiteX62" fmla="*/ 1708030 w 3756412"/>
              <a:gd name="connsiteY62" fmla="*/ 550522 h 1181035"/>
              <a:gd name="connsiteX63" fmla="*/ 1684504 w 3756412"/>
              <a:gd name="connsiteY63" fmla="*/ 550522 h 1181035"/>
              <a:gd name="connsiteX64" fmla="*/ 1684504 w 3756412"/>
              <a:gd name="connsiteY64" fmla="*/ 534838 h 1181035"/>
              <a:gd name="connsiteX65" fmla="*/ 1637450 w 3756412"/>
              <a:gd name="connsiteY65" fmla="*/ 534838 h 1181035"/>
              <a:gd name="connsiteX66" fmla="*/ 1637450 w 3756412"/>
              <a:gd name="connsiteY66" fmla="*/ 516017 h 1181035"/>
              <a:gd name="connsiteX67" fmla="*/ 1590397 w 3756412"/>
              <a:gd name="connsiteY67" fmla="*/ 516017 h 1181035"/>
              <a:gd name="connsiteX68" fmla="*/ 1590397 w 3756412"/>
              <a:gd name="connsiteY68" fmla="*/ 492490 h 1181035"/>
              <a:gd name="connsiteX69" fmla="*/ 1541776 w 3756412"/>
              <a:gd name="connsiteY69" fmla="*/ 492490 h 1181035"/>
              <a:gd name="connsiteX70" fmla="*/ 1541776 w 3756412"/>
              <a:gd name="connsiteY70" fmla="*/ 465827 h 1181035"/>
              <a:gd name="connsiteX71" fmla="*/ 1464922 w 3756412"/>
              <a:gd name="connsiteY71" fmla="*/ 465827 h 1181035"/>
              <a:gd name="connsiteX72" fmla="*/ 1464922 w 3756412"/>
              <a:gd name="connsiteY72" fmla="*/ 453279 h 1181035"/>
              <a:gd name="connsiteX73" fmla="*/ 1427280 w 3756412"/>
              <a:gd name="connsiteY73" fmla="*/ 453279 h 1181035"/>
              <a:gd name="connsiteX74" fmla="*/ 1427280 w 3756412"/>
              <a:gd name="connsiteY74" fmla="*/ 434458 h 1181035"/>
              <a:gd name="connsiteX75" fmla="*/ 1364542 w 3756412"/>
              <a:gd name="connsiteY75" fmla="*/ 434458 h 1181035"/>
              <a:gd name="connsiteX76" fmla="*/ 1364542 w 3756412"/>
              <a:gd name="connsiteY76" fmla="*/ 423479 h 1181035"/>
              <a:gd name="connsiteX77" fmla="*/ 1334742 w 3756412"/>
              <a:gd name="connsiteY77" fmla="*/ 423479 h 1181035"/>
              <a:gd name="connsiteX78" fmla="*/ 1334742 w 3756412"/>
              <a:gd name="connsiteY78" fmla="*/ 406226 h 1181035"/>
              <a:gd name="connsiteX79" fmla="*/ 1301805 w 3756412"/>
              <a:gd name="connsiteY79" fmla="*/ 406226 h 1181035"/>
              <a:gd name="connsiteX80" fmla="*/ 1301805 w 3756412"/>
              <a:gd name="connsiteY80" fmla="*/ 384268 h 1181035"/>
              <a:gd name="connsiteX81" fmla="*/ 1256320 w 3756412"/>
              <a:gd name="connsiteY81" fmla="*/ 384268 h 1181035"/>
              <a:gd name="connsiteX82" fmla="*/ 1256320 w 3756412"/>
              <a:gd name="connsiteY82" fmla="*/ 359173 h 1181035"/>
              <a:gd name="connsiteX83" fmla="*/ 1202993 w 3756412"/>
              <a:gd name="connsiteY83" fmla="*/ 359173 h 1181035"/>
              <a:gd name="connsiteX84" fmla="*/ 1202993 w 3756412"/>
              <a:gd name="connsiteY84" fmla="*/ 338783 h 1181035"/>
              <a:gd name="connsiteX85" fmla="*/ 1170056 w 3756412"/>
              <a:gd name="connsiteY85" fmla="*/ 338783 h 1181035"/>
              <a:gd name="connsiteX86" fmla="*/ 1162213 w 3756412"/>
              <a:gd name="connsiteY86" fmla="*/ 330940 h 1181035"/>
              <a:gd name="connsiteX87" fmla="*/ 1097907 w 3756412"/>
              <a:gd name="connsiteY87" fmla="*/ 330940 h 1181035"/>
              <a:gd name="connsiteX88" fmla="*/ 1097907 w 3756412"/>
              <a:gd name="connsiteY88" fmla="*/ 305846 h 1181035"/>
              <a:gd name="connsiteX89" fmla="*/ 1043012 w 3756412"/>
              <a:gd name="connsiteY89" fmla="*/ 305846 h 1181035"/>
              <a:gd name="connsiteX90" fmla="*/ 1043012 w 3756412"/>
              <a:gd name="connsiteY90" fmla="*/ 294867 h 1181035"/>
              <a:gd name="connsiteX91" fmla="*/ 978706 w 3756412"/>
              <a:gd name="connsiteY91" fmla="*/ 294867 h 1181035"/>
              <a:gd name="connsiteX92" fmla="*/ 978706 w 3756412"/>
              <a:gd name="connsiteY92" fmla="*/ 271340 h 1181035"/>
              <a:gd name="connsiteX93" fmla="*/ 953611 w 3756412"/>
              <a:gd name="connsiteY93" fmla="*/ 271340 h 1181035"/>
              <a:gd name="connsiteX94" fmla="*/ 953611 w 3756412"/>
              <a:gd name="connsiteY94" fmla="*/ 250950 h 1181035"/>
              <a:gd name="connsiteX95" fmla="*/ 850094 w 3756412"/>
              <a:gd name="connsiteY95" fmla="*/ 250950 h 1181035"/>
              <a:gd name="connsiteX96" fmla="*/ 850094 w 3756412"/>
              <a:gd name="connsiteY96" fmla="*/ 233698 h 1181035"/>
              <a:gd name="connsiteX97" fmla="*/ 803041 w 3756412"/>
              <a:gd name="connsiteY97" fmla="*/ 233698 h 1181035"/>
              <a:gd name="connsiteX98" fmla="*/ 803041 w 3756412"/>
              <a:gd name="connsiteY98" fmla="*/ 219582 h 1181035"/>
              <a:gd name="connsiteX99" fmla="*/ 770104 w 3756412"/>
              <a:gd name="connsiteY99" fmla="*/ 219582 h 1181035"/>
              <a:gd name="connsiteX100" fmla="*/ 770104 w 3756412"/>
              <a:gd name="connsiteY100" fmla="*/ 205466 h 1181035"/>
              <a:gd name="connsiteX101" fmla="*/ 726187 w 3756412"/>
              <a:gd name="connsiteY101" fmla="*/ 205466 h 1181035"/>
              <a:gd name="connsiteX102" fmla="*/ 726187 w 3756412"/>
              <a:gd name="connsiteY102" fmla="*/ 186644 h 1181035"/>
              <a:gd name="connsiteX103" fmla="*/ 657176 w 3756412"/>
              <a:gd name="connsiteY103" fmla="*/ 186644 h 1181035"/>
              <a:gd name="connsiteX104" fmla="*/ 657176 w 3756412"/>
              <a:gd name="connsiteY104" fmla="*/ 167823 h 1181035"/>
              <a:gd name="connsiteX105" fmla="*/ 591302 w 3756412"/>
              <a:gd name="connsiteY105" fmla="*/ 167823 h 1181035"/>
              <a:gd name="connsiteX106" fmla="*/ 591302 w 3756412"/>
              <a:gd name="connsiteY106" fmla="*/ 150570 h 1181035"/>
              <a:gd name="connsiteX107" fmla="*/ 541112 w 3756412"/>
              <a:gd name="connsiteY107" fmla="*/ 150570 h 1181035"/>
              <a:gd name="connsiteX108" fmla="*/ 541112 w 3756412"/>
              <a:gd name="connsiteY108" fmla="*/ 127044 h 1181035"/>
              <a:gd name="connsiteX109" fmla="*/ 503469 w 3756412"/>
              <a:gd name="connsiteY109" fmla="*/ 127044 h 1181035"/>
              <a:gd name="connsiteX110" fmla="*/ 503469 w 3756412"/>
              <a:gd name="connsiteY110" fmla="*/ 112928 h 1181035"/>
              <a:gd name="connsiteX111" fmla="*/ 459553 w 3756412"/>
              <a:gd name="connsiteY111" fmla="*/ 112928 h 1181035"/>
              <a:gd name="connsiteX112" fmla="*/ 459553 w 3756412"/>
              <a:gd name="connsiteY112" fmla="*/ 97243 h 1181035"/>
              <a:gd name="connsiteX113" fmla="*/ 365446 w 3756412"/>
              <a:gd name="connsiteY113" fmla="*/ 97243 h 1181035"/>
              <a:gd name="connsiteX114" fmla="*/ 365446 w 3756412"/>
              <a:gd name="connsiteY114" fmla="*/ 78422 h 1181035"/>
              <a:gd name="connsiteX115" fmla="*/ 345057 w 3756412"/>
              <a:gd name="connsiteY115" fmla="*/ 78422 h 1181035"/>
              <a:gd name="connsiteX116" fmla="*/ 345057 w 3756412"/>
              <a:gd name="connsiteY116" fmla="*/ 61169 h 1181035"/>
              <a:gd name="connsiteX117" fmla="*/ 293298 w 3756412"/>
              <a:gd name="connsiteY117" fmla="*/ 61169 h 1181035"/>
              <a:gd name="connsiteX118" fmla="*/ 293298 w 3756412"/>
              <a:gd name="connsiteY118" fmla="*/ 42348 h 1181035"/>
              <a:gd name="connsiteX119" fmla="*/ 221150 w 3756412"/>
              <a:gd name="connsiteY119" fmla="*/ 42348 h 1181035"/>
              <a:gd name="connsiteX120" fmla="*/ 221150 w 3756412"/>
              <a:gd name="connsiteY120" fmla="*/ 29801 h 1181035"/>
              <a:gd name="connsiteX121" fmla="*/ 180371 w 3756412"/>
              <a:gd name="connsiteY121" fmla="*/ 29801 h 1181035"/>
              <a:gd name="connsiteX122" fmla="*/ 180371 w 3756412"/>
              <a:gd name="connsiteY122" fmla="*/ 18821 h 1181035"/>
              <a:gd name="connsiteX123" fmla="*/ 127044 w 3756412"/>
              <a:gd name="connsiteY123" fmla="*/ 18821 h 1181035"/>
              <a:gd name="connsiteX124" fmla="*/ 127044 w 3756412"/>
              <a:gd name="connsiteY124" fmla="*/ 0 h 1181035"/>
              <a:gd name="connsiteX125" fmla="*/ 0 w 3756412"/>
              <a:gd name="connsiteY125" fmla="*/ 0 h 1181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3756412" h="1181035">
                <a:moveTo>
                  <a:pt x="3756412" y="1181035"/>
                </a:moveTo>
                <a:lnTo>
                  <a:pt x="3108646" y="1181035"/>
                </a:lnTo>
                <a:lnTo>
                  <a:pt x="3108646" y="1146529"/>
                </a:lnTo>
                <a:lnTo>
                  <a:pt x="3085120" y="1146529"/>
                </a:lnTo>
                <a:lnTo>
                  <a:pt x="3085120" y="1119866"/>
                </a:lnTo>
                <a:lnTo>
                  <a:pt x="3028656" y="1119866"/>
                </a:lnTo>
                <a:lnTo>
                  <a:pt x="3028656" y="1096339"/>
                </a:lnTo>
                <a:lnTo>
                  <a:pt x="2967487" y="1096339"/>
                </a:lnTo>
                <a:lnTo>
                  <a:pt x="2967487" y="1058697"/>
                </a:lnTo>
                <a:lnTo>
                  <a:pt x="2937687" y="1058697"/>
                </a:lnTo>
                <a:lnTo>
                  <a:pt x="2937687" y="1041444"/>
                </a:lnTo>
                <a:lnTo>
                  <a:pt x="2867107" y="1041444"/>
                </a:lnTo>
                <a:lnTo>
                  <a:pt x="2867107" y="1014780"/>
                </a:lnTo>
                <a:lnTo>
                  <a:pt x="2834170" y="1014780"/>
                </a:lnTo>
                <a:lnTo>
                  <a:pt x="2834170" y="997527"/>
                </a:lnTo>
                <a:lnTo>
                  <a:pt x="2758884" y="997527"/>
                </a:lnTo>
                <a:lnTo>
                  <a:pt x="2758884" y="983412"/>
                </a:lnTo>
                <a:lnTo>
                  <a:pt x="2693010" y="983412"/>
                </a:lnTo>
                <a:lnTo>
                  <a:pt x="2693010" y="959885"/>
                </a:lnTo>
                <a:lnTo>
                  <a:pt x="2647525" y="959885"/>
                </a:lnTo>
                <a:lnTo>
                  <a:pt x="2647525" y="941064"/>
                </a:lnTo>
                <a:lnTo>
                  <a:pt x="2630272" y="941064"/>
                </a:lnTo>
                <a:lnTo>
                  <a:pt x="2630272" y="914400"/>
                </a:lnTo>
                <a:lnTo>
                  <a:pt x="2608314" y="914400"/>
                </a:lnTo>
                <a:lnTo>
                  <a:pt x="2608314" y="894011"/>
                </a:lnTo>
                <a:lnTo>
                  <a:pt x="2581651" y="894011"/>
                </a:lnTo>
                <a:lnTo>
                  <a:pt x="2581651" y="887737"/>
                </a:lnTo>
                <a:lnTo>
                  <a:pt x="2540871" y="887737"/>
                </a:lnTo>
                <a:lnTo>
                  <a:pt x="2540871" y="875189"/>
                </a:lnTo>
                <a:lnTo>
                  <a:pt x="2474997" y="875189"/>
                </a:lnTo>
                <a:lnTo>
                  <a:pt x="2474997" y="854800"/>
                </a:lnTo>
                <a:lnTo>
                  <a:pt x="2445197" y="854800"/>
                </a:lnTo>
                <a:lnTo>
                  <a:pt x="2445197" y="834410"/>
                </a:lnTo>
                <a:lnTo>
                  <a:pt x="2398143" y="834410"/>
                </a:lnTo>
                <a:lnTo>
                  <a:pt x="2398143" y="810883"/>
                </a:lnTo>
                <a:lnTo>
                  <a:pt x="2365206" y="810883"/>
                </a:lnTo>
                <a:lnTo>
                  <a:pt x="2365206" y="796767"/>
                </a:lnTo>
                <a:lnTo>
                  <a:pt x="2267963" y="796767"/>
                </a:lnTo>
                <a:lnTo>
                  <a:pt x="2267963" y="770104"/>
                </a:lnTo>
                <a:lnTo>
                  <a:pt x="2231889" y="770104"/>
                </a:lnTo>
                <a:lnTo>
                  <a:pt x="2231889" y="751283"/>
                </a:lnTo>
                <a:lnTo>
                  <a:pt x="2159741" y="751283"/>
                </a:lnTo>
                <a:lnTo>
                  <a:pt x="2159741" y="719914"/>
                </a:lnTo>
                <a:lnTo>
                  <a:pt x="2134646" y="719914"/>
                </a:lnTo>
                <a:lnTo>
                  <a:pt x="2134646" y="699524"/>
                </a:lnTo>
                <a:lnTo>
                  <a:pt x="2090729" y="699524"/>
                </a:lnTo>
                <a:lnTo>
                  <a:pt x="2090729" y="674429"/>
                </a:lnTo>
                <a:lnTo>
                  <a:pt x="2057792" y="674429"/>
                </a:lnTo>
                <a:lnTo>
                  <a:pt x="2057792" y="658745"/>
                </a:lnTo>
                <a:lnTo>
                  <a:pt x="2024855" y="658745"/>
                </a:lnTo>
                <a:lnTo>
                  <a:pt x="2024855" y="639923"/>
                </a:lnTo>
                <a:lnTo>
                  <a:pt x="1957412" y="639923"/>
                </a:lnTo>
                <a:lnTo>
                  <a:pt x="1957412" y="628944"/>
                </a:lnTo>
                <a:lnTo>
                  <a:pt x="1918201" y="628944"/>
                </a:lnTo>
                <a:lnTo>
                  <a:pt x="1918201" y="608555"/>
                </a:lnTo>
                <a:lnTo>
                  <a:pt x="1869579" y="608555"/>
                </a:lnTo>
                <a:lnTo>
                  <a:pt x="1869579" y="596007"/>
                </a:lnTo>
                <a:lnTo>
                  <a:pt x="1838211" y="596007"/>
                </a:lnTo>
                <a:lnTo>
                  <a:pt x="1838211" y="583460"/>
                </a:lnTo>
                <a:lnTo>
                  <a:pt x="1806842" y="583460"/>
                </a:lnTo>
                <a:lnTo>
                  <a:pt x="1806842" y="564638"/>
                </a:lnTo>
                <a:lnTo>
                  <a:pt x="1708030" y="564638"/>
                </a:lnTo>
                <a:lnTo>
                  <a:pt x="1708030" y="550522"/>
                </a:lnTo>
                <a:lnTo>
                  <a:pt x="1684504" y="550522"/>
                </a:lnTo>
                <a:lnTo>
                  <a:pt x="1684504" y="534838"/>
                </a:lnTo>
                <a:lnTo>
                  <a:pt x="1637450" y="534838"/>
                </a:lnTo>
                <a:lnTo>
                  <a:pt x="1637450" y="516017"/>
                </a:lnTo>
                <a:lnTo>
                  <a:pt x="1590397" y="516017"/>
                </a:lnTo>
                <a:lnTo>
                  <a:pt x="1590397" y="492490"/>
                </a:lnTo>
                <a:lnTo>
                  <a:pt x="1541776" y="492490"/>
                </a:lnTo>
                <a:lnTo>
                  <a:pt x="1541776" y="465827"/>
                </a:lnTo>
                <a:lnTo>
                  <a:pt x="1464922" y="465827"/>
                </a:lnTo>
                <a:lnTo>
                  <a:pt x="1464922" y="453279"/>
                </a:lnTo>
                <a:lnTo>
                  <a:pt x="1427280" y="453279"/>
                </a:lnTo>
                <a:lnTo>
                  <a:pt x="1427280" y="434458"/>
                </a:lnTo>
                <a:lnTo>
                  <a:pt x="1364542" y="434458"/>
                </a:lnTo>
                <a:lnTo>
                  <a:pt x="1364542" y="423479"/>
                </a:lnTo>
                <a:lnTo>
                  <a:pt x="1334742" y="423479"/>
                </a:lnTo>
                <a:lnTo>
                  <a:pt x="1334742" y="406226"/>
                </a:lnTo>
                <a:lnTo>
                  <a:pt x="1301805" y="406226"/>
                </a:lnTo>
                <a:lnTo>
                  <a:pt x="1301805" y="384268"/>
                </a:lnTo>
                <a:lnTo>
                  <a:pt x="1256320" y="384268"/>
                </a:lnTo>
                <a:lnTo>
                  <a:pt x="1256320" y="359173"/>
                </a:lnTo>
                <a:lnTo>
                  <a:pt x="1202993" y="359173"/>
                </a:lnTo>
                <a:lnTo>
                  <a:pt x="1202993" y="338783"/>
                </a:lnTo>
                <a:lnTo>
                  <a:pt x="1170056" y="338783"/>
                </a:lnTo>
                <a:lnTo>
                  <a:pt x="1162213" y="330940"/>
                </a:lnTo>
                <a:lnTo>
                  <a:pt x="1097907" y="330940"/>
                </a:lnTo>
                <a:lnTo>
                  <a:pt x="1097907" y="305846"/>
                </a:lnTo>
                <a:lnTo>
                  <a:pt x="1043012" y="305846"/>
                </a:lnTo>
                <a:lnTo>
                  <a:pt x="1043012" y="294867"/>
                </a:lnTo>
                <a:lnTo>
                  <a:pt x="978706" y="294867"/>
                </a:lnTo>
                <a:lnTo>
                  <a:pt x="978706" y="271340"/>
                </a:lnTo>
                <a:lnTo>
                  <a:pt x="953611" y="271340"/>
                </a:lnTo>
                <a:lnTo>
                  <a:pt x="953611" y="250950"/>
                </a:lnTo>
                <a:lnTo>
                  <a:pt x="850094" y="250950"/>
                </a:lnTo>
                <a:lnTo>
                  <a:pt x="850094" y="233698"/>
                </a:lnTo>
                <a:lnTo>
                  <a:pt x="803041" y="233698"/>
                </a:lnTo>
                <a:lnTo>
                  <a:pt x="803041" y="219582"/>
                </a:lnTo>
                <a:lnTo>
                  <a:pt x="770104" y="219582"/>
                </a:lnTo>
                <a:lnTo>
                  <a:pt x="770104" y="205466"/>
                </a:lnTo>
                <a:lnTo>
                  <a:pt x="726187" y="205466"/>
                </a:lnTo>
                <a:lnTo>
                  <a:pt x="726187" y="186644"/>
                </a:lnTo>
                <a:lnTo>
                  <a:pt x="657176" y="186644"/>
                </a:lnTo>
                <a:lnTo>
                  <a:pt x="657176" y="167823"/>
                </a:lnTo>
                <a:lnTo>
                  <a:pt x="591302" y="167823"/>
                </a:lnTo>
                <a:lnTo>
                  <a:pt x="591302" y="150570"/>
                </a:lnTo>
                <a:lnTo>
                  <a:pt x="541112" y="150570"/>
                </a:lnTo>
                <a:lnTo>
                  <a:pt x="541112" y="127044"/>
                </a:lnTo>
                <a:lnTo>
                  <a:pt x="503469" y="127044"/>
                </a:lnTo>
                <a:lnTo>
                  <a:pt x="503469" y="112928"/>
                </a:lnTo>
                <a:lnTo>
                  <a:pt x="459553" y="112928"/>
                </a:lnTo>
                <a:lnTo>
                  <a:pt x="459553" y="97243"/>
                </a:lnTo>
                <a:lnTo>
                  <a:pt x="365446" y="97243"/>
                </a:lnTo>
                <a:lnTo>
                  <a:pt x="365446" y="78422"/>
                </a:lnTo>
                <a:lnTo>
                  <a:pt x="345057" y="78422"/>
                </a:lnTo>
                <a:lnTo>
                  <a:pt x="345057" y="61169"/>
                </a:lnTo>
                <a:lnTo>
                  <a:pt x="293298" y="61169"/>
                </a:lnTo>
                <a:lnTo>
                  <a:pt x="293298" y="42348"/>
                </a:lnTo>
                <a:lnTo>
                  <a:pt x="221150" y="42348"/>
                </a:lnTo>
                <a:lnTo>
                  <a:pt x="221150" y="29801"/>
                </a:lnTo>
                <a:lnTo>
                  <a:pt x="180371" y="29801"/>
                </a:lnTo>
                <a:lnTo>
                  <a:pt x="180371" y="18821"/>
                </a:lnTo>
                <a:lnTo>
                  <a:pt x="127044" y="18821"/>
                </a:lnTo>
                <a:lnTo>
                  <a:pt x="127044" y="0"/>
                </a:lnTo>
                <a:lnTo>
                  <a:pt x="0" y="0"/>
                </a:lnTo>
              </a:path>
            </a:pathLst>
          </a:custGeom>
          <a:noFill/>
          <a:ln w="28575">
            <a:solidFill>
              <a:schemeClr val="accent3"/>
            </a:solidFill>
            <a:miter lim="800000"/>
            <a:headEnd/>
            <a:tailEnd/>
          </a:ln>
        </p:spPr>
        <p:txBody>
          <a:bodyPr rtlCol="0" anchor="ctr"/>
          <a:lstStyle/>
          <a:p>
            <a:pPr algn="ctr" rtl="0" eaLnBrk="0" fontAlgn="base" hangingPunct="0">
              <a:spcBef>
                <a:spcPct val="0"/>
              </a:spcBef>
              <a:spcAft>
                <a:spcPct val="0"/>
              </a:spcAft>
            </a:pPr>
            <a:endParaRPr lang="en-US" b="1" dirty="0">
              <a:solidFill>
                <a:srgbClr val="FFFFFF"/>
              </a:solidFill>
              <a:cs typeface="Arial" panose="020B0604020202020204" pitchFamily="34" charset="0"/>
            </a:endParaRPr>
          </a:p>
        </p:txBody>
      </p:sp>
      <p:sp>
        <p:nvSpPr>
          <p:cNvPr id="451" name="TextBox 450">
            <a:extLst>
              <a:ext uri="{FF2B5EF4-FFF2-40B4-BE49-F238E27FC236}">
                <a16:creationId xmlns:a16="http://schemas.microsoft.com/office/drawing/2014/main" xmlns="" id="{7F537F2E-0EE2-455F-A6FD-99DE7727F9A9}"/>
              </a:ext>
            </a:extLst>
          </p:cNvPr>
          <p:cNvSpPr txBox="1"/>
          <p:nvPr/>
        </p:nvSpPr>
        <p:spPr bwMode="auto">
          <a:xfrm>
            <a:off x="4937748" y="2296889"/>
            <a:ext cx="16130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Bef>
                <a:spcPct val="50000"/>
              </a:spcBef>
              <a:spcAft>
                <a:spcPct val="0"/>
              </a:spcAft>
            </a:pPr>
            <a:r>
              <a:rPr lang="en-US" sz="1400" dirty="0">
                <a:solidFill>
                  <a:srgbClr val="000000"/>
                </a:solidFill>
                <a:latin typeface="Calibri" panose="020F0502020204030204" pitchFamily="34" charset="0"/>
                <a:cs typeface="Arial" panose="020B0604020202020204" pitchFamily="34" charset="0"/>
              </a:rPr>
              <a:t>2-yr rate: 92.7%</a:t>
            </a:r>
          </a:p>
        </p:txBody>
      </p:sp>
      <p:sp>
        <p:nvSpPr>
          <p:cNvPr id="876" name="TextBox 875">
            <a:extLst>
              <a:ext uri="{FF2B5EF4-FFF2-40B4-BE49-F238E27FC236}">
                <a16:creationId xmlns:a16="http://schemas.microsoft.com/office/drawing/2014/main" xmlns="" id="{07C9AC95-D86F-47E0-93F3-67916688EF8A}"/>
              </a:ext>
            </a:extLst>
          </p:cNvPr>
          <p:cNvSpPr txBox="1"/>
          <p:nvPr/>
        </p:nvSpPr>
        <p:spPr bwMode="auto">
          <a:xfrm>
            <a:off x="6028323" y="2612143"/>
            <a:ext cx="13571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Bef>
                <a:spcPct val="50000"/>
              </a:spcBef>
              <a:spcAft>
                <a:spcPct val="0"/>
              </a:spcAft>
            </a:pPr>
            <a:r>
              <a:rPr lang="en-US" sz="1400" dirty="0">
                <a:solidFill>
                  <a:srgbClr val="000000"/>
                </a:solidFill>
                <a:latin typeface="Calibri" panose="020F0502020204030204" pitchFamily="34" charset="0"/>
                <a:cs typeface="Arial" panose="020B0604020202020204" pitchFamily="34" charset="0"/>
              </a:rPr>
              <a:t>3-yr rate: 88.8%</a:t>
            </a:r>
          </a:p>
        </p:txBody>
      </p:sp>
      <p:cxnSp>
        <p:nvCxnSpPr>
          <p:cNvPr id="795" name="Straight Connector 794">
            <a:extLst>
              <a:ext uri="{FF2B5EF4-FFF2-40B4-BE49-F238E27FC236}">
                <a16:creationId xmlns:a16="http://schemas.microsoft.com/office/drawing/2014/main" xmlns="" id="{2DFF1CC7-9D85-4A3E-A704-F941E17AB814}"/>
              </a:ext>
            </a:extLst>
          </p:cNvPr>
          <p:cNvCxnSpPr>
            <a:cxnSpLocks/>
          </p:cNvCxnSpPr>
          <p:nvPr/>
        </p:nvCxnSpPr>
        <p:spPr bwMode="auto">
          <a:xfrm>
            <a:off x="5011281" y="2591756"/>
            <a:ext cx="0" cy="1626471"/>
          </a:xfrm>
          <a:prstGeom prst="line">
            <a:avLst/>
          </a:prstGeom>
          <a:noFill/>
          <a:ln w="28575" cap="flat" cmpd="sng" algn="ctr">
            <a:solidFill>
              <a:schemeClr val="bg1"/>
            </a:solidFill>
            <a:prstDash val="dash"/>
            <a:round/>
            <a:headEnd type="none" w="med" len="med"/>
            <a:tailEnd type="none" w="med" len="med"/>
          </a:ln>
          <a:effectLst/>
        </p:spPr>
      </p:cxnSp>
      <p:sp>
        <p:nvSpPr>
          <p:cNvPr id="874" name="TextBox 873">
            <a:extLst>
              <a:ext uri="{FF2B5EF4-FFF2-40B4-BE49-F238E27FC236}">
                <a16:creationId xmlns:a16="http://schemas.microsoft.com/office/drawing/2014/main" xmlns="" id="{28BB5939-4E5D-4237-AE2D-B6EB4BB0FD43}"/>
              </a:ext>
            </a:extLst>
          </p:cNvPr>
          <p:cNvSpPr txBox="1"/>
          <p:nvPr/>
        </p:nvSpPr>
        <p:spPr bwMode="auto">
          <a:xfrm>
            <a:off x="4179014" y="3029350"/>
            <a:ext cx="1458235" cy="307777"/>
          </a:xfrm>
          <a:prstGeom prst="rect">
            <a:avLst/>
          </a:prstGeom>
          <a:solidFill>
            <a:schemeClr val="tx1"/>
          </a:solidFill>
          <a:ln>
            <a:noFill/>
          </a:ln>
        </p:spPr>
        <p:txBody>
          <a:bodyPr wrap="square" rtlCol="0">
            <a:spAutoFit/>
          </a:bodyPr>
          <a:lstStyle/>
          <a:p>
            <a:pPr algn="l" rtl="0" eaLnBrk="0" fontAlgn="base" hangingPunct="0">
              <a:spcBef>
                <a:spcPct val="50000"/>
              </a:spcBef>
              <a:spcAft>
                <a:spcPct val="0"/>
              </a:spcAft>
            </a:pPr>
            <a:r>
              <a:rPr lang="en-US" sz="1400" dirty="0">
                <a:solidFill>
                  <a:srgbClr val="000000"/>
                </a:solidFill>
                <a:latin typeface="Calibri" panose="020F0502020204030204" pitchFamily="34" charset="0"/>
                <a:cs typeface="Arial" panose="020B0604020202020204" pitchFamily="34" charset="0"/>
              </a:rPr>
              <a:t>2-yr rate: 90.0%</a:t>
            </a:r>
          </a:p>
        </p:txBody>
      </p:sp>
      <p:sp>
        <p:nvSpPr>
          <p:cNvPr id="883" name="TextBox 882">
            <a:extLst>
              <a:ext uri="{FF2B5EF4-FFF2-40B4-BE49-F238E27FC236}">
                <a16:creationId xmlns:a16="http://schemas.microsoft.com/office/drawing/2014/main" xmlns="" id="{728D85CD-18DC-48DF-BD59-A4955DAE53A7}"/>
              </a:ext>
            </a:extLst>
          </p:cNvPr>
          <p:cNvSpPr txBox="1"/>
          <p:nvPr/>
        </p:nvSpPr>
        <p:spPr bwMode="auto">
          <a:xfrm>
            <a:off x="498246" y="4904741"/>
            <a:ext cx="170648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rtl="0" eaLnBrk="0" fontAlgn="base" hangingPunct="0">
              <a:spcBef>
                <a:spcPct val="50000"/>
              </a:spcBef>
              <a:spcAft>
                <a:spcPct val="0"/>
              </a:spcAft>
            </a:pPr>
            <a:r>
              <a:rPr lang="en-US" sz="1600" b="1" dirty="0">
                <a:solidFill>
                  <a:srgbClr val="000000"/>
                </a:solidFill>
                <a:latin typeface="Calibri" panose="020F0502020204030204" pitchFamily="34" charset="0"/>
                <a:cs typeface="Arial" panose="020B0604020202020204" pitchFamily="34" charset="0"/>
              </a:rPr>
              <a:t>Patients at Risk, n</a:t>
            </a:r>
          </a:p>
        </p:txBody>
      </p:sp>
      <p:sp>
        <p:nvSpPr>
          <p:cNvPr id="884" name="TextBox 883">
            <a:extLst>
              <a:ext uri="{FF2B5EF4-FFF2-40B4-BE49-F238E27FC236}">
                <a16:creationId xmlns:a16="http://schemas.microsoft.com/office/drawing/2014/main" xmlns="" id="{CC70610D-82F5-48DB-9DF2-94BB3999EE97}"/>
              </a:ext>
            </a:extLst>
          </p:cNvPr>
          <p:cNvSpPr txBox="1"/>
          <p:nvPr/>
        </p:nvSpPr>
        <p:spPr bwMode="auto">
          <a:xfrm>
            <a:off x="623858" y="5107234"/>
            <a:ext cx="158085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rtl="0" eaLnBrk="0" fontAlgn="base" hangingPunct="0">
              <a:spcAft>
                <a:spcPct val="0"/>
              </a:spcAft>
            </a:pPr>
            <a:r>
              <a:rPr lang="en-US" sz="1600" dirty="0">
                <a:solidFill>
                  <a:srgbClr val="000000"/>
                </a:solidFill>
                <a:latin typeface="Calibri" panose="020F0502020204030204" pitchFamily="34" charset="0"/>
                <a:cs typeface="Arial" panose="020B0604020202020204" pitchFamily="34" charset="0"/>
              </a:rPr>
              <a:t>Abemaciclib + ET</a:t>
            </a:r>
          </a:p>
          <a:p>
            <a:pPr rtl="0" eaLnBrk="0" fontAlgn="base" hangingPunct="0">
              <a:spcAft>
                <a:spcPct val="0"/>
              </a:spcAft>
            </a:pPr>
            <a:r>
              <a:rPr lang="en-US" sz="1600" dirty="0">
                <a:solidFill>
                  <a:srgbClr val="000000"/>
                </a:solidFill>
                <a:latin typeface="Calibri" panose="020F0502020204030204" pitchFamily="34" charset="0"/>
                <a:cs typeface="Arial" panose="020B0604020202020204" pitchFamily="34" charset="0"/>
              </a:rPr>
              <a:t>ET alone</a:t>
            </a:r>
          </a:p>
        </p:txBody>
      </p:sp>
      <p:sp>
        <p:nvSpPr>
          <p:cNvPr id="886" name="TextBox 885">
            <a:extLst>
              <a:ext uri="{FF2B5EF4-FFF2-40B4-BE49-F238E27FC236}">
                <a16:creationId xmlns:a16="http://schemas.microsoft.com/office/drawing/2014/main" xmlns="" id="{F127E6BB-5DF4-420A-8447-B86EF4FB8949}"/>
              </a:ext>
            </a:extLst>
          </p:cNvPr>
          <p:cNvSpPr txBox="1"/>
          <p:nvPr/>
        </p:nvSpPr>
        <p:spPr bwMode="auto">
          <a:xfrm>
            <a:off x="2079343" y="5107077"/>
            <a:ext cx="91574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Aft>
                <a:spcPct val="0"/>
              </a:spcAft>
              <a:tabLst>
                <a:tab pos="547688" algn="l"/>
                <a:tab pos="1100138" algn="l"/>
                <a:tab pos="1670050" algn="l"/>
                <a:tab pos="2238375" algn="l"/>
                <a:tab pos="2830513" algn="l"/>
                <a:tab pos="3375025" algn="l"/>
                <a:tab pos="3937000" algn="l"/>
                <a:tab pos="4514850" algn="l"/>
                <a:tab pos="5081588" algn="l"/>
                <a:tab pos="5702300" algn="l"/>
                <a:tab pos="6257925" algn="l"/>
                <a:tab pos="6819900" algn="l"/>
                <a:tab pos="7448550" algn="l"/>
                <a:tab pos="8058150" algn="l"/>
                <a:tab pos="8616950" algn="l"/>
              </a:tabLst>
            </a:pPr>
            <a:r>
              <a:rPr lang="en-US" sz="1600" dirty="0">
                <a:solidFill>
                  <a:srgbClr val="000000"/>
                </a:solidFill>
                <a:latin typeface="Calibri" panose="020F0502020204030204" pitchFamily="34" charset="0"/>
                <a:cs typeface="Arial" panose="020B0604020202020204" pitchFamily="34" charset="0"/>
              </a:rPr>
              <a:t>2808	2680	2621	2579	2547	2508	2477	2430	1970	1287	919	522	275	67	8	0</a:t>
            </a:r>
          </a:p>
        </p:txBody>
      </p:sp>
      <p:sp>
        <p:nvSpPr>
          <p:cNvPr id="887" name="TextBox 886">
            <a:extLst>
              <a:ext uri="{FF2B5EF4-FFF2-40B4-BE49-F238E27FC236}">
                <a16:creationId xmlns:a16="http://schemas.microsoft.com/office/drawing/2014/main" xmlns="" id="{846BA404-B222-4C18-B850-48632742F841}"/>
              </a:ext>
            </a:extLst>
          </p:cNvPr>
          <p:cNvSpPr txBox="1"/>
          <p:nvPr/>
        </p:nvSpPr>
        <p:spPr bwMode="auto">
          <a:xfrm>
            <a:off x="2079343" y="5353496"/>
            <a:ext cx="91574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rtl="0" eaLnBrk="0" fontAlgn="base" hangingPunct="0">
              <a:spcAft>
                <a:spcPct val="0"/>
              </a:spcAft>
              <a:tabLst>
                <a:tab pos="547688" algn="l"/>
                <a:tab pos="1100138" algn="l"/>
                <a:tab pos="1670050" algn="l"/>
                <a:tab pos="2238375" algn="l"/>
                <a:tab pos="2830513" algn="l"/>
                <a:tab pos="3375025" algn="l"/>
                <a:tab pos="3937000" algn="l"/>
                <a:tab pos="4514850" algn="l"/>
                <a:tab pos="5081588" algn="l"/>
                <a:tab pos="5702300" algn="l"/>
                <a:tab pos="6257925" algn="l"/>
                <a:tab pos="6819900" algn="l"/>
                <a:tab pos="7448550" algn="l"/>
                <a:tab pos="8027988" algn="l"/>
                <a:tab pos="8616950" algn="l"/>
              </a:tabLst>
            </a:pPr>
            <a:r>
              <a:rPr lang="en-US" sz="1600" dirty="0">
                <a:solidFill>
                  <a:srgbClr val="000000"/>
                </a:solidFill>
                <a:latin typeface="Calibri" panose="020F0502020204030204" pitchFamily="34" charset="0"/>
                <a:cs typeface="Arial" panose="020B0604020202020204" pitchFamily="34" charset="0"/>
              </a:rPr>
              <a:t>2829	2700	2652	2608	2572	2513	2472	2400	1930	1261	906	528	281	64	10	0</a:t>
            </a:r>
          </a:p>
        </p:txBody>
      </p:sp>
    </p:spTree>
    <p:extLst>
      <p:ext uri="{BB962C8B-B14F-4D97-AF65-F5344CB8AC3E}">
        <p14:creationId xmlns:p14="http://schemas.microsoft.com/office/powerpoint/2010/main" val="1265577137"/>
      </p:ext>
    </p:extLst>
  </p:cSld>
  <p:clrMapOvr>
    <a:masterClrMapping/>
  </p:clrMapOvr>
  <p:timing>
    <p:tnLst>
      <p:par>
        <p:cTn id="1" dur="indefinite" restart="never" nodeType="tmRoot"/>
      </p:par>
    </p:tnLst>
  </p:timing>
</p:sld>
</file>

<file path=ppt/theme/theme1.xml><?xml version="1.0" encoding="utf-8"?>
<a:theme xmlns:a="http://schemas.openxmlformats.org/drawingml/2006/main" name="9_2017_HTAA_Diabetes">
  <a:themeElements>
    <a:clrScheme name="2018 CCO LIVE">
      <a:dk1>
        <a:srgbClr val="455560"/>
      </a:dk1>
      <a:lt1>
        <a:srgbClr val="FFFFFF"/>
      </a:lt1>
      <a:dk2>
        <a:srgbClr val="000000"/>
      </a:dk2>
      <a:lt2>
        <a:srgbClr val="CDCDCF"/>
      </a:lt2>
      <a:accent1>
        <a:srgbClr val="015873"/>
      </a:accent1>
      <a:accent2>
        <a:srgbClr val="4DA1BB"/>
      </a:accent2>
      <a:accent3>
        <a:srgbClr val="E1471D"/>
      </a:accent3>
      <a:accent4>
        <a:srgbClr val="00823B"/>
      </a:accent4>
      <a:accent5>
        <a:srgbClr val="FDB338"/>
      </a:accent5>
      <a:accent6>
        <a:srgbClr val="682E74"/>
      </a:accent6>
      <a:hlink>
        <a:srgbClr val="E1471D"/>
      </a:hlink>
      <a:folHlink>
        <a:srgbClr val="015873"/>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0">
          <a:solidFill>
            <a:schemeClr val="bg1"/>
          </a:solidFill>
          <a:miter lim="800000"/>
          <a:headEnd/>
          <a:tailEnd/>
        </a:ln>
      </a:spPr>
      <a:bodyPr anchor="b"/>
      <a:lstStyle>
        <a:defPPr algn="ctr" eaLnBrk="1" hangingPunct="1">
          <a:spcBef>
            <a:spcPct val="35000"/>
          </a:spcBef>
          <a:spcAft>
            <a:spcPct val="25000"/>
          </a:spcAft>
          <a:buClr>
            <a:schemeClr val="folHlink"/>
          </a:buClr>
          <a:buNone/>
          <a:defRPr sz="1800" b="0" dirty="0">
            <a:solidFill>
              <a:schemeClr val="tx1"/>
            </a:solidFill>
            <a:latin typeface="Calibri" panose="020F0502020204030204" pitchFamily="34" charset="0"/>
          </a:defRPr>
        </a:defPPr>
      </a:lstStyle>
    </a:spDef>
    <a:lnDef>
      <a:spPr bwMode="auto">
        <a:noFill/>
        <a:ln w="28575" cap="flat" cmpd="sng" algn="ctr">
          <a:solidFill>
            <a:schemeClr val="bg1"/>
          </a:solidFill>
          <a:prstDash val="solid"/>
          <a:round/>
          <a:headEnd type="none" w="med" len="med"/>
          <a:tailEnd type="none" w="med" len="med"/>
        </a:ln>
        <a:effectLst/>
      </a:spPr>
      <a:body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a:spPr>
      <a:bodyPr wrap="square" rtlCol="0">
        <a:spAutoFit/>
      </a:bodyPr>
      <a:lstStyle>
        <a:defPPr algn="l">
          <a:lnSpc>
            <a:spcPct val="100000"/>
          </a:lnSpc>
          <a:spcBef>
            <a:spcPct val="50000"/>
          </a:spcBef>
          <a:spcAft>
            <a:spcPct val="0"/>
          </a:spcAft>
          <a:buClrTx/>
          <a:buFontTx/>
          <a:buNone/>
          <a:defRPr b="0" dirty="0" smtClean="0">
            <a:solidFill>
              <a:schemeClr val="bg1"/>
            </a:solidFill>
            <a:latin typeface="Calibri" panose="020F0502020204030204" pitchFamily="34" charset="0"/>
          </a:defRPr>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2017_HTAA_Diabetes" id="{1367EE62-49C0-41AA-9F7D-AEA8A8F73D1D}" vid="{45DB6FF6-6200-4F3D-90FC-F48B64252754}"/>
    </a:ext>
  </a:extLst>
</a:theme>
</file>

<file path=ppt/theme/theme10.xml><?xml version="1.0" encoding="utf-8"?>
<a:theme xmlns:a="http://schemas.openxmlformats.org/drawingml/2006/main" name="4_2017_HTAA_Diabetes">
  <a:themeElements>
    <a:clrScheme name="2018 CCO LIVE">
      <a:dk1>
        <a:srgbClr val="455560"/>
      </a:dk1>
      <a:lt1>
        <a:srgbClr val="FFFFFF"/>
      </a:lt1>
      <a:dk2>
        <a:srgbClr val="000000"/>
      </a:dk2>
      <a:lt2>
        <a:srgbClr val="CDCDCF"/>
      </a:lt2>
      <a:accent1>
        <a:srgbClr val="015873"/>
      </a:accent1>
      <a:accent2>
        <a:srgbClr val="4DA1BB"/>
      </a:accent2>
      <a:accent3>
        <a:srgbClr val="E1471D"/>
      </a:accent3>
      <a:accent4>
        <a:srgbClr val="00823B"/>
      </a:accent4>
      <a:accent5>
        <a:srgbClr val="FDB338"/>
      </a:accent5>
      <a:accent6>
        <a:srgbClr val="682E74"/>
      </a:accent6>
      <a:hlink>
        <a:srgbClr val="E1471D"/>
      </a:hlink>
      <a:folHlink>
        <a:srgbClr val="015873"/>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0">
          <a:solidFill>
            <a:schemeClr val="bg1"/>
          </a:solidFill>
          <a:miter lim="800000"/>
          <a:headEnd/>
          <a:tailEnd/>
        </a:ln>
      </a:spPr>
      <a:bodyPr anchor="b"/>
      <a:lstStyle>
        <a:defPPr algn="ctr" eaLnBrk="1" hangingPunct="1">
          <a:spcBef>
            <a:spcPct val="35000"/>
          </a:spcBef>
          <a:spcAft>
            <a:spcPct val="25000"/>
          </a:spcAft>
          <a:buClr>
            <a:schemeClr val="folHlink"/>
          </a:buClr>
          <a:buNone/>
          <a:defRPr sz="1800" b="0" dirty="0">
            <a:solidFill>
              <a:schemeClr val="tx1"/>
            </a:solidFill>
            <a:latin typeface="Calibri" panose="020F0502020204030204" pitchFamily="34" charset="0"/>
          </a:defRPr>
        </a:defPPr>
      </a:lstStyle>
    </a:spDef>
    <a:lnDef>
      <a:spPr bwMode="auto">
        <a:noFill/>
        <a:ln w="28575" cap="flat" cmpd="sng" algn="ctr">
          <a:solidFill>
            <a:schemeClr val="bg1"/>
          </a:solidFill>
          <a:prstDash val="solid"/>
          <a:round/>
          <a:headEnd type="none" w="med" len="med"/>
          <a:tailEnd type="none" w="med" len="med"/>
        </a:ln>
        <a:effectLst/>
      </a:spPr>
      <a:body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a:spPr>
      <a:bodyPr wrap="square" rtlCol="0">
        <a:spAutoFit/>
      </a:bodyPr>
      <a:lstStyle>
        <a:defPPr algn="l">
          <a:lnSpc>
            <a:spcPct val="100000"/>
          </a:lnSpc>
          <a:spcBef>
            <a:spcPct val="50000"/>
          </a:spcBef>
          <a:spcAft>
            <a:spcPct val="0"/>
          </a:spcAft>
          <a:buClrTx/>
          <a:buFontTx/>
          <a:buNone/>
          <a:defRPr b="0" dirty="0" smtClean="0">
            <a:solidFill>
              <a:schemeClr val="bg1"/>
            </a:solidFill>
            <a:latin typeface="Calibri" panose="020F0502020204030204" pitchFamily="34" charset="0"/>
          </a:defRPr>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2017_HTAA_Diabetes" id="{1367EE62-49C0-41AA-9F7D-AEA8A8F73D1D}" vid="{45DB6FF6-6200-4F3D-90FC-F48B64252754}"/>
    </a:ext>
  </a:extLst>
</a:theme>
</file>

<file path=ppt/theme/theme11.xml><?xml version="1.0" encoding="utf-8"?>
<a:theme xmlns:a="http://schemas.openxmlformats.org/drawingml/2006/main" name="5_2017_HTAA_Diabetes">
  <a:themeElements>
    <a:clrScheme name="2018 CCO LIVE">
      <a:dk1>
        <a:srgbClr val="455560"/>
      </a:dk1>
      <a:lt1>
        <a:srgbClr val="FFFFFF"/>
      </a:lt1>
      <a:dk2>
        <a:srgbClr val="000000"/>
      </a:dk2>
      <a:lt2>
        <a:srgbClr val="CDCDCF"/>
      </a:lt2>
      <a:accent1>
        <a:srgbClr val="015873"/>
      </a:accent1>
      <a:accent2>
        <a:srgbClr val="4DA1BB"/>
      </a:accent2>
      <a:accent3>
        <a:srgbClr val="E1471D"/>
      </a:accent3>
      <a:accent4>
        <a:srgbClr val="00823B"/>
      </a:accent4>
      <a:accent5>
        <a:srgbClr val="FDB338"/>
      </a:accent5>
      <a:accent6>
        <a:srgbClr val="682E74"/>
      </a:accent6>
      <a:hlink>
        <a:srgbClr val="E1471D"/>
      </a:hlink>
      <a:folHlink>
        <a:srgbClr val="015873"/>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0">
          <a:solidFill>
            <a:schemeClr val="bg1"/>
          </a:solidFill>
          <a:miter lim="800000"/>
          <a:headEnd/>
          <a:tailEnd/>
        </a:ln>
      </a:spPr>
      <a:bodyPr anchor="b"/>
      <a:lstStyle>
        <a:defPPr algn="ctr" eaLnBrk="1" hangingPunct="1">
          <a:spcBef>
            <a:spcPct val="35000"/>
          </a:spcBef>
          <a:spcAft>
            <a:spcPct val="25000"/>
          </a:spcAft>
          <a:buClr>
            <a:schemeClr val="folHlink"/>
          </a:buClr>
          <a:buNone/>
          <a:defRPr sz="1800" b="0" dirty="0">
            <a:solidFill>
              <a:schemeClr val="tx1"/>
            </a:solidFill>
            <a:latin typeface="Calibri" panose="020F0502020204030204" pitchFamily="34" charset="0"/>
          </a:defRPr>
        </a:defPPr>
      </a:lstStyle>
    </a:spDef>
    <a:lnDef>
      <a:spPr bwMode="auto">
        <a:noFill/>
        <a:ln w="28575" cap="flat" cmpd="sng" algn="ctr">
          <a:solidFill>
            <a:schemeClr val="bg1"/>
          </a:solidFill>
          <a:prstDash val="solid"/>
          <a:round/>
          <a:headEnd type="none" w="med" len="med"/>
          <a:tailEnd type="none" w="med" len="med"/>
        </a:ln>
        <a:effectLst/>
      </a:spPr>
      <a:body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a:spPr>
      <a:bodyPr wrap="square" rtlCol="0">
        <a:spAutoFit/>
      </a:bodyPr>
      <a:lstStyle>
        <a:defPPr algn="l">
          <a:lnSpc>
            <a:spcPct val="100000"/>
          </a:lnSpc>
          <a:spcBef>
            <a:spcPct val="50000"/>
          </a:spcBef>
          <a:spcAft>
            <a:spcPct val="0"/>
          </a:spcAft>
          <a:buClrTx/>
          <a:buFontTx/>
          <a:buNone/>
          <a:defRPr b="0" dirty="0" smtClean="0">
            <a:solidFill>
              <a:schemeClr val="bg1"/>
            </a:solidFill>
            <a:latin typeface="Calibri" panose="020F0502020204030204" pitchFamily="34" charset="0"/>
          </a:defRPr>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2017_HTAA_Diabetes" id="{1367EE62-49C0-41AA-9F7D-AEA8A8F73D1D}" vid="{45DB6FF6-6200-4F3D-90FC-F48B64252754}"/>
    </a:ext>
  </a:extLst>
</a:theme>
</file>

<file path=ppt/theme/theme12.xml><?xml version="1.0" encoding="utf-8"?>
<a:theme xmlns:a="http://schemas.openxmlformats.org/drawingml/2006/main" name="6_2017_HTAA_Diabetes">
  <a:themeElements>
    <a:clrScheme name="2018 CCO LIVE">
      <a:dk1>
        <a:srgbClr val="455560"/>
      </a:dk1>
      <a:lt1>
        <a:srgbClr val="FFFFFF"/>
      </a:lt1>
      <a:dk2>
        <a:srgbClr val="000000"/>
      </a:dk2>
      <a:lt2>
        <a:srgbClr val="CDCDCF"/>
      </a:lt2>
      <a:accent1>
        <a:srgbClr val="015873"/>
      </a:accent1>
      <a:accent2>
        <a:srgbClr val="4DA1BB"/>
      </a:accent2>
      <a:accent3>
        <a:srgbClr val="E1471D"/>
      </a:accent3>
      <a:accent4>
        <a:srgbClr val="00823B"/>
      </a:accent4>
      <a:accent5>
        <a:srgbClr val="FDB338"/>
      </a:accent5>
      <a:accent6>
        <a:srgbClr val="682E74"/>
      </a:accent6>
      <a:hlink>
        <a:srgbClr val="E1471D"/>
      </a:hlink>
      <a:folHlink>
        <a:srgbClr val="015873"/>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0">
          <a:solidFill>
            <a:schemeClr val="bg1"/>
          </a:solidFill>
          <a:miter lim="800000"/>
          <a:headEnd/>
          <a:tailEnd/>
        </a:ln>
      </a:spPr>
      <a:bodyPr anchor="b"/>
      <a:lstStyle>
        <a:defPPr algn="ctr" eaLnBrk="1" hangingPunct="1">
          <a:spcBef>
            <a:spcPct val="35000"/>
          </a:spcBef>
          <a:spcAft>
            <a:spcPct val="25000"/>
          </a:spcAft>
          <a:buClr>
            <a:schemeClr val="folHlink"/>
          </a:buClr>
          <a:buNone/>
          <a:defRPr sz="1800" b="0" dirty="0">
            <a:solidFill>
              <a:schemeClr val="tx1"/>
            </a:solidFill>
            <a:latin typeface="Calibri" panose="020F0502020204030204" pitchFamily="34" charset="0"/>
          </a:defRPr>
        </a:defPPr>
      </a:lstStyle>
    </a:spDef>
    <a:lnDef>
      <a:spPr bwMode="auto">
        <a:noFill/>
        <a:ln w="28575" cap="flat" cmpd="sng" algn="ctr">
          <a:solidFill>
            <a:schemeClr val="bg1"/>
          </a:solidFill>
          <a:prstDash val="solid"/>
          <a:round/>
          <a:headEnd type="none" w="med" len="med"/>
          <a:tailEnd type="none" w="med" len="med"/>
        </a:ln>
        <a:effectLst/>
      </a:spPr>
      <a:body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a:spPr>
      <a:bodyPr wrap="square" rtlCol="0">
        <a:spAutoFit/>
      </a:bodyPr>
      <a:lstStyle>
        <a:defPPr algn="l">
          <a:lnSpc>
            <a:spcPct val="100000"/>
          </a:lnSpc>
          <a:spcBef>
            <a:spcPct val="50000"/>
          </a:spcBef>
          <a:spcAft>
            <a:spcPct val="0"/>
          </a:spcAft>
          <a:buClrTx/>
          <a:buFontTx/>
          <a:buNone/>
          <a:defRPr b="0" dirty="0" smtClean="0">
            <a:solidFill>
              <a:schemeClr val="bg1"/>
            </a:solidFill>
            <a:latin typeface="Calibri" panose="020F0502020204030204" pitchFamily="34" charset="0"/>
          </a:defRPr>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2017_HTAA_Diabetes" id="{1367EE62-49C0-41AA-9F7D-AEA8A8F73D1D}" vid="{45DB6FF6-6200-4F3D-90FC-F48B64252754}"/>
    </a:ext>
  </a:extLst>
</a:theme>
</file>

<file path=ppt/theme/theme13.xml><?xml version="1.0" encoding="utf-8"?>
<a:theme xmlns:a="http://schemas.openxmlformats.org/drawingml/2006/main" name="7_2017_HTAA_Diabetes">
  <a:themeElements>
    <a:clrScheme name="2018 CCO LIVE">
      <a:dk1>
        <a:srgbClr val="455560"/>
      </a:dk1>
      <a:lt1>
        <a:srgbClr val="FFFFFF"/>
      </a:lt1>
      <a:dk2>
        <a:srgbClr val="000000"/>
      </a:dk2>
      <a:lt2>
        <a:srgbClr val="CDCDCF"/>
      </a:lt2>
      <a:accent1>
        <a:srgbClr val="015873"/>
      </a:accent1>
      <a:accent2>
        <a:srgbClr val="4DA1BB"/>
      </a:accent2>
      <a:accent3>
        <a:srgbClr val="E1471D"/>
      </a:accent3>
      <a:accent4>
        <a:srgbClr val="00823B"/>
      </a:accent4>
      <a:accent5>
        <a:srgbClr val="FDB338"/>
      </a:accent5>
      <a:accent6>
        <a:srgbClr val="682E74"/>
      </a:accent6>
      <a:hlink>
        <a:srgbClr val="E1471D"/>
      </a:hlink>
      <a:folHlink>
        <a:srgbClr val="015873"/>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0">
          <a:solidFill>
            <a:schemeClr val="bg1"/>
          </a:solidFill>
          <a:miter lim="800000"/>
          <a:headEnd/>
          <a:tailEnd/>
        </a:ln>
      </a:spPr>
      <a:bodyPr anchor="b"/>
      <a:lstStyle>
        <a:defPPr algn="ctr" eaLnBrk="1" hangingPunct="1">
          <a:spcBef>
            <a:spcPct val="35000"/>
          </a:spcBef>
          <a:spcAft>
            <a:spcPct val="25000"/>
          </a:spcAft>
          <a:buClr>
            <a:schemeClr val="folHlink"/>
          </a:buClr>
          <a:buNone/>
          <a:defRPr sz="1800" b="0" dirty="0">
            <a:solidFill>
              <a:schemeClr val="tx1"/>
            </a:solidFill>
            <a:latin typeface="Calibri" panose="020F0502020204030204" pitchFamily="34" charset="0"/>
          </a:defRPr>
        </a:defPPr>
      </a:lstStyle>
    </a:spDef>
    <a:lnDef>
      <a:spPr bwMode="auto">
        <a:noFill/>
        <a:ln w="28575" cap="flat" cmpd="sng" algn="ctr">
          <a:solidFill>
            <a:schemeClr val="bg1"/>
          </a:solidFill>
          <a:prstDash val="solid"/>
          <a:round/>
          <a:headEnd type="none" w="med" len="med"/>
          <a:tailEnd type="none" w="med" len="med"/>
        </a:ln>
        <a:effectLst/>
      </a:spPr>
      <a:body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a:spPr>
      <a:bodyPr wrap="square" rtlCol="0">
        <a:spAutoFit/>
      </a:bodyPr>
      <a:lstStyle>
        <a:defPPr algn="l">
          <a:lnSpc>
            <a:spcPct val="100000"/>
          </a:lnSpc>
          <a:spcBef>
            <a:spcPct val="50000"/>
          </a:spcBef>
          <a:spcAft>
            <a:spcPct val="0"/>
          </a:spcAft>
          <a:buClrTx/>
          <a:buFontTx/>
          <a:buNone/>
          <a:defRPr b="0" dirty="0" smtClean="0">
            <a:solidFill>
              <a:schemeClr val="bg1"/>
            </a:solidFill>
            <a:latin typeface="Calibri" panose="020F0502020204030204" pitchFamily="34" charset="0"/>
          </a:defRPr>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2017_HTAA_Diabetes" id="{1367EE62-49C0-41AA-9F7D-AEA8A8F73D1D}" vid="{45DB6FF6-6200-4F3D-90FC-F48B64252754}"/>
    </a:ext>
  </a:extLst>
</a:theme>
</file>

<file path=ppt/theme/theme14.xml><?xml version="1.0" encoding="utf-8"?>
<a:theme xmlns:a="http://schemas.openxmlformats.org/drawingml/2006/main" name="8_2017_HTAA_Diabetes">
  <a:themeElements>
    <a:clrScheme name="2018 CCO LIVE">
      <a:dk1>
        <a:srgbClr val="455560"/>
      </a:dk1>
      <a:lt1>
        <a:srgbClr val="FFFFFF"/>
      </a:lt1>
      <a:dk2>
        <a:srgbClr val="000000"/>
      </a:dk2>
      <a:lt2>
        <a:srgbClr val="CDCDCF"/>
      </a:lt2>
      <a:accent1>
        <a:srgbClr val="015873"/>
      </a:accent1>
      <a:accent2>
        <a:srgbClr val="4DA1BB"/>
      </a:accent2>
      <a:accent3>
        <a:srgbClr val="E1471D"/>
      </a:accent3>
      <a:accent4>
        <a:srgbClr val="00823B"/>
      </a:accent4>
      <a:accent5>
        <a:srgbClr val="FDB338"/>
      </a:accent5>
      <a:accent6>
        <a:srgbClr val="682E74"/>
      </a:accent6>
      <a:hlink>
        <a:srgbClr val="E1471D"/>
      </a:hlink>
      <a:folHlink>
        <a:srgbClr val="015873"/>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0">
          <a:solidFill>
            <a:schemeClr val="bg1"/>
          </a:solidFill>
          <a:miter lim="800000"/>
          <a:headEnd/>
          <a:tailEnd/>
        </a:ln>
      </a:spPr>
      <a:bodyPr anchor="b"/>
      <a:lstStyle>
        <a:defPPr algn="ctr" eaLnBrk="1" hangingPunct="1">
          <a:spcBef>
            <a:spcPct val="35000"/>
          </a:spcBef>
          <a:spcAft>
            <a:spcPct val="25000"/>
          </a:spcAft>
          <a:buClr>
            <a:schemeClr val="folHlink"/>
          </a:buClr>
          <a:buNone/>
          <a:defRPr sz="1800" b="0" dirty="0">
            <a:solidFill>
              <a:schemeClr val="tx1"/>
            </a:solidFill>
            <a:latin typeface="Calibri" panose="020F0502020204030204" pitchFamily="34" charset="0"/>
          </a:defRPr>
        </a:defPPr>
      </a:lstStyle>
    </a:spDef>
    <a:lnDef>
      <a:spPr bwMode="auto">
        <a:noFill/>
        <a:ln w="28575" cap="flat" cmpd="sng" algn="ctr">
          <a:solidFill>
            <a:schemeClr val="bg1"/>
          </a:solidFill>
          <a:prstDash val="solid"/>
          <a:round/>
          <a:headEnd type="none" w="med" len="med"/>
          <a:tailEnd type="none" w="med" len="med"/>
        </a:ln>
        <a:effectLst/>
      </a:spPr>
      <a:body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a:spPr>
      <a:bodyPr wrap="square" rtlCol="0">
        <a:spAutoFit/>
      </a:bodyPr>
      <a:lstStyle>
        <a:defPPr algn="l">
          <a:lnSpc>
            <a:spcPct val="100000"/>
          </a:lnSpc>
          <a:spcBef>
            <a:spcPct val="50000"/>
          </a:spcBef>
          <a:spcAft>
            <a:spcPct val="0"/>
          </a:spcAft>
          <a:buClrTx/>
          <a:buFontTx/>
          <a:buNone/>
          <a:defRPr b="0" dirty="0" smtClean="0">
            <a:solidFill>
              <a:schemeClr val="bg1"/>
            </a:solidFill>
            <a:latin typeface="Calibri" panose="020F0502020204030204" pitchFamily="34" charset="0"/>
          </a:defRPr>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2017_HTAA_Diabetes" id="{1367EE62-49C0-41AA-9F7D-AEA8A8F73D1D}" vid="{45DB6FF6-6200-4F3D-90FC-F48B64252754}"/>
    </a:ext>
  </a:extLst>
</a:theme>
</file>

<file path=ppt/theme/theme15.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2017_HTAA_Diabetes">
  <a:themeElements>
    <a:clrScheme name="2018 CCO LIVE">
      <a:dk1>
        <a:srgbClr val="455560"/>
      </a:dk1>
      <a:lt1>
        <a:srgbClr val="FFFFFF"/>
      </a:lt1>
      <a:dk2>
        <a:srgbClr val="000000"/>
      </a:dk2>
      <a:lt2>
        <a:srgbClr val="CDCDCF"/>
      </a:lt2>
      <a:accent1>
        <a:srgbClr val="015873"/>
      </a:accent1>
      <a:accent2>
        <a:srgbClr val="4DA1BB"/>
      </a:accent2>
      <a:accent3>
        <a:srgbClr val="E1471D"/>
      </a:accent3>
      <a:accent4>
        <a:srgbClr val="00823B"/>
      </a:accent4>
      <a:accent5>
        <a:srgbClr val="FDB338"/>
      </a:accent5>
      <a:accent6>
        <a:srgbClr val="682E74"/>
      </a:accent6>
      <a:hlink>
        <a:srgbClr val="E1471D"/>
      </a:hlink>
      <a:folHlink>
        <a:srgbClr val="015873"/>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0">
          <a:solidFill>
            <a:schemeClr val="bg1"/>
          </a:solidFill>
          <a:miter lim="800000"/>
          <a:headEnd/>
          <a:tailEnd/>
        </a:ln>
      </a:spPr>
      <a:bodyPr anchor="b"/>
      <a:lstStyle>
        <a:defPPr algn="ctr" eaLnBrk="1" hangingPunct="1">
          <a:spcBef>
            <a:spcPct val="35000"/>
          </a:spcBef>
          <a:spcAft>
            <a:spcPct val="25000"/>
          </a:spcAft>
          <a:buClr>
            <a:schemeClr val="folHlink"/>
          </a:buClr>
          <a:buNone/>
          <a:defRPr sz="1800" b="0" dirty="0">
            <a:solidFill>
              <a:schemeClr val="tx1"/>
            </a:solidFill>
            <a:latin typeface="Calibri" panose="020F0502020204030204" pitchFamily="34" charset="0"/>
          </a:defRPr>
        </a:defPPr>
      </a:lstStyle>
    </a:spDef>
    <a:lnDef>
      <a:spPr bwMode="auto">
        <a:noFill/>
        <a:ln w="28575" cap="flat" cmpd="sng" algn="ctr">
          <a:solidFill>
            <a:schemeClr val="bg1"/>
          </a:solidFill>
          <a:prstDash val="solid"/>
          <a:round/>
          <a:headEnd type="none" w="med" len="med"/>
          <a:tailEnd type="none" w="med" len="med"/>
        </a:ln>
        <a:effectLst/>
      </a:spPr>
      <a:body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a:spPr>
      <a:bodyPr wrap="square" rtlCol="0">
        <a:spAutoFit/>
      </a:bodyPr>
      <a:lstStyle>
        <a:defPPr algn="l">
          <a:lnSpc>
            <a:spcPct val="100000"/>
          </a:lnSpc>
          <a:spcBef>
            <a:spcPct val="50000"/>
          </a:spcBef>
          <a:spcAft>
            <a:spcPct val="0"/>
          </a:spcAft>
          <a:buClrTx/>
          <a:buFontTx/>
          <a:buNone/>
          <a:defRPr b="0" dirty="0" smtClean="0">
            <a:solidFill>
              <a:schemeClr val="bg1"/>
            </a:solidFill>
            <a:latin typeface="Calibri" panose="020F0502020204030204" pitchFamily="34" charset="0"/>
          </a:defRPr>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2017_HTAA_Diabetes" id="{1367EE62-49C0-41AA-9F7D-AEA8A8F73D1D}" vid="{45DB6FF6-6200-4F3D-90FC-F48B64252754}"/>
    </a:ext>
  </a:extLst>
</a:theme>
</file>

<file path=ppt/theme/theme3.xml><?xml version="1.0" encoding="utf-8"?>
<a:theme xmlns:a="http://schemas.openxmlformats.org/drawingml/2006/main" name="11_2017_HTAA_Diabetes">
  <a:themeElements>
    <a:clrScheme name="2018 CCO LIVE">
      <a:dk1>
        <a:srgbClr val="455560"/>
      </a:dk1>
      <a:lt1>
        <a:srgbClr val="FFFFFF"/>
      </a:lt1>
      <a:dk2>
        <a:srgbClr val="000000"/>
      </a:dk2>
      <a:lt2>
        <a:srgbClr val="CDCDCF"/>
      </a:lt2>
      <a:accent1>
        <a:srgbClr val="015873"/>
      </a:accent1>
      <a:accent2>
        <a:srgbClr val="4DA1BB"/>
      </a:accent2>
      <a:accent3>
        <a:srgbClr val="E1471D"/>
      </a:accent3>
      <a:accent4>
        <a:srgbClr val="00823B"/>
      </a:accent4>
      <a:accent5>
        <a:srgbClr val="FDB338"/>
      </a:accent5>
      <a:accent6>
        <a:srgbClr val="682E74"/>
      </a:accent6>
      <a:hlink>
        <a:srgbClr val="E1471D"/>
      </a:hlink>
      <a:folHlink>
        <a:srgbClr val="015873"/>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0">
          <a:solidFill>
            <a:schemeClr val="bg1"/>
          </a:solidFill>
          <a:miter lim="800000"/>
          <a:headEnd/>
          <a:tailEnd/>
        </a:ln>
      </a:spPr>
      <a:bodyPr anchor="b"/>
      <a:lstStyle>
        <a:defPPr algn="ctr" eaLnBrk="1" hangingPunct="1">
          <a:spcBef>
            <a:spcPct val="35000"/>
          </a:spcBef>
          <a:spcAft>
            <a:spcPct val="25000"/>
          </a:spcAft>
          <a:buClr>
            <a:schemeClr val="folHlink"/>
          </a:buClr>
          <a:buNone/>
          <a:defRPr sz="1800" b="0" dirty="0">
            <a:solidFill>
              <a:schemeClr val="tx1"/>
            </a:solidFill>
            <a:latin typeface="Calibri" panose="020F0502020204030204" pitchFamily="34" charset="0"/>
          </a:defRPr>
        </a:defPPr>
      </a:lstStyle>
    </a:spDef>
    <a:lnDef>
      <a:spPr bwMode="auto">
        <a:noFill/>
        <a:ln w="28575" cap="flat" cmpd="sng" algn="ctr">
          <a:solidFill>
            <a:schemeClr val="bg1"/>
          </a:solidFill>
          <a:prstDash val="solid"/>
          <a:round/>
          <a:headEnd type="none" w="med" len="med"/>
          <a:tailEnd type="none" w="med" len="med"/>
        </a:ln>
        <a:effectLst/>
      </a:spPr>
      <a:body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a:spPr>
      <a:bodyPr wrap="square" rtlCol="0">
        <a:spAutoFit/>
      </a:bodyPr>
      <a:lstStyle>
        <a:defPPr algn="l">
          <a:lnSpc>
            <a:spcPct val="100000"/>
          </a:lnSpc>
          <a:spcBef>
            <a:spcPct val="50000"/>
          </a:spcBef>
          <a:spcAft>
            <a:spcPct val="0"/>
          </a:spcAft>
          <a:buClrTx/>
          <a:buFontTx/>
          <a:buNone/>
          <a:defRPr b="0" dirty="0" smtClean="0">
            <a:solidFill>
              <a:schemeClr val="bg1"/>
            </a:solidFill>
            <a:latin typeface="Calibri" panose="020F0502020204030204" pitchFamily="34" charset="0"/>
          </a:defRPr>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2017_HTAA_Diabetes" id="{1367EE62-49C0-41AA-9F7D-AEA8A8F73D1D}" vid="{45DB6FF6-6200-4F3D-90FC-F48B64252754}"/>
    </a:ext>
  </a:extLst>
</a:theme>
</file>

<file path=ppt/theme/theme4.xml><?xml version="1.0" encoding="utf-8"?>
<a:theme xmlns:a="http://schemas.openxmlformats.org/drawingml/2006/main" name="12_2017_HTAA_Diabetes">
  <a:themeElements>
    <a:clrScheme name="2018 CCO LIVE">
      <a:dk1>
        <a:srgbClr val="455560"/>
      </a:dk1>
      <a:lt1>
        <a:srgbClr val="FFFFFF"/>
      </a:lt1>
      <a:dk2>
        <a:srgbClr val="000000"/>
      </a:dk2>
      <a:lt2>
        <a:srgbClr val="CDCDCF"/>
      </a:lt2>
      <a:accent1>
        <a:srgbClr val="015873"/>
      </a:accent1>
      <a:accent2>
        <a:srgbClr val="4DA1BB"/>
      </a:accent2>
      <a:accent3>
        <a:srgbClr val="E1471D"/>
      </a:accent3>
      <a:accent4>
        <a:srgbClr val="00823B"/>
      </a:accent4>
      <a:accent5>
        <a:srgbClr val="FDB338"/>
      </a:accent5>
      <a:accent6>
        <a:srgbClr val="682E74"/>
      </a:accent6>
      <a:hlink>
        <a:srgbClr val="E1471D"/>
      </a:hlink>
      <a:folHlink>
        <a:srgbClr val="015873"/>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0">
          <a:solidFill>
            <a:schemeClr val="bg1"/>
          </a:solidFill>
          <a:miter lim="800000"/>
          <a:headEnd/>
          <a:tailEnd/>
        </a:ln>
      </a:spPr>
      <a:bodyPr anchor="b"/>
      <a:lstStyle>
        <a:defPPr algn="ctr" eaLnBrk="1" hangingPunct="1">
          <a:spcBef>
            <a:spcPct val="35000"/>
          </a:spcBef>
          <a:spcAft>
            <a:spcPct val="25000"/>
          </a:spcAft>
          <a:buClr>
            <a:schemeClr val="folHlink"/>
          </a:buClr>
          <a:buNone/>
          <a:defRPr sz="1800" b="0" dirty="0">
            <a:solidFill>
              <a:schemeClr val="tx1"/>
            </a:solidFill>
            <a:latin typeface="Calibri" panose="020F0502020204030204" pitchFamily="34" charset="0"/>
          </a:defRPr>
        </a:defPPr>
      </a:lstStyle>
    </a:spDef>
    <a:lnDef>
      <a:spPr bwMode="auto">
        <a:noFill/>
        <a:ln w="28575" cap="flat" cmpd="sng" algn="ctr">
          <a:solidFill>
            <a:schemeClr val="bg1"/>
          </a:solidFill>
          <a:prstDash val="solid"/>
          <a:round/>
          <a:headEnd type="none" w="med" len="med"/>
          <a:tailEnd type="none" w="med" len="med"/>
        </a:ln>
        <a:effectLst/>
      </a:spPr>
      <a:body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a:spPr>
      <a:bodyPr wrap="square" rtlCol="0">
        <a:spAutoFit/>
      </a:bodyPr>
      <a:lstStyle>
        <a:defPPr algn="l">
          <a:lnSpc>
            <a:spcPct val="100000"/>
          </a:lnSpc>
          <a:spcBef>
            <a:spcPct val="50000"/>
          </a:spcBef>
          <a:spcAft>
            <a:spcPct val="0"/>
          </a:spcAft>
          <a:buClrTx/>
          <a:buFontTx/>
          <a:buNone/>
          <a:defRPr b="0" dirty="0" smtClean="0">
            <a:solidFill>
              <a:schemeClr val="bg1"/>
            </a:solidFill>
            <a:latin typeface="Calibri" panose="020F0502020204030204" pitchFamily="34" charset="0"/>
          </a:defRPr>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2017_HTAA_Diabetes" id="{1367EE62-49C0-41AA-9F7D-AEA8A8F73D1D}" vid="{45DB6FF6-6200-4F3D-90FC-F48B64252754}"/>
    </a:ext>
  </a:extLst>
</a:theme>
</file>

<file path=ppt/theme/theme5.xml><?xml version="1.0" encoding="utf-8"?>
<a:theme xmlns:a="http://schemas.openxmlformats.org/drawingml/2006/main" name="13_2017_HTAA_Diabetes">
  <a:themeElements>
    <a:clrScheme name="2018 CCO LIVE">
      <a:dk1>
        <a:srgbClr val="455560"/>
      </a:dk1>
      <a:lt1>
        <a:srgbClr val="FFFFFF"/>
      </a:lt1>
      <a:dk2>
        <a:srgbClr val="000000"/>
      </a:dk2>
      <a:lt2>
        <a:srgbClr val="CDCDCF"/>
      </a:lt2>
      <a:accent1>
        <a:srgbClr val="015873"/>
      </a:accent1>
      <a:accent2>
        <a:srgbClr val="4DA1BB"/>
      </a:accent2>
      <a:accent3>
        <a:srgbClr val="E1471D"/>
      </a:accent3>
      <a:accent4>
        <a:srgbClr val="00823B"/>
      </a:accent4>
      <a:accent5>
        <a:srgbClr val="FDB338"/>
      </a:accent5>
      <a:accent6>
        <a:srgbClr val="682E74"/>
      </a:accent6>
      <a:hlink>
        <a:srgbClr val="E1471D"/>
      </a:hlink>
      <a:folHlink>
        <a:srgbClr val="015873"/>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0">
          <a:solidFill>
            <a:schemeClr val="bg1"/>
          </a:solidFill>
          <a:miter lim="800000"/>
          <a:headEnd/>
          <a:tailEnd/>
        </a:ln>
      </a:spPr>
      <a:bodyPr anchor="b"/>
      <a:lstStyle>
        <a:defPPr algn="ctr" eaLnBrk="1" hangingPunct="1">
          <a:spcBef>
            <a:spcPct val="35000"/>
          </a:spcBef>
          <a:spcAft>
            <a:spcPct val="25000"/>
          </a:spcAft>
          <a:buClr>
            <a:schemeClr val="folHlink"/>
          </a:buClr>
          <a:buNone/>
          <a:defRPr sz="1800" b="0" dirty="0">
            <a:solidFill>
              <a:schemeClr val="tx1"/>
            </a:solidFill>
            <a:latin typeface="Calibri" panose="020F0502020204030204" pitchFamily="34" charset="0"/>
          </a:defRPr>
        </a:defPPr>
      </a:lstStyle>
    </a:spDef>
    <a:lnDef>
      <a:spPr bwMode="auto">
        <a:noFill/>
        <a:ln w="28575" cap="flat" cmpd="sng" algn="ctr">
          <a:solidFill>
            <a:schemeClr val="bg1"/>
          </a:solidFill>
          <a:prstDash val="solid"/>
          <a:round/>
          <a:headEnd type="none" w="med" len="med"/>
          <a:tailEnd type="none" w="med" len="med"/>
        </a:ln>
        <a:effectLst/>
      </a:spPr>
      <a:body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a:spPr>
      <a:bodyPr wrap="square" rtlCol="0">
        <a:spAutoFit/>
      </a:bodyPr>
      <a:lstStyle>
        <a:defPPr algn="l">
          <a:lnSpc>
            <a:spcPct val="100000"/>
          </a:lnSpc>
          <a:spcBef>
            <a:spcPct val="50000"/>
          </a:spcBef>
          <a:spcAft>
            <a:spcPct val="0"/>
          </a:spcAft>
          <a:buClrTx/>
          <a:buFontTx/>
          <a:buNone/>
          <a:defRPr b="0" dirty="0" smtClean="0">
            <a:solidFill>
              <a:schemeClr val="bg1"/>
            </a:solidFill>
            <a:latin typeface="Calibri" panose="020F0502020204030204" pitchFamily="34" charset="0"/>
          </a:defRPr>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2017_HTAA_Diabetes" id="{1367EE62-49C0-41AA-9F7D-AEA8A8F73D1D}" vid="{45DB6FF6-6200-4F3D-90FC-F48B64252754}"/>
    </a:ext>
  </a:extLst>
</a:theme>
</file>

<file path=ppt/theme/theme6.xml><?xml version="1.0" encoding="utf-8"?>
<a:theme xmlns:a="http://schemas.openxmlformats.org/drawingml/2006/main" name="2017_HTAA_Diabetes">
  <a:themeElements>
    <a:clrScheme name="2018 CCO LIVE">
      <a:dk1>
        <a:srgbClr val="455560"/>
      </a:dk1>
      <a:lt1>
        <a:srgbClr val="FFFFFF"/>
      </a:lt1>
      <a:dk2>
        <a:srgbClr val="000000"/>
      </a:dk2>
      <a:lt2>
        <a:srgbClr val="CDCDCF"/>
      </a:lt2>
      <a:accent1>
        <a:srgbClr val="015873"/>
      </a:accent1>
      <a:accent2>
        <a:srgbClr val="4DA1BB"/>
      </a:accent2>
      <a:accent3>
        <a:srgbClr val="E1471D"/>
      </a:accent3>
      <a:accent4>
        <a:srgbClr val="00823B"/>
      </a:accent4>
      <a:accent5>
        <a:srgbClr val="FDB338"/>
      </a:accent5>
      <a:accent6>
        <a:srgbClr val="682E74"/>
      </a:accent6>
      <a:hlink>
        <a:srgbClr val="E1471D"/>
      </a:hlink>
      <a:folHlink>
        <a:srgbClr val="015873"/>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8575">
          <a:solidFill>
            <a:schemeClr val="accent5"/>
          </a:solidFill>
          <a:miter lim="800000"/>
          <a:headEnd/>
          <a:tailEnd/>
        </a:ln>
      </a:spPr>
      <a:bodyPr rtlCol="0" anchor="ctr"/>
      <a:lstStyle>
        <a:defPPr algn="ctr">
          <a:defRPr/>
        </a:defPPr>
      </a:lstStyle>
    </a:spDef>
    <a:lnDef>
      <a:spPr bwMode="auto">
        <a:noFill/>
        <a:ln w="28575" cap="flat" cmpd="sng" algn="ctr">
          <a:solidFill>
            <a:schemeClr val="accent5"/>
          </a:solidFill>
          <a:prstDash val="solid"/>
          <a:round/>
          <a:headEnd type="none" w="med" len="med"/>
          <a:tailEnd type="none" w="med" len="med"/>
        </a:ln>
        <a:effectLst/>
      </a:spPr>
      <a:body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a:spPr>
      <a:bodyPr wrap="square" rtlCol="0">
        <a:spAutoFit/>
      </a:bodyPr>
      <a:lstStyle>
        <a:defPPr algn="l">
          <a:lnSpc>
            <a:spcPct val="100000"/>
          </a:lnSpc>
          <a:spcBef>
            <a:spcPct val="50000"/>
          </a:spcBef>
          <a:spcAft>
            <a:spcPct val="0"/>
          </a:spcAft>
          <a:buClrTx/>
          <a:buFontTx/>
          <a:buNone/>
          <a:defRPr b="0" dirty="0" smtClean="0">
            <a:solidFill>
              <a:schemeClr val="bg1"/>
            </a:solidFill>
            <a:latin typeface="Calibri" panose="020F0502020204030204" pitchFamily="34" charset="0"/>
          </a:defRPr>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2017_HTAA_Diabetes" id="{1367EE62-49C0-41AA-9F7D-AEA8A8F73D1D}" vid="{45DB6FF6-6200-4F3D-90FC-F48B64252754}"/>
    </a:ext>
  </a:extLst>
</a:theme>
</file>

<file path=ppt/theme/theme7.xml><?xml version="1.0" encoding="utf-8"?>
<a:theme xmlns:a="http://schemas.openxmlformats.org/drawingml/2006/main" name="1_2017_HTAA_Diabetes">
  <a:themeElements>
    <a:clrScheme name="2018 CCO LIVE">
      <a:dk1>
        <a:srgbClr val="455560"/>
      </a:dk1>
      <a:lt1>
        <a:srgbClr val="FFFFFF"/>
      </a:lt1>
      <a:dk2>
        <a:srgbClr val="000000"/>
      </a:dk2>
      <a:lt2>
        <a:srgbClr val="CDCDCF"/>
      </a:lt2>
      <a:accent1>
        <a:srgbClr val="015873"/>
      </a:accent1>
      <a:accent2>
        <a:srgbClr val="4DA1BB"/>
      </a:accent2>
      <a:accent3>
        <a:srgbClr val="E1471D"/>
      </a:accent3>
      <a:accent4>
        <a:srgbClr val="00823B"/>
      </a:accent4>
      <a:accent5>
        <a:srgbClr val="FDB338"/>
      </a:accent5>
      <a:accent6>
        <a:srgbClr val="682E74"/>
      </a:accent6>
      <a:hlink>
        <a:srgbClr val="E1471D"/>
      </a:hlink>
      <a:folHlink>
        <a:srgbClr val="015873"/>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0">
          <a:solidFill>
            <a:schemeClr val="bg1"/>
          </a:solidFill>
          <a:miter lim="800000"/>
          <a:headEnd/>
          <a:tailEnd/>
        </a:ln>
      </a:spPr>
      <a:bodyPr anchor="b"/>
      <a:lstStyle>
        <a:defPPr algn="ctr" eaLnBrk="1" hangingPunct="1">
          <a:spcBef>
            <a:spcPct val="35000"/>
          </a:spcBef>
          <a:spcAft>
            <a:spcPct val="25000"/>
          </a:spcAft>
          <a:buClr>
            <a:schemeClr val="folHlink"/>
          </a:buClr>
          <a:buNone/>
          <a:defRPr sz="1800" b="0" dirty="0">
            <a:solidFill>
              <a:schemeClr val="tx1"/>
            </a:solidFill>
            <a:latin typeface="Calibri" panose="020F0502020204030204" pitchFamily="34" charset="0"/>
          </a:defRPr>
        </a:defPPr>
      </a:lstStyle>
    </a:spDef>
    <a:lnDef>
      <a:spPr bwMode="auto">
        <a:noFill/>
        <a:ln w="28575" cap="flat" cmpd="sng" algn="ctr">
          <a:solidFill>
            <a:schemeClr val="bg1"/>
          </a:solidFill>
          <a:prstDash val="solid"/>
          <a:round/>
          <a:headEnd type="none" w="med" len="med"/>
          <a:tailEnd type="none" w="med" len="med"/>
        </a:ln>
        <a:effectLst/>
      </a:spPr>
      <a:body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a:spPr>
      <a:bodyPr wrap="square" rtlCol="0">
        <a:spAutoFit/>
      </a:bodyPr>
      <a:lstStyle>
        <a:defPPr algn="l">
          <a:lnSpc>
            <a:spcPct val="100000"/>
          </a:lnSpc>
          <a:spcBef>
            <a:spcPct val="50000"/>
          </a:spcBef>
          <a:spcAft>
            <a:spcPct val="0"/>
          </a:spcAft>
          <a:buClrTx/>
          <a:buFontTx/>
          <a:buNone/>
          <a:defRPr b="0" dirty="0" smtClean="0">
            <a:solidFill>
              <a:schemeClr val="bg1"/>
            </a:solidFill>
            <a:latin typeface="Calibri" panose="020F0502020204030204" pitchFamily="34" charset="0"/>
          </a:defRPr>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2017_HTAA_Diabetes" id="{1367EE62-49C0-41AA-9F7D-AEA8A8F73D1D}" vid="{45DB6FF6-6200-4F3D-90FC-F48B64252754}"/>
    </a:ext>
  </a:extLst>
</a:theme>
</file>

<file path=ppt/theme/theme8.xml><?xml version="1.0" encoding="utf-8"?>
<a:theme xmlns:a="http://schemas.openxmlformats.org/drawingml/2006/main" name="2_2017_HTAA_Diabetes">
  <a:themeElements>
    <a:clrScheme name="2018 CCO LIVE">
      <a:dk1>
        <a:srgbClr val="455560"/>
      </a:dk1>
      <a:lt1>
        <a:srgbClr val="FFFFFF"/>
      </a:lt1>
      <a:dk2>
        <a:srgbClr val="000000"/>
      </a:dk2>
      <a:lt2>
        <a:srgbClr val="CDCDCF"/>
      </a:lt2>
      <a:accent1>
        <a:srgbClr val="015873"/>
      </a:accent1>
      <a:accent2>
        <a:srgbClr val="4DA1BB"/>
      </a:accent2>
      <a:accent3>
        <a:srgbClr val="E1471D"/>
      </a:accent3>
      <a:accent4>
        <a:srgbClr val="00823B"/>
      </a:accent4>
      <a:accent5>
        <a:srgbClr val="FDB338"/>
      </a:accent5>
      <a:accent6>
        <a:srgbClr val="682E74"/>
      </a:accent6>
      <a:hlink>
        <a:srgbClr val="E1471D"/>
      </a:hlink>
      <a:folHlink>
        <a:srgbClr val="015873"/>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0">
          <a:solidFill>
            <a:schemeClr val="bg1"/>
          </a:solidFill>
          <a:miter lim="800000"/>
          <a:headEnd/>
          <a:tailEnd/>
        </a:ln>
      </a:spPr>
      <a:bodyPr anchor="b"/>
      <a:lstStyle>
        <a:defPPr algn="ctr" eaLnBrk="1" hangingPunct="1">
          <a:spcBef>
            <a:spcPct val="35000"/>
          </a:spcBef>
          <a:spcAft>
            <a:spcPct val="25000"/>
          </a:spcAft>
          <a:buClr>
            <a:schemeClr val="folHlink"/>
          </a:buClr>
          <a:buNone/>
          <a:defRPr sz="1800" b="0" dirty="0">
            <a:solidFill>
              <a:schemeClr val="tx1"/>
            </a:solidFill>
            <a:latin typeface="Calibri" panose="020F0502020204030204" pitchFamily="34" charset="0"/>
          </a:defRPr>
        </a:defPPr>
      </a:lstStyle>
    </a:spDef>
    <a:lnDef>
      <a:spPr bwMode="auto">
        <a:noFill/>
        <a:ln w="28575" cap="flat" cmpd="sng" algn="ctr">
          <a:solidFill>
            <a:schemeClr val="bg1"/>
          </a:solidFill>
          <a:prstDash val="solid"/>
          <a:round/>
          <a:headEnd type="none" w="med" len="med"/>
          <a:tailEnd type="none" w="med" len="med"/>
        </a:ln>
        <a:effectLst/>
      </a:spPr>
      <a:body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a:spPr>
      <a:bodyPr wrap="square" rtlCol="0">
        <a:spAutoFit/>
      </a:bodyPr>
      <a:lstStyle>
        <a:defPPr algn="l">
          <a:lnSpc>
            <a:spcPct val="100000"/>
          </a:lnSpc>
          <a:spcBef>
            <a:spcPct val="50000"/>
          </a:spcBef>
          <a:spcAft>
            <a:spcPct val="0"/>
          </a:spcAft>
          <a:buClrTx/>
          <a:buFontTx/>
          <a:buNone/>
          <a:defRPr b="0" dirty="0" smtClean="0">
            <a:solidFill>
              <a:schemeClr val="bg1"/>
            </a:solidFill>
            <a:latin typeface="Calibri" panose="020F0502020204030204" pitchFamily="34" charset="0"/>
          </a:defRPr>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2017_HTAA_Diabetes" id="{1367EE62-49C0-41AA-9F7D-AEA8A8F73D1D}" vid="{45DB6FF6-6200-4F3D-90FC-F48B64252754}"/>
    </a:ext>
  </a:extLst>
</a:theme>
</file>

<file path=ppt/theme/theme9.xml><?xml version="1.0" encoding="utf-8"?>
<a:theme xmlns:a="http://schemas.openxmlformats.org/drawingml/2006/main" name="3_2017_HTAA_Diabetes">
  <a:themeElements>
    <a:clrScheme name="2018 CCO LIVE">
      <a:dk1>
        <a:srgbClr val="455560"/>
      </a:dk1>
      <a:lt1>
        <a:srgbClr val="FFFFFF"/>
      </a:lt1>
      <a:dk2>
        <a:srgbClr val="000000"/>
      </a:dk2>
      <a:lt2>
        <a:srgbClr val="CDCDCF"/>
      </a:lt2>
      <a:accent1>
        <a:srgbClr val="015873"/>
      </a:accent1>
      <a:accent2>
        <a:srgbClr val="4DA1BB"/>
      </a:accent2>
      <a:accent3>
        <a:srgbClr val="E1471D"/>
      </a:accent3>
      <a:accent4>
        <a:srgbClr val="00823B"/>
      </a:accent4>
      <a:accent5>
        <a:srgbClr val="FDB338"/>
      </a:accent5>
      <a:accent6>
        <a:srgbClr val="682E74"/>
      </a:accent6>
      <a:hlink>
        <a:srgbClr val="E1471D"/>
      </a:hlink>
      <a:folHlink>
        <a:srgbClr val="015873"/>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0">
          <a:solidFill>
            <a:schemeClr val="bg1"/>
          </a:solidFill>
          <a:miter lim="800000"/>
          <a:headEnd/>
          <a:tailEnd/>
        </a:ln>
      </a:spPr>
      <a:bodyPr anchor="b"/>
      <a:lstStyle>
        <a:defPPr algn="ctr" eaLnBrk="1" hangingPunct="1">
          <a:spcBef>
            <a:spcPct val="35000"/>
          </a:spcBef>
          <a:spcAft>
            <a:spcPct val="25000"/>
          </a:spcAft>
          <a:buClr>
            <a:schemeClr val="folHlink"/>
          </a:buClr>
          <a:buNone/>
          <a:defRPr sz="1800" b="0" dirty="0">
            <a:solidFill>
              <a:schemeClr val="tx1"/>
            </a:solidFill>
            <a:latin typeface="Calibri" panose="020F0502020204030204" pitchFamily="34" charset="0"/>
          </a:defRPr>
        </a:defPPr>
      </a:lstStyle>
    </a:spDef>
    <a:lnDef>
      <a:spPr bwMode="auto">
        <a:noFill/>
        <a:ln w="28575" cap="flat" cmpd="sng" algn="ctr">
          <a:solidFill>
            <a:schemeClr val="bg1"/>
          </a:solidFill>
          <a:prstDash val="solid"/>
          <a:round/>
          <a:headEnd type="none" w="med" len="med"/>
          <a:tailEnd type="none" w="med" len="med"/>
        </a:ln>
        <a:effectLst/>
      </a:spPr>
      <a:body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a:spPr>
      <a:bodyPr wrap="square" rtlCol="0">
        <a:spAutoFit/>
      </a:bodyPr>
      <a:lstStyle>
        <a:defPPr algn="l">
          <a:lnSpc>
            <a:spcPct val="100000"/>
          </a:lnSpc>
          <a:spcBef>
            <a:spcPct val="50000"/>
          </a:spcBef>
          <a:spcAft>
            <a:spcPct val="0"/>
          </a:spcAft>
          <a:buClrTx/>
          <a:buFontTx/>
          <a:buNone/>
          <a:defRPr b="0" dirty="0" smtClean="0">
            <a:solidFill>
              <a:schemeClr val="bg1"/>
            </a:solidFill>
            <a:latin typeface="Calibri" panose="020F0502020204030204" pitchFamily="34" charset="0"/>
          </a:defRPr>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2017_HTAA_Diabetes" id="{1367EE62-49C0-41AA-9F7D-AEA8A8F73D1D}" vid="{45DB6FF6-6200-4F3D-90FC-F48B64252754}"/>
    </a:ext>
  </a:extLst>
</a:theme>
</file>

<file path=ppt/theme/themeOverride1.xml><?xml version="1.0" encoding="utf-8"?>
<a:themeOverride xmlns:a="http://schemas.openxmlformats.org/drawingml/2006/main">
  <a:clrScheme name="2018 CCO LIVE">
    <a:dk1>
      <a:srgbClr val="455560"/>
    </a:dk1>
    <a:lt1>
      <a:srgbClr val="FFFFFF"/>
    </a:lt1>
    <a:dk2>
      <a:srgbClr val="000000"/>
    </a:dk2>
    <a:lt2>
      <a:srgbClr val="CDCDCF"/>
    </a:lt2>
    <a:accent1>
      <a:srgbClr val="015873"/>
    </a:accent1>
    <a:accent2>
      <a:srgbClr val="4DA1BB"/>
    </a:accent2>
    <a:accent3>
      <a:srgbClr val="E1471D"/>
    </a:accent3>
    <a:accent4>
      <a:srgbClr val="00823B"/>
    </a:accent4>
    <a:accent5>
      <a:srgbClr val="FDB338"/>
    </a:accent5>
    <a:accent6>
      <a:srgbClr val="682E74"/>
    </a:accent6>
    <a:hlink>
      <a:srgbClr val="E1471D"/>
    </a:hlink>
    <a:folHlink>
      <a:srgbClr val="015873"/>
    </a:folHlink>
  </a:clrScheme>
</a:themeOverride>
</file>

<file path=ppt/theme/themeOverride2.xml><?xml version="1.0" encoding="utf-8"?>
<a:themeOverride xmlns:a="http://schemas.openxmlformats.org/drawingml/2006/main">
  <a:clrScheme name="2018 CCO LIVE">
    <a:dk1>
      <a:srgbClr val="455560"/>
    </a:dk1>
    <a:lt1>
      <a:srgbClr val="FFFFFF"/>
    </a:lt1>
    <a:dk2>
      <a:srgbClr val="000000"/>
    </a:dk2>
    <a:lt2>
      <a:srgbClr val="CDCDCF"/>
    </a:lt2>
    <a:accent1>
      <a:srgbClr val="015873"/>
    </a:accent1>
    <a:accent2>
      <a:srgbClr val="4DA1BB"/>
    </a:accent2>
    <a:accent3>
      <a:srgbClr val="E1471D"/>
    </a:accent3>
    <a:accent4>
      <a:srgbClr val="00823B"/>
    </a:accent4>
    <a:accent5>
      <a:srgbClr val="FDB338"/>
    </a:accent5>
    <a:accent6>
      <a:srgbClr val="682E74"/>
    </a:accent6>
    <a:hlink>
      <a:srgbClr val="E1471D"/>
    </a:hlink>
    <a:folHlink>
      <a:srgbClr val="015873"/>
    </a:folHlink>
  </a:clrScheme>
</a:themeOverride>
</file>

<file path=ppt/theme/themeOverride3.xml><?xml version="1.0" encoding="utf-8"?>
<a:themeOverride xmlns:a="http://schemas.openxmlformats.org/drawingml/2006/main">
  <a:clrScheme name="2018 CCO LIVE">
    <a:dk1>
      <a:srgbClr val="455560"/>
    </a:dk1>
    <a:lt1>
      <a:srgbClr val="FFFFFF"/>
    </a:lt1>
    <a:dk2>
      <a:srgbClr val="000000"/>
    </a:dk2>
    <a:lt2>
      <a:srgbClr val="CDCDCF"/>
    </a:lt2>
    <a:accent1>
      <a:srgbClr val="015873"/>
    </a:accent1>
    <a:accent2>
      <a:srgbClr val="4DA1BB"/>
    </a:accent2>
    <a:accent3>
      <a:srgbClr val="E1471D"/>
    </a:accent3>
    <a:accent4>
      <a:srgbClr val="00823B"/>
    </a:accent4>
    <a:accent5>
      <a:srgbClr val="FDB338"/>
    </a:accent5>
    <a:accent6>
      <a:srgbClr val="682E74"/>
    </a:accent6>
    <a:hlink>
      <a:srgbClr val="E1471D"/>
    </a:hlink>
    <a:folHlink>
      <a:srgbClr val="015873"/>
    </a:folHlink>
  </a:clrScheme>
</a:themeOverride>
</file>

<file path=docProps/app.xml><?xml version="1.0" encoding="utf-8"?>
<Properties xmlns="http://schemas.openxmlformats.org/officeDocument/2006/extended-properties" xmlns:vt="http://schemas.openxmlformats.org/officeDocument/2006/docPropsVTypes">
  <TotalTime>411</TotalTime>
  <Words>3266</Words>
  <Application>Microsoft Office PowerPoint</Application>
  <PresentationFormat>Custom</PresentationFormat>
  <Paragraphs>952</Paragraphs>
  <Slides>22</Slides>
  <Notes>20</Notes>
  <HiddenSlides>0</HiddenSlides>
  <MMClips>0</MMClips>
  <ScaleCrop>false</ScaleCrop>
  <HeadingPairs>
    <vt:vector size="4" baseType="variant">
      <vt:variant>
        <vt:lpstr>Theme</vt:lpstr>
      </vt:variant>
      <vt:variant>
        <vt:i4>14</vt:i4>
      </vt:variant>
      <vt:variant>
        <vt:lpstr>Slide Titles</vt:lpstr>
      </vt:variant>
      <vt:variant>
        <vt:i4>22</vt:i4>
      </vt:variant>
    </vt:vector>
  </HeadingPairs>
  <TitlesOfParts>
    <vt:vector size="36" baseType="lpstr">
      <vt:lpstr>9_2017_HTAA_Diabetes</vt:lpstr>
      <vt:lpstr>10_2017_HTAA_Diabetes</vt:lpstr>
      <vt:lpstr>11_2017_HTAA_Diabetes</vt:lpstr>
      <vt:lpstr>12_2017_HTAA_Diabetes</vt:lpstr>
      <vt:lpstr>13_2017_HTAA_Diabetes</vt:lpstr>
      <vt:lpstr>2017_HTAA_Diabetes</vt:lpstr>
      <vt:lpstr>1_2017_HTAA_Diabetes</vt:lpstr>
      <vt:lpstr>2_2017_HTAA_Diabetes</vt:lpstr>
      <vt:lpstr>3_2017_HTAA_Diabetes</vt:lpstr>
      <vt:lpstr>4_2017_HTAA_Diabetes</vt:lpstr>
      <vt:lpstr>5_2017_HTAA_Diabetes</vt:lpstr>
      <vt:lpstr>6_2017_HTAA_Diabetes</vt:lpstr>
      <vt:lpstr>7_2017_HTAA_Diabetes</vt:lpstr>
      <vt:lpstr>8_2017_HTAA_Diabetes</vt:lpstr>
      <vt:lpstr>CDK4/6 inhibitors in adjuvant therapy  HR+/HER2- early –stage breast cancer</vt:lpstr>
      <vt:lpstr>Assessing Risk in Patients with HR+/HER2- EBC</vt:lpstr>
      <vt:lpstr>Treatment of Early-Stage HR+/HER2- Breast Cancer (2002-2021)</vt:lpstr>
      <vt:lpstr>PFS Benefit in Phase III Trials of First-line AI +  CDK4/6 Inhibitor in Advanced Breast Cancer</vt:lpstr>
      <vt:lpstr>Is There a Role for CDK4/6 Inhibition for  Early-Stage HR+ Disease?</vt:lpstr>
      <vt:lpstr>PENELOPE-B: Palbociclib + ET in HR+/HER2- BC at  High Risk of Relapse After Neoadjuvant Chemotherapy</vt:lpstr>
      <vt:lpstr>PENELOPE-B: Baseline Characteristics</vt:lpstr>
      <vt:lpstr>monarchE: Adjuvant Abemaciclib + ET in High-Risk, Node-Positive, HR+/HER2- EBC</vt:lpstr>
      <vt:lpstr>monarchE: iDFS Benefit Maintained With  Additional Follow-Up in the ITT Population</vt:lpstr>
      <vt:lpstr>monarchE: iDFS by Subgroup </vt:lpstr>
      <vt:lpstr>monarchE: Maintained DRFS Benefit With  Additional Follow-Up in the ITT Population</vt:lpstr>
      <vt:lpstr>monarchE: Preliminary Overall Survival Results</vt:lpstr>
      <vt:lpstr>monarchE: Conclusions</vt:lpstr>
      <vt:lpstr>Adjuvant Abemaciclib for High-Risk HR+/HER- EBC: Approved by FDA</vt:lpstr>
      <vt:lpstr>PALLAS: Phase III Open-Label Study of  Adjuvant Palbociclib + Endocrine Therapy</vt:lpstr>
      <vt:lpstr>PALLAS: Patient Characteristics (ITT)</vt:lpstr>
      <vt:lpstr>PALLAS: Subgroup Analysis</vt:lpstr>
      <vt:lpstr>Why Did MonarchE Succeed Where PALLAS Failed?</vt:lpstr>
      <vt:lpstr>Key AEs With CDK4/6 Inhibitors:  Monitoring and Prevention</vt:lpstr>
      <vt:lpstr>NATALEE: Adjuvant Ribociclib + ET in HR+/HER2- EBC</vt:lpstr>
      <vt:lpstr>Overall Conclusions</vt:lpstr>
      <vt:lpstr>PowerPoint Presentation</vt:lpstr>
    </vt:vector>
  </TitlesOfParts>
  <Company>فراس الصعيو</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CDK4/6 inhibitors in early –stage HR+/HER2- breast cancer</dc:title>
  <dc:creator>New Tech</dc:creator>
  <cp:lastModifiedBy>Lenovo</cp:lastModifiedBy>
  <cp:revision>41</cp:revision>
  <dcterms:created xsi:type="dcterms:W3CDTF">2022-02-17T07:26:55Z</dcterms:created>
  <dcterms:modified xsi:type="dcterms:W3CDTF">2022-04-05T08:17:26Z</dcterms:modified>
</cp:coreProperties>
</file>